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4" r:id="rId10"/>
    <p:sldId id="26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548123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3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1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8CB9A-5C8C-4CD8-9820-E6CD713A6305}" type="datetimeFigureOut">
              <a:rPr lang="de-AT" smtClean="0"/>
              <a:t>28.04.2010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2C56-143B-4C5D-940D-B180E5C5CB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8814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2F924-280A-4BE4-9302-C778B24E5579}" type="datetimeFigureOut">
              <a:rPr lang="de-AT" smtClean="0"/>
              <a:t>28.04.2010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85DB-94AF-4D1A-AED6-89C471C9DD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5935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0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0F1804-AFA1-4EEB-A4D5-6F18EFFE7AA7}" type="datetime1">
              <a:rPr lang="de-AT" smtClean="0"/>
              <a:t>28.04.2010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092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C5A952-B8D6-4A32-8B8D-56B37B784000}" type="datetime1">
              <a:rPr lang="de-AT" smtClean="0"/>
              <a:t>28.04.2010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017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solidFill>
            <a:srgbClr xmlns:mc="http://schemas.openxmlformats.org/markup-compatibility/2006" xmlns:a14="http://schemas.microsoft.com/office/drawing/2010/main" val="00B050" mc:Ignorable="">
              <a:alpha val="50000"/>
            </a:srgbClr>
          </a:solidFill>
        </p:spPr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solidFill>
            <a:srgbClr xmlns:mc="http://schemas.openxmlformats.org/markup-compatibility/2006" xmlns:a14="http://schemas.microsoft.com/office/drawing/2010/main" val="00B050" mc:Ignorable="">
              <a:alpha val="50000"/>
            </a:srgbClr>
          </a:solidFill>
        </p:spPr>
        <p:txBody>
          <a:bodyPr/>
          <a:lstStyle>
            <a:lvl1pPr algn="ctr">
              <a:defRPr/>
            </a:lvl1pPr>
          </a:lstStyle>
          <a:p>
            <a:fld id="{3E8C4E41-63D0-431F-86BE-940F0749B749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09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2879F82-9368-4105-A160-7F80FFCD51B5}" type="datetime1">
              <a:rPr lang="de-AT" smtClean="0"/>
              <a:t>28.04.2010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186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B2DED1-4E9D-4302-8C92-0714B8C439A7}" type="datetime1">
              <a:rPr lang="de-AT" smtClean="0"/>
              <a:t>28.04.2010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741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93341-A624-49D4-B9DE-655123E09C3C}" type="datetime1">
              <a:rPr lang="de-AT" smtClean="0"/>
              <a:t>28.04.2010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74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36507C-BBA6-475C-AD85-0F3EDD914BE6}" type="datetime1">
              <a:rPr lang="de-AT" smtClean="0"/>
              <a:t>28.04.2010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55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CA008C-8072-47FC-8823-7C0422EE3541}" type="datetime1">
              <a:rPr lang="de-AT" smtClean="0"/>
              <a:t>28.04.2010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266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7B2F05-D7F8-40A3-BD27-5D432167404C}" type="datetime1">
              <a:rPr lang="de-AT" smtClean="0"/>
              <a:t>28.04.2010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717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C72BFA-02CE-48FE-B973-92C850288904}" type="datetime1">
              <a:rPr lang="de-AT" smtClean="0"/>
              <a:t>28.04.2010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373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66000">
              <a:srgbClr xmlns:mc="http://schemas.openxmlformats.org/markup-compatibility/2006" xmlns:a14="http://schemas.microsoft.com/office/drawing/2010/main" val="B6B6B6" mc:Ignorable=""/>
            </a:gs>
            <a:gs pos="97917">
              <a:schemeClr val="tx1">
                <a:lumMod val="50000"/>
                <a:lumOff val="50000"/>
              </a:schemeClr>
            </a:gs>
            <a:gs pos="44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18"/>
          <p:cNvGrpSpPr>
            <a:grpSpLocks/>
          </p:cNvGrpSpPr>
          <p:nvPr userDrawn="1"/>
        </p:nvGrpSpPr>
        <p:grpSpPr bwMode="auto">
          <a:xfrm>
            <a:off x="-36512" y="2713660"/>
            <a:ext cx="9289032" cy="2708275"/>
            <a:chOff x="104819091" y="110183195"/>
            <a:chExt cx="10720162" cy="2709110"/>
          </a:xfrm>
        </p:grpSpPr>
        <p:sp>
          <p:nvSpPr>
            <p:cNvPr id="8" name="Freihandform 19"/>
            <p:cNvSpPr>
              <a:spLocks/>
            </p:cNvSpPr>
            <p:nvPr/>
          </p:nvSpPr>
          <p:spPr bwMode="auto">
            <a:xfrm>
              <a:off x="104831147" y="110183195"/>
              <a:ext cx="10708106" cy="2023310"/>
            </a:xfrm>
            <a:custGeom>
              <a:avLst/>
              <a:gdLst>
                <a:gd name="T0" fmla="*/ 0 w 10708106"/>
                <a:gd name="T1" fmla="*/ 2023310 h 2023310"/>
                <a:gd name="T2" fmla="*/ 3561348 w 10708106"/>
                <a:gd name="T3" fmla="*/ 2005 h 2023310"/>
                <a:gd name="T4" fmla="*/ 7134727 w 10708106"/>
                <a:gd name="T5" fmla="*/ 2011279 h 2023310"/>
                <a:gd name="T6" fmla="*/ 10708106 w 10708106"/>
                <a:gd name="T7" fmla="*/ 2005 h 202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8106" h="2023310">
                  <a:moveTo>
                    <a:pt x="0" y="2023310"/>
                  </a:moveTo>
                  <a:cubicBezTo>
                    <a:pt x="1186113" y="1013660"/>
                    <a:pt x="2372227" y="4010"/>
                    <a:pt x="3561348" y="2005"/>
                  </a:cubicBezTo>
                  <a:cubicBezTo>
                    <a:pt x="4750469" y="0"/>
                    <a:pt x="5943601" y="2011279"/>
                    <a:pt x="7134727" y="2011279"/>
                  </a:cubicBezTo>
                  <a:cubicBezTo>
                    <a:pt x="8325853" y="2011279"/>
                    <a:pt x="10112543" y="336884"/>
                    <a:pt x="10708106" y="2005"/>
                  </a:cubicBezTo>
                </a:path>
              </a:pathLst>
            </a:custGeom>
            <a:noFill/>
            <a:ln w="9525" cap="flat" cmpd="sng">
              <a:solidFill>
                <a:srgbClr xmlns:mc="http://schemas.openxmlformats.org/markup-compatibility/2006" xmlns:a14="http://schemas.microsoft.com/office/drawing/2010/main" val="DEDEDE" mc:Ignorable="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C5D1D7" mc:Ignorable="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9" name="Freihandform 20"/>
            <p:cNvSpPr>
              <a:spLocks/>
            </p:cNvSpPr>
            <p:nvPr/>
          </p:nvSpPr>
          <p:spPr bwMode="auto">
            <a:xfrm>
              <a:off x="104825127" y="110297495"/>
              <a:ext cx="10708106" cy="2023310"/>
            </a:xfrm>
            <a:custGeom>
              <a:avLst/>
              <a:gdLst>
                <a:gd name="T0" fmla="*/ 0 w 10708106"/>
                <a:gd name="T1" fmla="*/ 2023310 h 2023310"/>
                <a:gd name="T2" fmla="*/ 3561348 w 10708106"/>
                <a:gd name="T3" fmla="*/ 2005 h 2023310"/>
                <a:gd name="T4" fmla="*/ 7134727 w 10708106"/>
                <a:gd name="T5" fmla="*/ 2011279 h 2023310"/>
                <a:gd name="T6" fmla="*/ 10708106 w 10708106"/>
                <a:gd name="T7" fmla="*/ 2005 h 202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8106" h="2023310">
                  <a:moveTo>
                    <a:pt x="0" y="2023310"/>
                  </a:moveTo>
                  <a:cubicBezTo>
                    <a:pt x="1186113" y="1013660"/>
                    <a:pt x="2372227" y="4010"/>
                    <a:pt x="3561348" y="2005"/>
                  </a:cubicBezTo>
                  <a:cubicBezTo>
                    <a:pt x="4750469" y="0"/>
                    <a:pt x="5943601" y="2011279"/>
                    <a:pt x="7134727" y="2011279"/>
                  </a:cubicBezTo>
                  <a:cubicBezTo>
                    <a:pt x="8325853" y="2011279"/>
                    <a:pt x="10112543" y="336884"/>
                    <a:pt x="10708106" y="2005"/>
                  </a:cubicBezTo>
                </a:path>
              </a:pathLst>
            </a:custGeom>
            <a:noFill/>
            <a:ln w="9525" cap="flat" cmpd="sng" algn="ctr">
              <a:solidFill>
                <a:srgbClr xmlns:mc="http://schemas.openxmlformats.org/markup-compatibility/2006" xmlns:a14="http://schemas.microsoft.com/office/drawing/2010/main" val="DEDEDE" mc:Ignorable="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C5D1D7" mc:Ignorable="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0" name="Freihandform 21"/>
            <p:cNvSpPr>
              <a:spLocks/>
            </p:cNvSpPr>
            <p:nvPr/>
          </p:nvSpPr>
          <p:spPr bwMode="auto">
            <a:xfrm>
              <a:off x="104819107" y="110411795"/>
              <a:ext cx="10708106" cy="2023310"/>
            </a:xfrm>
            <a:custGeom>
              <a:avLst/>
              <a:gdLst>
                <a:gd name="T0" fmla="*/ 0 w 10708106"/>
                <a:gd name="T1" fmla="*/ 2023310 h 2023310"/>
                <a:gd name="T2" fmla="*/ 3561348 w 10708106"/>
                <a:gd name="T3" fmla="*/ 2005 h 2023310"/>
                <a:gd name="T4" fmla="*/ 7134727 w 10708106"/>
                <a:gd name="T5" fmla="*/ 2011279 h 2023310"/>
                <a:gd name="T6" fmla="*/ 10708106 w 10708106"/>
                <a:gd name="T7" fmla="*/ 2005 h 202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8106" h="2023310">
                  <a:moveTo>
                    <a:pt x="0" y="2023310"/>
                  </a:moveTo>
                  <a:cubicBezTo>
                    <a:pt x="1186113" y="1013660"/>
                    <a:pt x="2372227" y="4010"/>
                    <a:pt x="3561348" y="2005"/>
                  </a:cubicBezTo>
                  <a:cubicBezTo>
                    <a:pt x="4750469" y="0"/>
                    <a:pt x="5943601" y="2011279"/>
                    <a:pt x="7134727" y="2011279"/>
                  </a:cubicBezTo>
                  <a:cubicBezTo>
                    <a:pt x="8325853" y="2011279"/>
                    <a:pt x="10112543" y="336884"/>
                    <a:pt x="10708106" y="2005"/>
                  </a:cubicBezTo>
                </a:path>
              </a:pathLst>
            </a:custGeom>
            <a:noFill/>
            <a:ln w="9525" cap="flat" cmpd="sng" algn="ctr">
              <a:solidFill>
                <a:srgbClr xmlns:mc="http://schemas.openxmlformats.org/markup-compatibility/2006" xmlns:a14="http://schemas.microsoft.com/office/drawing/2010/main" val="DEDEDE" mc:Ignorable="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C5D1D7" mc:Ignorable="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1" name="Freihandform 22"/>
            <p:cNvSpPr>
              <a:spLocks/>
            </p:cNvSpPr>
            <p:nvPr/>
          </p:nvSpPr>
          <p:spPr bwMode="auto">
            <a:xfrm>
              <a:off x="104825119" y="110526095"/>
              <a:ext cx="10708106" cy="2023310"/>
            </a:xfrm>
            <a:custGeom>
              <a:avLst/>
              <a:gdLst>
                <a:gd name="T0" fmla="*/ 0 w 10708106"/>
                <a:gd name="T1" fmla="*/ 2023310 h 2023310"/>
                <a:gd name="T2" fmla="*/ 3561348 w 10708106"/>
                <a:gd name="T3" fmla="*/ 2005 h 2023310"/>
                <a:gd name="T4" fmla="*/ 7134727 w 10708106"/>
                <a:gd name="T5" fmla="*/ 2011279 h 2023310"/>
                <a:gd name="T6" fmla="*/ 10708106 w 10708106"/>
                <a:gd name="T7" fmla="*/ 2005 h 202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8106" h="2023310">
                  <a:moveTo>
                    <a:pt x="0" y="2023310"/>
                  </a:moveTo>
                  <a:cubicBezTo>
                    <a:pt x="1186113" y="1013660"/>
                    <a:pt x="2372227" y="4010"/>
                    <a:pt x="3561348" y="2005"/>
                  </a:cubicBezTo>
                  <a:cubicBezTo>
                    <a:pt x="4750469" y="0"/>
                    <a:pt x="5943601" y="2011279"/>
                    <a:pt x="7134727" y="2011279"/>
                  </a:cubicBezTo>
                  <a:cubicBezTo>
                    <a:pt x="8325853" y="2011279"/>
                    <a:pt x="10112543" y="336884"/>
                    <a:pt x="10708106" y="2005"/>
                  </a:cubicBezTo>
                </a:path>
              </a:pathLst>
            </a:custGeom>
            <a:noFill/>
            <a:ln w="9525" cap="flat" cmpd="sng" algn="ctr">
              <a:solidFill>
                <a:srgbClr xmlns:mc="http://schemas.openxmlformats.org/markup-compatibility/2006" xmlns:a14="http://schemas.microsoft.com/office/drawing/2010/main" val="DEDEDE" mc:Ignorable="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C5D1D7" mc:Ignorable="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2" name="Freihandform 23"/>
            <p:cNvSpPr>
              <a:spLocks/>
            </p:cNvSpPr>
            <p:nvPr/>
          </p:nvSpPr>
          <p:spPr bwMode="auto">
            <a:xfrm>
              <a:off x="104819099" y="110640395"/>
              <a:ext cx="10708106" cy="2023310"/>
            </a:xfrm>
            <a:custGeom>
              <a:avLst/>
              <a:gdLst>
                <a:gd name="T0" fmla="*/ 0 w 10708106"/>
                <a:gd name="T1" fmla="*/ 2023310 h 2023310"/>
                <a:gd name="T2" fmla="*/ 3561348 w 10708106"/>
                <a:gd name="T3" fmla="*/ 2005 h 2023310"/>
                <a:gd name="T4" fmla="*/ 7134727 w 10708106"/>
                <a:gd name="T5" fmla="*/ 2011279 h 2023310"/>
                <a:gd name="T6" fmla="*/ 10708106 w 10708106"/>
                <a:gd name="T7" fmla="*/ 2005 h 202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8106" h="2023310">
                  <a:moveTo>
                    <a:pt x="0" y="2023310"/>
                  </a:moveTo>
                  <a:cubicBezTo>
                    <a:pt x="1186113" y="1013660"/>
                    <a:pt x="2372227" y="4010"/>
                    <a:pt x="3561348" y="2005"/>
                  </a:cubicBezTo>
                  <a:cubicBezTo>
                    <a:pt x="4750469" y="0"/>
                    <a:pt x="5943601" y="2011279"/>
                    <a:pt x="7134727" y="2011279"/>
                  </a:cubicBezTo>
                  <a:cubicBezTo>
                    <a:pt x="8325853" y="2011279"/>
                    <a:pt x="10112543" y="336884"/>
                    <a:pt x="10708106" y="2005"/>
                  </a:cubicBezTo>
                </a:path>
              </a:pathLst>
            </a:custGeom>
            <a:noFill/>
            <a:ln w="9525" cap="flat" cmpd="sng" algn="ctr">
              <a:solidFill>
                <a:srgbClr xmlns:mc="http://schemas.openxmlformats.org/markup-compatibility/2006" xmlns:a14="http://schemas.microsoft.com/office/drawing/2010/main" val="DEDEDE" mc:Ignorable="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C5D1D7" mc:Ignorable="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3" name="Freihandform 24"/>
            <p:cNvSpPr>
              <a:spLocks/>
            </p:cNvSpPr>
            <p:nvPr/>
          </p:nvSpPr>
          <p:spPr bwMode="auto">
            <a:xfrm>
              <a:off x="104825111" y="110754695"/>
              <a:ext cx="10708106" cy="2023310"/>
            </a:xfrm>
            <a:custGeom>
              <a:avLst/>
              <a:gdLst>
                <a:gd name="T0" fmla="*/ 0 w 10708106"/>
                <a:gd name="T1" fmla="*/ 2023310 h 2023310"/>
                <a:gd name="T2" fmla="*/ 3561348 w 10708106"/>
                <a:gd name="T3" fmla="*/ 2005 h 2023310"/>
                <a:gd name="T4" fmla="*/ 7134727 w 10708106"/>
                <a:gd name="T5" fmla="*/ 2011279 h 2023310"/>
                <a:gd name="T6" fmla="*/ 10708106 w 10708106"/>
                <a:gd name="T7" fmla="*/ 2005 h 202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8106" h="2023310">
                  <a:moveTo>
                    <a:pt x="0" y="2023310"/>
                  </a:moveTo>
                  <a:cubicBezTo>
                    <a:pt x="1186113" y="1013660"/>
                    <a:pt x="2372227" y="4010"/>
                    <a:pt x="3561348" y="2005"/>
                  </a:cubicBezTo>
                  <a:cubicBezTo>
                    <a:pt x="4750469" y="0"/>
                    <a:pt x="5943601" y="2011279"/>
                    <a:pt x="7134727" y="2011279"/>
                  </a:cubicBezTo>
                  <a:cubicBezTo>
                    <a:pt x="8325853" y="2011279"/>
                    <a:pt x="10112543" y="336884"/>
                    <a:pt x="10708106" y="2005"/>
                  </a:cubicBezTo>
                </a:path>
              </a:pathLst>
            </a:custGeom>
            <a:noFill/>
            <a:ln w="9525" cap="flat" cmpd="sng" algn="ctr">
              <a:solidFill>
                <a:srgbClr xmlns:mc="http://schemas.openxmlformats.org/markup-compatibility/2006" xmlns:a14="http://schemas.microsoft.com/office/drawing/2010/main" val="DEDEDE" mc:Ignorable="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C5D1D7" mc:Ignorable="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4" name="Freihandform 25"/>
            <p:cNvSpPr>
              <a:spLocks/>
            </p:cNvSpPr>
            <p:nvPr/>
          </p:nvSpPr>
          <p:spPr bwMode="auto">
            <a:xfrm>
              <a:off x="104819091" y="110868995"/>
              <a:ext cx="10708106" cy="2023310"/>
            </a:xfrm>
            <a:custGeom>
              <a:avLst/>
              <a:gdLst>
                <a:gd name="T0" fmla="*/ 0 w 10708106"/>
                <a:gd name="T1" fmla="*/ 2023310 h 2023310"/>
                <a:gd name="T2" fmla="*/ 3561348 w 10708106"/>
                <a:gd name="T3" fmla="*/ 2005 h 2023310"/>
                <a:gd name="T4" fmla="*/ 7134727 w 10708106"/>
                <a:gd name="T5" fmla="*/ 2011279 h 2023310"/>
                <a:gd name="T6" fmla="*/ 10708106 w 10708106"/>
                <a:gd name="T7" fmla="*/ 2005 h 202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8106" h="2023310">
                  <a:moveTo>
                    <a:pt x="0" y="2023310"/>
                  </a:moveTo>
                  <a:cubicBezTo>
                    <a:pt x="1186113" y="1013660"/>
                    <a:pt x="2372227" y="4010"/>
                    <a:pt x="3561348" y="2005"/>
                  </a:cubicBezTo>
                  <a:cubicBezTo>
                    <a:pt x="4750469" y="0"/>
                    <a:pt x="5943601" y="2011279"/>
                    <a:pt x="7134727" y="2011279"/>
                  </a:cubicBezTo>
                  <a:cubicBezTo>
                    <a:pt x="8325853" y="2011279"/>
                    <a:pt x="10112543" y="336884"/>
                    <a:pt x="10708106" y="2005"/>
                  </a:cubicBezTo>
                </a:path>
              </a:pathLst>
            </a:custGeom>
            <a:noFill/>
            <a:ln w="9525" cap="flat" cmpd="sng" algn="ctr">
              <a:solidFill>
                <a:srgbClr xmlns:mc="http://schemas.openxmlformats.org/markup-compatibility/2006" xmlns:a14="http://schemas.microsoft.com/office/drawing/2010/main" val="DEDEDE" mc:Ignorable="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C5D1D7" mc:Ignorable="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xmlns:mc="http://schemas.openxmlformats.org/markup-compatibility/2006" xmlns:a14="http://schemas.microsoft.com/office/drawing/2010/main" val="00B050" mc:Ignorable="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B050" mc:Ignorable="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Anzinger, Hahn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B050" mc:Ignorable=""/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3E8C4E41-63D0-431F-86BE-940F0749B749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5" name="Grafik 14">
            <a:hlinkClick r:id="rId13" action="ppaction://hlinksldjump"/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5"/>
          <a:stretch/>
        </p:blipFill>
        <p:spPr>
          <a:xfrm>
            <a:off x="7704000" y="0"/>
            <a:ext cx="1440000" cy="686373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93296"/>
            <a:ext cx="1440000" cy="59432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09545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lien Encounters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presentations/lumweb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LUMWEB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Universelle Maschinensteuerung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419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Entwicklungsumgebung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Freie Software</a:t>
            </a:r>
          </a:p>
          <a:p>
            <a:pPr lvl="1"/>
            <a:r>
              <a:rPr lang="de-AT" sz="2000" dirty="0" smtClean="0"/>
              <a:t>Linux</a:t>
            </a:r>
          </a:p>
          <a:p>
            <a:pPr lvl="1"/>
            <a:r>
              <a:rPr lang="de-AT" sz="2000" dirty="0" err="1" smtClean="0"/>
              <a:t>Eclipse</a:t>
            </a:r>
            <a:r>
              <a:rPr lang="de-AT" sz="2000" dirty="0" smtClean="0"/>
              <a:t> 3.5 CDT</a:t>
            </a:r>
          </a:p>
          <a:p>
            <a:pPr lvl="1"/>
            <a:r>
              <a:rPr lang="de-AT" sz="2000" dirty="0" err="1" smtClean="0"/>
              <a:t>CodeSourcery</a:t>
            </a:r>
            <a:r>
              <a:rPr lang="de-AT" sz="2000" dirty="0" smtClean="0"/>
              <a:t> G++ Lite</a:t>
            </a:r>
          </a:p>
          <a:p>
            <a:pPr lvl="1"/>
            <a:r>
              <a:rPr lang="de-AT" sz="2000" dirty="0" err="1" smtClean="0"/>
              <a:t>OpenOCD</a:t>
            </a:r>
            <a:endParaRPr lang="de-AT" sz="2000" dirty="0" smtClean="0"/>
          </a:p>
          <a:p>
            <a:r>
              <a:rPr lang="de-AT" dirty="0" smtClean="0"/>
              <a:t>Programmiersprache C</a:t>
            </a:r>
          </a:p>
          <a:p>
            <a:r>
              <a:rPr lang="de-AT" dirty="0" err="1" smtClean="0"/>
              <a:t>Luminary</a:t>
            </a:r>
            <a:r>
              <a:rPr lang="de-AT" dirty="0" smtClean="0"/>
              <a:t> </a:t>
            </a:r>
            <a:r>
              <a:rPr lang="de-AT" dirty="0" err="1" smtClean="0"/>
              <a:t>Developmentkit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36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Ablauf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Problemstellung</a:t>
            </a:r>
          </a:p>
          <a:p>
            <a:r>
              <a:rPr lang="de-AT" dirty="0" smtClean="0"/>
              <a:t>Grundidee</a:t>
            </a:r>
          </a:p>
          <a:p>
            <a:r>
              <a:rPr lang="de-AT" dirty="0" smtClean="0"/>
              <a:t>Implementierung</a:t>
            </a:r>
          </a:p>
          <a:p>
            <a:pPr lvl="1"/>
            <a:r>
              <a:rPr lang="de-AT" dirty="0" smtClean="0"/>
              <a:t>Webserver</a:t>
            </a:r>
          </a:p>
          <a:p>
            <a:pPr lvl="1"/>
            <a:r>
              <a:rPr lang="de-AT" dirty="0" smtClean="0"/>
              <a:t>Touch</a:t>
            </a:r>
            <a:endParaRPr lang="de-AT" dirty="0" smtClean="0"/>
          </a:p>
          <a:p>
            <a:r>
              <a:rPr lang="de-AT" dirty="0" smtClean="0"/>
              <a:t>Entwicklungsumgebung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2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 smtClean="0"/>
              <a:t>Anzinger</a:t>
            </a:r>
            <a:r>
              <a:rPr lang="de-AT" dirty="0" smtClean="0"/>
              <a:t>, Hahn</a:t>
            </a:r>
            <a:endParaRPr lang="de-AT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2" t="10370" r="15556" b="14814"/>
          <a:stretch/>
        </p:blipFill>
        <p:spPr>
          <a:xfrm>
            <a:off x="5868144" y="1772816"/>
            <a:ext cx="2594127" cy="3546624"/>
          </a:xfrm>
          <a:prstGeom prst="rect">
            <a:avLst/>
          </a:prstGeom>
        </p:spPr>
      </p:pic>
      <p:sp>
        <p:nvSpPr>
          <p:cNvPr id="9" name="Rechteck 8">
            <a:hlinkClick r:id="rId3" action="ppaction://hlinksldjump"/>
          </p:cNvPr>
          <p:cNvSpPr/>
          <p:nvPr/>
        </p:nvSpPr>
        <p:spPr>
          <a:xfrm>
            <a:off x="5724128" y="1700808"/>
            <a:ext cx="2808312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hlinkClick r:id="rId4" action="ppaction://hlinksldjump"/>
          </p:cNvPr>
          <p:cNvSpPr/>
          <p:nvPr/>
        </p:nvSpPr>
        <p:spPr>
          <a:xfrm>
            <a:off x="5796136" y="4203700"/>
            <a:ext cx="2808312" cy="1260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782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Problemstellung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Bedienung:</a:t>
            </a:r>
          </a:p>
          <a:p>
            <a:pPr lvl="1"/>
            <a:r>
              <a:rPr lang="de-AT" dirty="0" smtClean="0"/>
              <a:t>PC</a:t>
            </a:r>
          </a:p>
          <a:p>
            <a:pPr lvl="1"/>
            <a:r>
              <a:rPr lang="de-AT" dirty="0" smtClean="0"/>
              <a:t>Touchscreen</a:t>
            </a:r>
          </a:p>
          <a:p>
            <a:pPr lvl="1"/>
            <a:endParaRPr lang="de-AT" dirty="0"/>
          </a:p>
          <a:p>
            <a:pPr marL="457200" lvl="1" indent="0">
              <a:buNone/>
            </a:pPr>
            <a:r>
              <a:rPr lang="de-AT" dirty="0">
                <a:sym typeface="Wingdings" pitchFamily="2" charset="2"/>
              </a:rPr>
              <a:t>→</a:t>
            </a:r>
            <a:r>
              <a:rPr lang="de-AT" dirty="0" smtClean="0">
                <a:sym typeface="Wingdings" pitchFamily="2" charset="2"/>
              </a:rPr>
              <a:t> 2 Implementierungen erforderlich</a:t>
            </a:r>
          </a:p>
          <a:p>
            <a:pPr marL="457200" lvl="1" indent="0">
              <a:buNone/>
            </a:pPr>
            <a:r>
              <a:rPr lang="de-AT" dirty="0" smtClean="0">
                <a:sym typeface="Wingdings" pitchFamily="2" charset="2"/>
              </a:rPr>
              <a:t>→ Hohe </a:t>
            </a:r>
            <a:r>
              <a:rPr lang="de-AT" dirty="0" smtClean="0">
                <a:sym typeface="Wingdings" pitchFamily="2" charset="2"/>
              </a:rPr>
              <a:t>Kosten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3103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Grundidee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pPr/>
              <a:t>4</a:t>
            </a:fld>
            <a:endParaRPr lang="de-AT"/>
          </a:p>
        </p:txBody>
      </p:sp>
      <p:sp>
        <p:nvSpPr>
          <p:cNvPr id="8" name="Rechteck 3"/>
          <p:cNvSpPr>
            <a:spLocks noChangeArrowheads="1"/>
          </p:cNvSpPr>
          <p:nvPr/>
        </p:nvSpPr>
        <p:spPr bwMode="auto">
          <a:xfrm>
            <a:off x="3613717" y="3488531"/>
            <a:ext cx="2402064" cy="42317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C000" mc:Ignorable=""/>
          </a:solidFill>
          <a:ln w="9525" algn="in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>
            <a:outerShdw dist="35921" dir="2700000" algn="ctr" rotWithShape="0">
              <a:srgbClr xmlns:mc="http://schemas.openxmlformats.org/markup-compatibility/2006" xmlns:a14="http://schemas.microsoft.com/office/drawing/2010/main" val="C5D1D7" mc:Ignorable=""/>
            </a:outerShdw>
          </a:effec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0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00" mc:Ignorable=""/>
                </a:solidFill>
                <a:effectLst/>
                <a:latin typeface="Arial" pitchFamily="34" charset="0"/>
              </a:rPr>
              <a:t>Maschine zum Steuern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053" name="AutoForm 5"/>
          <p:cNvCxnSpPr>
            <a:cxnSpLocks noChangeShapeType="1"/>
          </p:cNvCxnSpPr>
          <p:nvPr/>
        </p:nvCxnSpPr>
        <p:spPr bwMode="auto">
          <a:xfrm>
            <a:off x="1533592" y="2155779"/>
            <a:ext cx="1" cy="409522"/>
          </a:xfrm>
          <a:prstGeom prst="straightConnector1">
            <a:avLst/>
          </a:prstGeom>
          <a:noFill/>
          <a:ln w="28575">
            <a:solidFill>
              <a:srgbClr xmlns:mc="http://schemas.openxmlformats.org/markup-compatibility/2006" xmlns:a14="http://schemas.microsoft.com/office/drawing/2010/main" val="000000" mc:Ignorable=""/>
            </a:solidFill>
            <a:round/>
            <a:headEnd/>
            <a:tailEnd/>
          </a:ln>
          <a:effectLst>
            <a:outerShdw dist="35921" dir="2700000" algn="ctr" rotWithShape="0">
              <a:srgbClr xmlns:mc="http://schemas.openxmlformats.org/markup-compatibility/2006" xmlns:a14="http://schemas.microsoft.com/office/drawing/2010/main" val="C5D1D7" mc:Ignorable="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Gruppieren 18"/>
          <p:cNvGrpSpPr/>
          <p:nvPr/>
        </p:nvGrpSpPr>
        <p:grpSpPr>
          <a:xfrm>
            <a:off x="332561" y="2564904"/>
            <a:ext cx="2511247" cy="2675543"/>
            <a:chOff x="332561" y="2564904"/>
            <a:chExt cx="2511247" cy="2675543"/>
          </a:xfrm>
        </p:grpSpPr>
        <p:sp>
          <p:nvSpPr>
            <p:cNvPr id="9" name="Rechteck 4"/>
            <p:cNvSpPr>
              <a:spLocks noChangeArrowheads="1"/>
            </p:cNvSpPr>
            <p:nvPr/>
          </p:nvSpPr>
          <p:spPr bwMode="auto">
            <a:xfrm>
              <a:off x="332561" y="2564904"/>
              <a:ext cx="2402063" cy="2675543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92D050" mc:Ignorable=""/>
            </a:solidFill>
            <a:ln w="63500" cmpd="thickThin" algn="ctr">
              <a:solidFill>
                <a:srgbClr xmlns:mc="http://schemas.openxmlformats.org/markup-compatibility/2006" xmlns:a14="http://schemas.microsoft.com/office/drawing/2010/main" val="8CADAE" mc:Ignorable="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xmlns:mc="http://schemas.openxmlformats.org/markup-compatibility/2006" xmlns:a14="http://schemas.microsoft.com/office/drawing/2010/main" val="868686" mc:Ignorable=""/>
              </a:outerShdw>
            </a:effec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400" b="0" i="0" u="none" strike="noStrike" cap="none" normalizeH="0" baseline="0" smtClean="0">
                  <a:ln>
                    <a:noFill/>
                  </a:ln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  <a:effectLst/>
                  <a:latin typeface="Alien Encounters" pitchFamily="2" charset="0"/>
                </a:rPr>
                <a:t>LumWeb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Rechteck 6"/>
            <p:cNvSpPr>
              <a:spLocks noChangeArrowheads="1"/>
            </p:cNvSpPr>
            <p:nvPr/>
          </p:nvSpPr>
          <p:spPr bwMode="auto">
            <a:xfrm>
              <a:off x="523245" y="3429000"/>
              <a:ext cx="1692363" cy="820411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00B050" mc:Ignorable=""/>
            </a:solidFill>
            <a:ln w="9525" algn="in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xmlns:mc="http://schemas.openxmlformats.org/markup-compatibility/2006" xmlns:a14="http://schemas.microsoft.com/office/drawing/2010/main" val="C5D1D7" mc:Ignorable=""/>
              </a:outerShdw>
            </a:effec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600" b="0" i="0" u="none" strike="noStrike" cap="none" normalizeH="0" baseline="0" dirty="0" smtClean="0">
                  <a:ln>
                    <a:noFill/>
                  </a:ln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  <a:effectLst/>
                  <a:latin typeface="Arial" pitchFamily="34" charset="0"/>
                </a:rPr>
                <a:t>Webserver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Rechteck 8"/>
            <p:cNvSpPr>
              <a:spLocks noChangeArrowheads="1"/>
            </p:cNvSpPr>
            <p:nvPr/>
          </p:nvSpPr>
          <p:spPr bwMode="auto">
            <a:xfrm>
              <a:off x="2570846" y="3616010"/>
              <a:ext cx="272962" cy="450475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D8C2F" mc:Ignorable=""/>
            </a:solidFill>
            <a:ln w="9525" algn="in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xmlns:mc="http://schemas.openxmlformats.org/markup-compatibility/2006" xmlns:a14="http://schemas.microsoft.com/office/drawing/2010/main" val="C5D1D7" mc:Ignorable=""/>
              </a:outerShdw>
            </a:effec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000" b="0" i="0" u="none" strike="noStrike" cap="none" normalizeH="0" baseline="0" smtClean="0">
                  <a:ln>
                    <a:noFill/>
                  </a:ln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  <a:effectLst/>
                  <a:latin typeface="Georgia" pitchFamily="18" charset="0"/>
                </a:rPr>
                <a:t>LAN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057" name="AutoForm 9"/>
            <p:cNvCxnSpPr>
              <a:cxnSpLocks noChangeShapeType="1"/>
              <a:stCxn id="10" idx="3"/>
              <a:endCxn id="12" idx="1"/>
            </p:cNvCxnSpPr>
            <p:nvPr/>
          </p:nvCxnSpPr>
          <p:spPr bwMode="auto">
            <a:xfrm>
              <a:off x="2215608" y="3839206"/>
              <a:ext cx="355238" cy="20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 type="triangle" w="med" len="med"/>
            </a:ln>
            <a:effectLst>
              <a:outerShdw dist="35921" dir="2700000" algn="ctr" rotWithShape="0">
                <a:srgbClr xmlns:mc="http://schemas.openxmlformats.org/markup-compatibility/2006" xmlns:a14="http://schemas.microsoft.com/office/drawing/2010/main" val="C5D1D7" mc:Ignorable="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uppierung 16"/>
          <p:cNvGrpSpPr>
            <a:grpSpLocks noChangeAspect="1"/>
          </p:cNvGrpSpPr>
          <p:nvPr/>
        </p:nvGrpSpPr>
        <p:grpSpPr bwMode="auto">
          <a:xfrm>
            <a:off x="7099300" y="3027363"/>
            <a:ext cx="1795462" cy="1833562"/>
            <a:chOff x="4377" y="1889"/>
            <a:chExt cx="1131" cy="1155"/>
          </a:xfrm>
        </p:grpSpPr>
        <p:sp>
          <p:nvSpPr>
            <p:cNvPr id="16" name="AutoForm 15"/>
            <p:cNvSpPr>
              <a:spLocks noChangeAspect="1" noChangeArrowheads="1" noTextEdit="1"/>
            </p:cNvSpPr>
            <p:nvPr/>
          </p:nvSpPr>
          <p:spPr bwMode="auto">
            <a:xfrm>
              <a:off x="4377" y="1889"/>
              <a:ext cx="1131" cy="1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7" name="Freihandform 17"/>
            <p:cNvSpPr>
              <a:spLocks/>
            </p:cNvSpPr>
            <p:nvPr/>
          </p:nvSpPr>
          <p:spPr bwMode="auto">
            <a:xfrm>
              <a:off x="4377" y="2349"/>
              <a:ext cx="804" cy="467"/>
            </a:xfrm>
            <a:custGeom>
              <a:avLst/>
              <a:gdLst>
                <a:gd name="T0" fmla="*/ 0 w 1608"/>
                <a:gd name="T1" fmla="*/ 216 h 934"/>
                <a:gd name="T2" fmla="*/ 0 w 1608"/>
                <a:gd name="T3" fmla="*/ 729 h 934"/>
                <a:gd name="T4" fmla="*/ 602 w 1608"/>
                <a:gd name="T5" fmla="*/ 934 h 934"/>
                <a:gd name="T6" fmla="*/ 1384 w 1608"/>
                <a:gd name="T7" fmla="*/ 638 h 934"/>
                <a:gd name="T8" fmla="*/ 1608 w 1608"/>
                <a:gd name="T9" fmla="*/ 0 h 934"/>
                <a:gd name="T10" fmla="*/ 0 w 1608"/>
                <a:gd name="T11" fmla="*/ 216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934">
                  <a:moveTo>
                    <a:pt x="0" y="216"/>
                  </a:moveTo>
                  <a:lnTo>
                    <a:pt x="0" y="729"/>
                  </a:lnTo>
                  <a:lnTo>
                    <a:pt x="602" y="934"/>
                  </a:lnTo>
                  <a:lnTo>
                    <a:pt x="1384" y="638"/>
                  </a:lnTo>
                  <a:lnTo>
                    <a:pt x="1608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A5CEA5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8" name="Freihandform 18"/>
            <p:cNvSpPr>
              <a:spLocks/>
            </p:cNvSpPr>
            <p:nvPr/>
          </p:nvSpPr>
          <p:spPr bwMode="auto">
            <a:xfrm>
              <a:off x="5013" y="1986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1 w 676"/>
                <a:gd name="T3" fmla="*/ 368 h 876"/>
                <a:gd name="T4" fmla="*/ 541 w 676"/>
                <a:gd name="T5" fmla="*/ 300 h 876"/>
                <a:gd name="T6" fmla="*/ 529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4 w 676"/>
                <a:gd name="T13" fmla="*/ 76 h 876"/>
                <a:gd name="T14" fmla="*/ 400 w 676"/>
                <a:gd name="T15" fmla="*/ 40 h 876"/>
                <a:gd name="T16" fmla="*/ 352 w 676"/>
                <a:gd name="T17" fmla="*/ 15 h 876"/>
                <a:gd name="T18" fmla="*/ 299 w 676"/>
                <a:gd name="T19" fmla="*/ 1 h 876"/>
                <a:gd name="T20" fmla="*/ 244 w 676"/>
                <a:gd name="T21" fmla="*/ 1 h 876"/>
                <a:gd name="T22" fmla="*/ 191 w 676"/>
                <a:gd name="T23" fmla="*/ 15 h 876"/>
                <a:gd name="T24" fmla="*/ 142 w 676"/>
                <a:gd name="T25" fmla="*/ 40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0 h 876"/>
                <a:gd name="T36" fmla="*/ 1 w 676"/>
                <a:gd name="T37" fmla="*/ 369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79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7 w 676"/>
                <a:gd name="T55" fmla="*/ 669 h 876"/>
                <a:gd name="T56" fmla="*/ 290 w 676"/>
                <a:gd name="T57" fmla="*/ 667 h 876"/>
                <a:gd name="T58" fmla="*/ 301 w 676"/>
                <a:gd name="T59" fmla="*/ 664 h 876"/>
                <a:gd name="T60" fmla="*/ 276 w 676"/>
                <a:gd name="T61" fmla="*/ 778 h 876"/>
                <a:gd name="T62" fmla="*/ 285 w 676"/>
                <a:gd name="T63" fmla="*/ 786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8 w 676"/>
                <a:gd name="T79" fmla="*/ 846 h 876"/>
                <a:gd name="T80" fmla="*/ 582 w 676"/>
                <a:gd name="T81" fmla="*/ 834 h 876"/>
                <a:gd name="T82" fmla="*/ 602 w 676"/>
                <a:gd name="T83" fmla="*/ 823 h 876"/>
                <a:gd name="T84" fmla="*/ 617 w 676"/>
                <a:gd name="T85" fmla="*/ 816 h 876"/>
                <a:gd name="T86" fmla="*/ 640 w 676"/>
                <a:gd name="T87" fmla="*/ 799 h 876"/>
                <a:gd name="T88" fmla="*/ 658 w 676"/>
                <a:gd name="T89" fmla="*/ 770 h 876"/>
                <a:gd name="T90" fmla="*/ 671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1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1" y="368"/>
                  </a:lnTo>
                  <a:lnTo>
                    <a:pt x="542" y="335"/>
                  </a:lnTo>
                  <a:lnTo>
                    <a:pt x="541" y="300"/>
                  </a:lnTo>
                  <a:lnTo>
                    <a:pt x="536" y="267"/>
                  </a:lnTo>
                  <a:lnTo>
                    <a:pt x="529" y="235"/>
                  </a:lnTo>
                  <a:lnTo>
                    <a:pt x="521" y="205"/>
                  </a:lnTo>
                  <a:lnTo>
                    <a:pt x="510" y="175"/>
                  </a:lnTo>
                  <a:lnTo>
                    <a:pt x="496" y="147"/>
                  </a:lnTo>
                  <a:lnTo>
                    <a:pt x="480" y="122"/>
                  </a:lnTo>
                  <a:lnTo>
                    <a:pt x="463" y="97"/>
                  </a:lnTo>
                  <a:lnTo>
                    <a:pt x="444" y="76"/>
                  </a:lnTo>
                  <a:lnTo>
                    <a:pt x="422" y="57"/>
                  </a:lnTo>
                  <a:lnTo>
                    <a:pt x="400" y="40"/>
                  </a:lnTo>
                  <a:lnTo>
                    <a:pt x="377" y="26"/>
                  </a:lnTo>
                  <a:lnTo>
                    <a:pt x="352" y="15"/>
                  </a:lnTo>
                  <a:lnTo>
                    <a:pt x="326" y="6"/>
                  </a:lnTo>
                  <a:lnTo>
                    <a:pt x="299" y="1"/>
                  </a:lnTo>
                  <a:lnTo>
                    <a:pt x="271" y="0"/>
                  </a:lnTo>
                  <a:lnTo>
                    <a:pt x="244" y="1"/>
                  </a:lnTo>
                  <a:lnTo>
                    <a:pt x="217" y="6"/>
                  </a:lnTo>
                  <a:lnTo>
                    <a:pt x="191" y="15"/>
                  </a:lnTo>
                  <a:lnTo>
                    <a:pt x="166" y="26"/>
                  </a:lnTo>
                  <a:lnTo>
                    <a:pt x="142" y="40"/>
                  </a:lnTo>
                  <a:lnTo>
                    <a:pt x="119" y="57"/>
                  </a:lnTo>
                  <a:lnTo>
                    <a:pt x="99" y="76"/>
                  </a:lnTo>
                  <a:lnTo>
                    <a:pt x="79" y="97"/>
                  </a:lnTo>
                  <a:lnTo>
                    <a:pt x="62" y="122"/>
                  </a:lnTo>
                  <a:lnTo>
                    <a:pt x="46" y="147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5" y="267"/>
                  </a:lnTo>
                  <a:lnTo>
                    <a:pt x="1" y="300"/>
                  </a:lnTo>
                  <a:lnTo>
                    <a:pt x="0" y="335"/>
                  </a:lnTo>
                  <a:lnTo>
                    <a:pt x="1" y="369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1"/>
                  </a:lnTo>
                  <a:lnTo>
                    <a:pt x="57" y="548"/>
                  </a:lnTo>
                  <a:lnTo>
                    <a:pt x="73" y="571"/>
                  </a:lnTo>
                  <a:lnTo>
                    <a:pt x="91" y="593"/>
                  </a:lnTo>
                  <a:lnTo>
                    <a:pt x="111" y="612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79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0" y="669"/>
                  </a:lnTo>
                  <a:lnTo>
                    <a:pt x="277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5"/>
                  </a:lnTo>
                  <a:lnTo>
                    <a:pt x="301" y="664"/>
                  </a:lnTo>
                  <a:lnTo>
                    <a:pt x="307" y="663"/>
                  </a:lnTo>
                  <a:lnTo>
                    <a:pt x="276" y="778"/>
                  </a:lnTo>
                  <a:lnTo>
                    <a:pt x="278" y="781"/>
                  </a:lnTo>
                  <a:lnTo>
                    <a:pt x="285" y="786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4" y="853"/>
                  </a:lnTo>
                  <a:lnTo>
                    <a:pt x="558" y="846"/>
                  </a:lnTo>
                  <a:lnTo>
                    <a:pt x="571" y="839"/>
                  </a:lnTo>
                  <a:lnTo>
                    <a:pt x="582" y="834"/>
                  </a:lnTo>
                  <a:lnTo>
                    <a:pt x="593" y="828"/>
                  </a:lnTo>
                  <a:lnTo>
                    <a:pt x="602" y="823"/>
                  </a:lnTo>
                  <a:lnTo>
                    <a:pt x="610" y="819"/>
                  </a:lnTo>
                  <a:lnTo>
                    <a:pt x="617" y="816"/>
                  </a:lnTo>
                  <a:lnTo>
                    <a:pt x="629" y="809"/>
                  </a:lnTo>
                  <a:lnTo>
                    <a:pt x="640" y="799"/>
                  </a:lnTo>
                  <a:lnTo>
                    <a:pt x="649" y="785"/>
                  </a:lnTo>
                  <a:lnTo>
                    <a:pt x="658" y="770"/>
                  </a:lnTo>
                  <a:lnTo>
                    <a:pt x="665" y="755"/>
                  </a:lnTo>
                  <a:lnTo>
                    <a:pt x="671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1" y="464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F2CCB2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6" name="Freihandform 19"/>
            <p:cNvSpPr>
              <a:spLocks/>
            </p:cNvSpPr>
            <p:nvPr/>
          </p:nvSpPr>
          <p:spPr bwMode="auto">
            <a:xfrm>
              <a:off x="5016" y="1891"/>
              <a:ext cx="491" cy="398"/>
            </a:xfrm>
            <a:custGeom>
              <a:avLst/>
              <a:gdLst>
                <a:gd name="T0" fmla="*/ 977 w 983"/>
                <a:gd name="T1" fmla="*/ 361 h 798"/>
                <a:gd name="T2" fmla="*/ 962 w 983"/>
                <a:gd name="T3" fmla="*/ 303 h 798"/>
                <a:gd name="T4" fmla="*/ 940 w 983"/>
                <a:gd name="T5" fmla="*/ 259 h 798"/>
                <a:gd name="T6" fmla="*/ 900 w 983"/>
                <a:gd name="T7" fmla="*/ 200 h 798"/>
                <a:gd name="T8" fmla="*/ 850 w 983"/>
                <a:gd name="T9" fmla="*/ 159 h 798"/>
                <a:gd name="T10" fmla="*/ 782 w 983"/>
                <a:gd name="T11" fmla="*/ 143 h 798"/>
                <a:gd name="T12" fmla="*/ 720 w 983"/>
                <a:gd name="T13" fmla="*/ 150 h 798"/>
                <a:gd name="T14" fmla="*/ 665 w 983"/>
                <a:gd name="T15" fmla="*/ 162 h 798"/>
                <a:gd name="T16" fmla="*/ 622 w 983"/>
                <a:gd name="T17" fmla="*/ 125 h 798"/>
                <a:gd name="T18" fmla="*/ 564 w 983"/>
                <a:gd name="T19" fmla="*/ 70 h 798"/>
                <a:gd name="T20" fmla="*/ 486 w 983"/>
                <a:gd name="T21" fmla="*/ 26 h 798"/>
                <a:gd name="T22" fmla="*/ 432 w 983"/>
                <a:gd name="T23" fmla="*/ 9 h 798"/>
                <a:gd name="T24" fmla="*/ 376 w 983"/>
                <a:gd name="T25" fmla="*/ 0 h 798"/>
                <a:gd name="T26" fmla="*/ 317 w 983"/>
                <a:gd name="T27" fmla="*/ 3 h 798"/>
                <a:gd name="T28" fmla="*/ 265 w 983"/>
                <a:gd name="T29" fmla="*/ 10 h 798"/>
                <a:gd name="T30" fmla="*/ 218 w 983"/>
                <a:gd name="T31" fmla="*/ 17 h 798"/>
                <a:gd name="T32" fmla="*/ 175 w 983"/>
                <a:gd name="T33" fmla="*/ 27 h 798"/>
                <a:gd name="T34" fmla="*/ 139 w 983"/>
                <a:gd name="T35" fmla="*/ 37 h 798"/>
                <a:gd name="T36" fmla="*/ 106 w 983"/>
                <a:gd name="T37" fmla="*/ 51 h 798"/>
                <a:gd name="T38" fmla="*/ 41 w 983"/>
                <a:gd name="T39" fmla="*/ 97 h 798"/>
                <a:gd name="T40" fmla="*/ 6 w 983"/>
                <a:gd name="T41" fmla="*/ 159 h 798"/>
                <a:gd name="T42" fmla="*/ 2 w 983"/>
                <a:gd name="T43" fmla="*/ 231 h 798"/>
                <a:gd name="T44" fmla="*/ 23 w 983"/>
                <a:gd name="T45" fmla="*/ 288 h 798"/>
                <a:gd name="T46" fmla="*/ 68 w 983"/>
                <a:gd name="T47" fmla="*/ 332 h 798"/>
                <a:gd name="T48" fmla="*/ 134 w 983"/>
                <a:gd name="T49" fmla="*/ 365 h 798"/>
                <a:gd name="T50" fmla="*/ 219 w 983"/>
                <a:gd name="T51" fmla="*/ 389 h 798"/>
                <a:gd name="T52" fmla="*/ 319 w 983"/>
                <a:gd name="T53" fmla="*/ 406 h 798"/>
                <a:gd name="T54" fmla="*/ 359 w 983"/>
                <a:gd name="T55" fmla="*/ 419 h 798"/>
                <a:gd name="T56" fmla="*/ 398 w 983"/>
                <a:gd name="T57" fmla="*/ 445 h 798"/>
                <a:gd name="T58" fmla="*/ 421 w 983"/>
                <a:gd name="T59" fmla="*/ 603 h 798"/>
                <a:gd name="T60" fmla="*/ 433 w 983"/>
                <a:gd name="T61" fmla="*/ 634 h 798"/>
                <a:gd name="T62" fmla="*/ 474 w 983"/>
                <a:gd name="T63" fmla="*/ 702 h 798"/>
                <a:gd name="T64" fmla="*/ 539 w 983"/>
                <a:gd name="T65" fmla="*/ 765 h 798"/>
                <a:gd name="T66" fmla="*/ 597 w 983"/>
                <a:gd name="T67" fmla="*/ 797 h 798"/>
                <a:gd name="T68" fmla="*/ 648 w 983"/>
                <a:gd name="T69" fmla="*/ 787 h 798"/>
                <a:gd name="T70" fmla="*/ 689 w 983"/>
                <a:gd name="T71" fmla="*/ 738 h 798"/>
                <a:gd name="T72" fmla="*/ 695 w 983"/>
                <a:gd name="T73" fmla="*/ 684 h 798"/>
                <a:gd name="T74" fmla="*/ 690 w 983"/>
                <a:gd name="T75" fmla="*/ 658 h 798"/>
                <a:gd name="T76" fmla="*/ 710 w 983"/>
                <a:gd name="T77" fmla="*/ 673 h 798"/>
                <a:gd name="T78" fmla="*/ 756 w 983"/>
                <a:gd name="T79" fmla="*/ 696 h 798"/>
                <a:gd name="T80" fmla="*/ 810 w 983"/>
                <a:gd name="T81" fmla="*/ 699 h 798"/>
                <a:gd name="T82" fmla="*/ 886 w 983"/>
                <a:gd name="T83" fmla="*/ 661 h 798"/>
                <a:gd name="T84" fmla="*/ 954 w 983"/>
                <a:gd name="T85" fmla="*/ 583 h 798"/>
                <a:gd name="T86" fmla="*/ 981 w 983"/>
                <a:gd name="T87" fmla="*/ 47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8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9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4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9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1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6" y="87"/>
                  </a:lnTo>
                  <a:lnTo>
                    <a:pt x="564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1" y="13"/>
                  </a:lnTo>
                  <a:lnTo>
                    <a:pt x="432" y="9"/>
                  </a:lnTo>
                  <a:lnTo>
                    <a:pt x="414" y="5"/>
                  </a:lnTo>
                  <a:lnTo>
                    <a:pt x="395" y="2"/>
                  </a:lnTo>
                  <a:lnTo>
                    <a:pt x="376" y="0"/>
                  </a:lnTo>
                  <a:lnTo>
                    <a:pt x="355" y="0"/>
                  </a:lnTo>
                  <a:lnTo>
                    <a:pt x="336" y="2"/>
                  </a:lnTo>
                  <a:lnTo>
                    <a:pt x="317" y="3"/>
                  </a:lnTo>
                  <a:lnTo>
                    <a:pt x="299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3" y="14"/>
                  </a:lnTo>
                  <a:lnTo>
                    <a:pt x="218" y="17"/>
                  </a:lnTo>
                  <a:lnTo>
                    <a:pt x="203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3" y="30"/>
                  </a:lnTo>
                  <a:lnTo>
                    <a:pt x="150" y="34"/>
                  </a:lnTo>
                  <a:lnTo>
                    <a:pt x="139" y="37"/>
                  </a:lnTo>
                  <a:lnTo>
                    <a:pt x="127" y="42"/>
                  </a:lnTo>
                  <a:lnTo>
                    <a:pt x="117" y="47"/>
                  </a:lnTo>
                  <a:lnTo>
                    <a:pt x="106" y="51"/>
                  </a:lnTo>
                  <a:lnTo>
                    <a:pt x="81" y="65"/>
                  </a:lnTo>
                  <a:lnTo>
                    <a:pt x="59" y="80"/>
                  </a:lnTo>
                  <a:lnTo>
                    <a:pt x="41" y="97"/>
                  </a:lnTo>
                  <a:lnTo>
                    <a:pt x="26" y="116"/>
                  </a:lnTo>
                  <a:lnTo>
                    <a:pt x="14" y="136"/>
                  </a:lnTo>
                  <a:lnTo>
                    <a:pt x="6" y="159"/>
                  </a:lnTo>
                  <a:lnTo>
                    <a:pt x="2" y="184"/>
                  </a:lnTo>
                  <a:lnTo>
                    <a:pt x="0" y="209"/>
                  </a:lnTo>
                  <a:lnTo>
                    <a:pt x="2" y="231"/>
                  </a:lnTo>
                  <a:lnTo>
                    <a:pt x="6" y="252"/>
                  </a:lnTo>
                  <a:lnTo>
                    <a:pt x="13" y="271"/>
                  </a:lnTo>
                  <a:lnTo>
                    <a:pt x="23" y="288"/>
                  </a:lnTo>
                  <a:lnTo>
                    <a:pt x="36" y="305"/>
                  </a:lnTo>
                  <a:lnTo>
                    <a:pt x="51" y="320"/>
                  </a:lnTo>
                  <a:lnTo>
                    <a:pt x="68" y="332"/>
                  </a:lnTo>
                  <a:lnTo>
                    <a:pt x="88" y="344"/>
                  </a:lnTo>
                  <a:lnTo>
                    <a:pt x="110" y="355"/>
                  </a:lnTo>
                  <a:lnTo>
                    <a:pt x="134" y="365"/>
                  </a:lnTo>
                  <a:lnTo>
                    <a:pt x="161" y="374"/>
                  </a:lnTo>
                  <a:lnTo>
                    <a:pt x="189" y="382"/>
                  </a:lnTo>
                  <a:lnTo>
                    <a:pt x="219" y="389"/>
                  </a:lnTo>
                  <a:lnTo>
                    <a:pt x="250" y="394"/>
                  </a:lnTo>
                  <a:lnTo>
                    <a:pt x="285" y="400"/>
                  </a:lnTo>
                  <a:lnTo>
                    <a:pt x="319" y="406"/>
                  </a:lnTo>
                  <a:lnTo>
                    <a:pt x="330" y="408"/>
                  </a:lnTo>
                  <a:lnTo>
                    <a:pt x="344" y="413"/>
                  </a:lnTo>
                  <a:lnTo>
                    <a:pt x="359" y="419"/>
                  </a:lnTo>
                  <a:lnTo>
                    <a:pt x="374" y="427"/>
                  </a:lnTo>
                  <a:lnTo>
                    <a:pt x="386" y="436"/>
                  </a:lnTo>
                  <a:lnTo>
                    <a:pt x="398" y="445"/>
                  </a:lnTo>
                  <a:lnTo>
                    <a:pt x="405" y="456"/>
                  </a:lnTo>
                  <a:lnTo>
                    <a:pt x="407" y="467"/>
                  </a:lnTo>
                  <a:lnTo>
                    <a:pt x="421" y="603"/>
                  </a:lnTo>
                  <a:lnTo>
                    <a:pt x="422" y="606"/>
                  </a:lnTo>
                  <a:lnTo>
                    <a:pt x="427" y="618"/>
                  </a:lnTo>
                  <a:lnTo>
                    <a:pt x="433" y="634"/>
                  </a:lnTo>
                  <a:lnTo>
                    <a:pt x="445" y="655"/>
                  </a:lnTo>
                  <a:lnTo>
                    <a:pt x="458" y="678"/>
                  </a:lnTo>
                  <a:lnTo>
                    <a:pt x="474" y="702"/>
                  </a:lnTo>
                  <a:lnTo>
                    <a:pt x="493" y="725"/>
                  </a:lnTo>
                  <a:lnTo>
                    <a:pt x="516" y="747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9" y="790"/>
                  </a:lnTo>
                  <a:lnTo>
                    <a:pt x="597" y="797"/>
                  </a:lnTo>
                  <a:lnTo>
                    <a:pt x="614" y="798"/>
                  </a:lnTo>
                  <a:lnTo>
                    <a:pt x="630" y="794"/>
                  </a:lnTo>
                  <a:lnTo>
                    <a:pt x="648" y="787"/>
                  </a:lnTo>
                  <a:lnTo>
                    <a:pt x="665" y="774"/>
                  </a:lnTo>
                  <a:lnTo>
                    <a:pt x="680" y="756"/>
                  </a:lnTo>
                  <a:lnTo>
                    <a:pt x="689" y="738"/>
                  </a:lnTo>
                  <a:lnTo>
                    <a:pt x="694" y="718"/>
                  </a:lnTo>
                  <a:lnTo>
                    <a:pt x="696" y="700"/>
                  </a:lnTo>
                  <a:lnTo>
                    <a:pt x="695" y="684"/>
                  </a:lnTo>
                  <a:lnTo>
                    <a:pt x="693" y="670"/>
                  </a:lnTo>
                  <a:lnTo>
                    <a:pt x="691" y="662"/>
                  </a:lnTo>
                  <a:lnTo>
                    <a:pt x="690" y="658"/>
                  </a:lnTo>
                  <a:lnTo>
                    <a:pt x="693" y="661"/>
                  </a:lnTo>
                  <a:lnTo>
                    <a:pt x="700" y="665"/>
                  </a:lnTo>
                  <a:lnTo>
                    <a:pt x="710" y="673"/>
                  </a:lnTo>
                  <a:lnTo>
                    <a:pt x="724" y="681"/>
                  </a:lnTo>
                  <a:lnTo>
                    <a:pt x="739" y="689"/>
                  </a:lnTo>
                  <a:lnTo>
                    <a:pt x="756" y="696"/>
                  </a:lnTo>
                  <a:lnTo>
                    <a:pt x="773" y="701"/>
                  </a:lnTo>
                  <a:lnTo>
                    <a:pt x="791" y="702"/>
                  </a:lnTo>
                  <a:lnTo>
                    <a:pt x="810" y="699"/>
                  </a:lnTo>
                  <a:lnTo>
                    <a:pt x="834" y="689"/>
                  </a:lnTo>
                  <a:lnTo>
                    <a:pt x="860" y="677"/>
                  </a:lnTo>
                  <a:lnTo>
                    <a:pt x="886" y="661"/>
                  </a:lnTo>
                  <a:lnTo>
                    <a:pt x="911" y="639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7" name="Freihandform 20"/>
            <p:cNvSpPr>
              <a:spLocks/>
            </p:cNvSpPr>
            <p:nvPr/>
          </p:nvSpPr>
          <p:spPr bwMode="auto">
            <a:xfrm>
              <a:off x="4626" y="2803"/>
              <a:ext cx="675" cy="230"/>
            </a:xfrm>
            <a:custGeom>
              <a:avLst/>
              <a:gdLst>
                <a:gd name="T0" fmla="*/ 19 w 1349"/>
                <a:gd name="T1" fmla="*/ 461 h 461"/>
                <a:gd name="T2" fmla="*/ 1349 w 1349"/>
                <a:gd name="T3" fmla="*/ 461 h 461"/>
                <a:gd name="T4" fmla="*/ 1057 w 1349"/>
                <a:gd name="T5" fmla="*/ 83 h 461"/>
                <a:gd name="T6" fmla="*/ 1056 w 1349"/>
                <a:gd name="T7" fmla="*/ 83 h 461"/>
                <a:gd name="T8" fmla="*/ 1050 w 1349"/>
                <a:gd name="T9" fmla="*/ 82 h 461"/>
                <a:gd name="T10" fmla="*/ 1042 w 1349"/>
                <a:gd name="T11" fmla="*/ 80 h 461"/>
                <a:gd name="T12" fmla="*/ 1031 w 1349"/>
                <a:gd name="T13" fmla="*/ 79 h 461"/>
                <a:gd name="T14" fmla="*/ 1018 w 1349"/>
                <a:gd name="T15" fmla="*/ 75 h 461"/>
                <a:gd name="T16" fmla="*/ 1002 w 1349"/>
                <a:gd name="T17" fmla="*/ 73 h 461"/>
                <a:gd name="T18" fmla="*/ 984 w 1349"/>
                <a:gd name="T19" fmla="*/ 68 h 461"/>
                <a:gd name="T20" fmla="*/ 964 w 1349"/>
                <a:gd name="T21" fmla="*/ 65 h 461"/>
                <a:gd name="T22" fmla="*/ 941 w 1349"/>
                <a:gd name="T23" fmla="*/ 61 h 461"/>
                <a:gd name="T24" fmla="*/ 916 w 1349"/>
                <a:gd name="T25" fmla="*/ 57 h 461"/>
                <a:gd name="T26" fmla="*/ 891 w 1349"/>
                <a:gd name="T27" fmla="*/ 52 h 461"/>
                <a:gd name="T28" fmla="*/ 863 w 1349"/>
                <a:gd name="T29" fmla="*/ 47 h 461"/>
                <a:gd name="T30" fmla="*/ 835 w 1349"/>
                <a:gd name="T31" fmla="*/ 43 h 461"/>
                <a:gd name="T32" fmla="*/ 805 w 1349"/>
                <a:gd name="T33" fmla="*/ 38 h 461"/>
                <a:gd name="T34" fmla="*/ 775 w 1349"/>
                <a:gd name="T35" fmla="*/ 34 h 461"/>
                <a:gd name="T36" fmla="*/ 744 w 1349"/>
                <a:gd name="T37" fmla="*/ 29 h 461"/>
                <a:gd name="T38" fmla="*/ 711 w 1349"/>
                <a:gd name="T39" fmla="*/ 24 h 461"/>
                <a:gd name="T40" fmla="*/ 679 w 1349"/>
                <a:gd name="T41" fmla="*/ 20 h 461"/>
                <a:gd name="T42" fmla="*/ 647 w 1349"/>
                <a:gd name="T43" fmla="*/ 16 h 461"/>
                <a:gd name="T44" fmla="*/ 615 w 1349"/>
                <a:gd name="T45" fmla="*/ 13 h 461"/>
                <a:gd name="T46" fmla="*/ 582 w 1349"/>
                <a:gd name="T47" fmla="*/ 9 h 461"/>
                <a:gd name="T48" fmla="*/ 550 w 1349"/>
                <a:gd name="T49" fmla="*/ 7 h 461"/>
                <a:gd name="T50" fmla="*/ 519 w 1349"/>
                <a:gd name="T51" fmla="*/ 5 h 461"/>
                <a:gd name="T52" fmla="*/ 488 w 1349"/>
                <a:gd name="T53" fmla="*/ 3 h 461"/>
                <a:gd name="T54" fmla="*/ 459 w 1349"/>
                <a:gd name="T55" fmla="*/ 1 h 461"/>
                <a:gd name="T56" fmla="*/ 430 w 1349"/>
                <a:gd name="T57" fmla="*/ 0 h 461"/>
                <a:gd name="T58" fmla="*/ 403 w 1349"/>
                <a:gd name="T59" fmla="*/ 1 h 461"/>
                <a:gd name="T60" fmla="*/ 376 w 1349"/>
                <a:gd name="T61" fmla="*/ 1 h 461"/>
                <a:gd name="T62" fmla="*/ 352 w 1349"/>
                <a:gd name="T63" fmla="*/ 4 h 461"/>
                <a:gd name="T64" fmla="*/ 329 w 1349"/>
                <a:gd name="T65" fmla="*/ 6 h 461"/>
                <a:gd name="T66" fmla="*/ 308 w 1349"/>
                <a:gd name="T67" fmla="*/ 9 h 461"/>
                <a:gd name="T68" fmla="*/ 290 w 1349"/>
                <a:gd name="T69" fmla="*/ 14 h 461"/>
                <a:gd name="T70" fmla="*/ 276 w 1349"/>
                <a:gd name="T71" fmla="*/ 19 h 461"/>
                <a:gd name="T72" fmla="*/ 262 w 1349"/>
                <a:gd name="T73" fmla="*/ 23 h 461"/>
                <a:gd name="T74" fmla="*/ 247 w 1349"/>
                <a:gd name="T75" fmla="*/ 29 h 461"/>
                <a:gd name="T76" fmla="*/ 231 w 1349"/>
                <a:gd name="T77" fmla="*/ 35 h 461"/>
                <a:gd name="T78" fmla="*/ 215 w 1349"/>
                <a:gd name="T79" fmla="*/ 43 h 461"/>
                <a:gd name="T80" fmla="*/ 198 w 1349"/>
                <a:gd name="T81" fmla="*/ 51 h 461"/>
                <a:gd name="T82" fmla="*/ 182 w 1349"/>
                <a:gd name="T83" fmla="*/ 60 h 461"/>
                <a:gd name="T84" fmla="*/ 164 w 1349"/>
                <a:gd name="T85" fmla="*/ 69 h 461"/>
                <a:gd name="T86" fmla="*/ 147 w 1349"/>
                <a:gd name="T87" fmla="*/ 80 h 461"/>
                <a:gd name="T88" fmla="*/ 131 w 1349"/>
                <a:gd name="T89" fmla="*/ 91 h 461"/>
                <a:gd name="T90" fmla="*/ 115 w 1349"/>
                <a:gd name="T91" fmla="*/ 103 h 461"/>
                <a:gd name="T92" fmla="*/ 99 w 1349"/>
                <a:gd name="T93" fmla="*/ 115 h 461"/>
                <a:gd name="T94" fmla="*/ 84 w 1349"/>
                <a:gd name="T95" fmla="*/ 129 h 461"/>
                <a:gd name="T96" fmla="*/ 70 w 1349"/>
                <a:gd name="T97" fmla="*/ 143 h 461"/>
                <a:gd name="T98" fmla="*/ 57 w 1349"/>
                <a:gd name="T99" fmla="*/ 158 h 461"/>
                <a:gd name="T100" fmla="*/ 46 w 1349"/>
                <a:gd name="T101" fmla="*/ 174 h 461"/>
                <a:gd name="T102" fmla="*/ 19 w 1349"/>
                <a:gd name="T103" fmla="*/ 223 h 461"/>
                <a:gd name="T104" fmla="*/ 5 w 1349"/>
                <a:gd name="T105" fmla="*/ 271 h 461"/>
                <a:gd name="T106" fmla="*/ 0 w 1349"/>
                <a:gd name="T107" fmla="*/ 319 h 461"/>
                <a:gd name="T108" fmla="*/ 0 w 1349"/>
                <a:gd name="T109" fmla="*/ 364 h 461"/>
                <a:gd name="T110" fmla="*/ 5 w 1349"/>
                <a:gd name="T111" fmla="*/ 404 h 461"/>
                <a:gd name="T112" fmla="*/ 11 w 1349"/>
                <a:gd name="T113" fmla="*/ 433 h 461"/>
                <a:gd name="T114" fmla="*/ 17 w 1349"/>
                <a:gd name="T115" fmla="*/ 454 h 461"/>
                <a:gd name="T116" fmla="*/ 19 w 1349"/>
                <a:gd name="T117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9" h="461">
                  <a:moveTo>
                    <a:pt x="19" y="461"/>
                  </a:moveTo>
                  <a:lnTo>
                    <a:pt x="1349" y="461"/>
                  </a:lnTo>
                  <a:lnTo>
                    <a:pt x="1057" y="83"/>
                  </a:lnTo>
                  <a:lnTo>
                    <a:pt x="1056" y="83"/>
                  </a:lnTo>
                  <a:lnTo>
                    <a:pt x="1050" y="82"/>
                  </a:lnTo>
                  <a:lnTo>
                    <a:pt x="1042" y="80"/>
                  </a:lnTo>
                  <a:lnTo>
                    <a:pt x="1031" y="79"/>
                  </a:lnTo>
                  <a:lnTo>
                    <a:pt x="1018" y="75"/>
                  </a:lnTo>
                  <a:lnTo>
                    <a:pt x="1002" y="73"/>
                  </a:lnTo>
                  <a:lnTo>
                    <a:pt x="984" y="68"/>
                  </a:lnTo>
                  <a:lnTo>
                    <a:pt x="964" y="65"/>
                  </a:lnTo>
                  <a:lnTo>
                    <a:pt x="941" y="61"/>
                  </a:lnTo>
                  <a:lnTo>
                    <a:pt x="916" y="57"/>
                  </a:lnTo>
                  <a:lnTo>
                    <a:pt x="891" y="52"/>
                  </a:lnTo>
                  <a:lnTo>
                    <a:pt x="863" y="47"/>
                  </a:lnTo>
                  <a:lnTo>
                    <a:pt x="835" y="43"/>
                  </a:lnTo>
                  <a:lnTo>
                    <a:pt x="805" y="38"/>
                  </a:lnTo>
                  <a:lnTo>
                    <a:pt x="775" y="34"/>
                  </a:lnTo>
                  <a:lnTo>
                    <a:pt x="744" y="29"/>
                  </a:lnTo>
                  <a:lnTo>
                    <a:pt x="711" y="24"/>
                  </a:lnTo>
                  <a:lnTo>
                    <a:pt x="679" y="20"/>
                  </a:lnTo>
                  <a:lnTo>
                    <a:pt x="647" y="16"/>
                  </a:lnTo>
                  <a:lnTo>
                    <a:pt x="615" y="13"/>
                  </a:lnTo>
                  <a:lnTo>
                    <a:pt x="582" y="9"/>
                  </a:lnTo>
                  <a:lnTo>
                    <a:pt x="550" y="7"/>
                  </a:lnTo>
                  <a:lnTo>
                    <a:pt x="519" y="5"/>
                  </a:lnTo>
                  <a:lnTo>
                    <a:pt x="488" y="3"/>
                  </a:lnTo>
                  <a:lnTo>
                    <a:pt x="459" y="1"/>
                  </a:lnTo>
                  <a:lnTo>
                    <a:pt x="430" y="0"/>
                  </a:lnTo>
                  <a:lnTo>
                    <a:pt x="403" y="1"/>
                  </a:lnTo>
                  <a:lnTo>
                    <a:pt x="376" y="1"/>
                  </a:lnTo>
                  <a:lnTo>
                    <a:pt x="352" y="4"/>
                  </a:lnTo>
                  <a:lnTo>
                    <a:pt x="329" y="6"/>
                  </a:lnTo>
                  <a:lnTo>
                    <a:pt x="308" y="9"/>
                  </a:lnTo>
                  <a:lnTo>
                    <a:pt x="290" y="14"/>
                  </a:lnTo>
                  <a:lnTo>
                    <a:pt x="276" y="19"/>
                  </a:lnTo>
                  <a:lnTo>
                    <a:pt x="262" y="23"/>
                  </a:lnTo>
                  <a:lnTo>
                    <a:pt x="247" y="29"/>
                  </a:lnTo>
                  <a:lnTo>
                    <a:pt x="231" y="35"/>
                  </a:lnTo>
                  <a:lnTo>
                    <a:pt x="215" y="43"/>
                  </a:lnTo>
                  <a:lnTo>
                    <a:pt x="198" y="51"/>
                  </a:lnTo>
                  <a:lnTo>
                    <a:pt x="182" y="60"/>
                  </a:lnTo>
                  <a:lnTo>
                    <a:pt x="164" y="69"/>
                  </a:lnTo>
                  <a:lnTo>
                    <a:pt x="147" y="80"/>
                  </a:lnTo>
                  <a:lnTo>
                    <a:pt x="131" y="91"/>
                  </a:lnTo>
                  <a:lnTo>
                    <a:pt x="115" y="103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3"/>
                  </a:lnTo>
                  <a:lnTo>
                    <a:pt x="57" y="158"/>
                  </a:lnTo>
                  <a:lnTo>
                    <a:pt x="46" y="174"/>
                  </a:lnTo>
                  <a:lnTo>
                    <a:pt x="19" y="223"/>
                  </a:lnTo>
                  <a:lnTo>
                    <a:pt x="5" y="271"/>
                  </a:lnTo>
                  <a:lnTo>
                    <a:pt x="0" y="319"/>
                  </a:lnTo>
                  <a:lnTo>
                    <a:pt x="0" y="364"/>
                  </a:lnTo>
                  <a:lnTo>
                    <a:pt x="5" y="404"/>
                  </a:lnTo>
                  <a:lnTo>
                    <a:pt x="11" y="433"/>
                  </a:lnTo>
                  <a:lnTo>
                    <a:pt x="17" y="454"/>
                  </a:lnTo>
                  <a:lnTo>
                    <a:pt x="19" y="46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8" name="Freihandform 21"/>
            <p:cNvSpPr>
              <a:spLocks/>
            </p:cNvSpPr>
            <p:nvPr/>
          </p:nvSpPr>
          <p:spPr bwMode="auto">
            <a:xfrm>
              <a:off x="4770" y="2337"/>
              <a:ext cx="688" cy="680"/>
            </a:xfrm>
            <a:custGeom>
              <a:avLst/>
              <a:gdLst>
                <a:gd name="T0" fmla="*/ 762 w 1375"/>
                <a:gd name="T1" fmla="*/ 45 h 1360"/>
                <a:gd name="T2" fmla="*/ 722 w 1375"/>
                <a:gd name="T3" fmla="*/ 56 h 1360"/>
                <a:gd name="T4" fmla="*/ 660 w 1375"/>
                <a:gd name="T5" fmla="*/ 76 h 1360"/>
                <a:gd name="T6" fmla="*/ 589 w 1375"/>
                <a:gd name="T7" fmla="*/ 111 h 1360"/>
                <a:gd name="T8" fmla="*/ 525 w 1375"/>
                <a:gd name="T9" fmla="*/ 162 h 1360"/>
                <a:gd name="T10" fmla="*/ 472 w 1375"/>
                <a:gd name="T11" fmla="*/ 240 h 1360"/>
                <a:gd name="T12" fmla="*/ 433 w 1375"/>
                <a:gd name="T13" fmla="*/ 338 h 1360"/>
                <a:gd name="T14" fmla="*/ 408 w 1375"/>
                <a:gd name="T15" fmla="*/ 460 h 1360"/>
                <a:gd name="T16" fmla="*/ 389 w 1375"/>
                <a:gd name="T17" fmla="*/ 626 h 1360"/>
                <a:gd name="T18" fmla="*/ 369 w 1375"/>
                <a:gd name="T19" fmla="*/ 760 h 1360"/>
                <a:gd name="T20" fmla="*/ 315 w 1375"/>
                <a:gd name="T21" fmla="*/ 823 h 1360"/>
                <a:gd name="T22" fmla="*/ 232 w 1375"/>
                <a:gd name="T23" fmla="*/ 777 h 1360"/>
                <a:gd name="T24" fmla="*/ 182 w 1375"/>
                <a:gd name="T25" fmla="*/ 685 h 1360"/>
                <a:gd name="T26" fmla="*/ 0 w 1375"/>
                <a:gd name="T27" fmla="*/ 747 h 1360"/>
                <a:gd name="T28" fmla="*/ 7 w 1375"/>
                <a:gd name="T29" fmla="*/ 776 h 1360"/>
                <a:gd name="T30" fmla="*/ 31 w 1375"/>
                <a:gd name="T31" fmla="*/ 852 h 1360"/>
                <a:gd name="T32" fmla="*/ 63 w 1375"/>
                <a:gd name="T33" fmla="*/ 937 h 1360"/>
                <a:gd name="T34" fmla="*/ 98 w 1375"/>
                <a:gd name="T35" fmla="*/ 992 h 1360"/>
                <a:gd name="T36" fmla="*/ 142 w 1375"/>
                <a:gd name="T37" fmla="*/ 1045 h 1360"/>
                <a:gd name="T38" fmla="*/ 193 w 1375"/>
                <a:gd name="T39" fmla="*/ 1093 h 1360"/>
                <a:gd name="T40" fmla="*/ 241 w 1375"/>
                <a:gd name="T41" fmla="*/ 1126 h 1360"/>
                <a:gd name="T42" fmla="*/ 283 w 1375"/>
                <a:gd name="T43" fmla="*/ 1142 h 1360"/>
                <a:gd name="T44" fmla="*/ 328 w 1375"/>
                <a:gd name="T45" fmla="*/ 1148 h 1360"/>
                <a:gd name="T46" fmla="*/ 360 w 1375"/>
                <a:gd name="T47" fmla="*/ 1142 h 1360"/>
                <a:gd name="T48" fmla="*/ 418 w 1375"/>
                <a:gd name="T49" fmla="*/ 1131 h 1360"/>
                <a:gd name="T50" fmla="*/ 438 w 1375"/>
                <a:gd name="T51" fmla="*/ 1143 h 1360"/>
                <a:gd name="T52" fmla="*/ 453 w 1375"/>
                <a:gd name="T53" fmla="*/ 1174 h 1360"/>
                <a:gd name="T54" fmla="*/ 476 w 1375"/>
                <a:gd name="T55" fmla="*/ 1218 h 1360"/>
                <a:gd name="T56" fmla="*/ 521 w 1375"/>
                <a:gd name="T57" fmla="*/ 1265 h 1360"/>
                <a:gd name="T58" fmla="*/ 603 w 1375"/>
                <a:gd name="T59" fmla="*/ 1313 h 1360"/>
                <a:gd name="T60" fmla="*/ 734 w 1375"/>
                <a:gd name="T61" fmla="*/ 1351 h 1360"/>
                <a:gd name="T62" fmla="*/ 854 w 1375"/>
                <a:gd name="T63" fmla="*/ 1360 h 1360"/>
                <a:gd name="T64" fmla="*/ 956 w 1375"/>
                <a:gd name="T65" fmla="*/ 1349 h 1360"/>
                <a:gd name="T66" fmla="*/ 1029 w 1375"/>
                <a:gd name="T67" fmla="*/ 1331 h 1360"/>
                <a:gd name="T68" fmla="*/ 1071 w 1375"/>
                <a:gd name="T69" fmla="*/ 1315 h 1360"/>
                <a:gd name="T70" fmla="*/ 1094 w 1375"/>
                <a:gd name="T71" fmla="*/ 1276 h 1360"/>
                <a:gd name="T72" fmla="*/ 1151 w 1375"/>
                <a:gd name="T73" fmla="*/ 1126 h 1360"/>
                <a:gd name="T74" fmla="*/ 1230 w 1375"/>
                <a:gd name="T75" fmla="*/ 911 h 1360"/>
                <a:gd name="T76" fmla="*/ 1307 w 1375"/>
                <a:gd name="T77" fmla="*/ 687 h 1360"/>
                <a:gd name="T78" fmla="*/ 1361 w 1375"/>
                <a:gd name="T79" fmla="*/ 510 h 1360"/>
                <a:gd name="T80" fmla="*/ 1375 w 1375"/>
                <a:gd name="T81" fmla="*/ 408 h 1360"/>
                <a:gd name="T82" fmla="*/ 1364 w 1375"/>
                <a:gd name="T83" fmla="*/ 292 h 1360"/>
                <a:gd name="T84" fmla="*/ 1334 w 1375"/>
                <a:gd name="T85" fmla="*/ 189 h 1360"/>
                <a:gd name="T86" fmla="*/ 1287 w 1375"/>
                <a:gd name="T87" fmla="*/ 118 h 1360"/>
                <a:gd name="T88" fmla="*/ 1201 w 1375"/>
                <a:gd name="T89" fmla="*/ 31 h 1360"/>
                <a:gd name="T90" fmla="*/ 1143 w 1375"/>
                <a:gd name="T91" fmla="*/ 3 h 1360"/>
                <a:gd name="T92" fmla="*/ 1053 w 1375"/>
                <a:gd name="T93" fmla="*/ 97 h 1360"/>
                <a:gd name="T94" fmla="*/ 960 w 1375"/>
                <a:gd name="T95" fmla="*/ 124 h 1360"/>
                <a:gd name="T96" fmla="*/ 874 w 1375"/>
                <a:gd name="T97" fmla="*/ 106 h 1360"/>
                <a:gd name="T98" fmla="*/ 808 w 1375"/>
                <a:gd name="T99" fmla="*/ 72 h 1360"/>
                <a:gd name="T100" fmla="*/ 774 w 1375"/>
                <a:gd name="T101" fmla="*/ 46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5" h="1360">
                  <a:moveTo>
                    <a:pt x="771" y="44"/>
                  </a:moveTo>
                  <a:lnTo>
                    <a:pt x="769" y="44"/>
                  </a:lnTo>
                  <a:lnTo>
                    <a:pt x="762" y="45"/>
                  </a:lnTo>
                  <a:lnTo>
                    <a:pt x="752" y="48"/>
                  </a:lnTo>
                  <a:lnTo>
                    <a:pt x="738" y="51"/>
                  </a:lnTo>
                  <a:lnTo>
                    <a:pt x="722" y="56"/>
                  </a:lnTo>
                  <a:lnTo>
                    <a:pt x="702" y="61"/>
                  </a:lnTo>
                  <a:lnTo>
                    <a:pt x="681" y="68"/>
                  </a:lnTo>
                  <a:lnTo>
                    <a:pt x="660" y="76"/>
                  </a:lnTo>
                  <a:lnTo>
                    <a:pt x="635" y="87"/>
                  </a:lnTo>
                  <a:lnTo>
                    <a:pt x="612" y="98"/>
                  </a:lnTo>
                  <a:lnTo>
                    <a:pt x="589" y="111"/>
                  </a:lnTo>
                  <a:lnTo>
                    <a:pt x="566" y="126"/>
                  </a:lnTo>
                  <a:lnTo>
                    <a:pt x="544" y="143"/>
                  </a:lnTo>
                  <a:lnTo>
                    <a:pt x="525" y="162"/>
                  </a:lnTo>
                  <a:lnTo>
                    <a:pt x="506" y="182"/>
                  </a:lnTo>
                  <a:lnTo>
                    <a:pt x="491" y="205"/>
                  </a:lnTo>
                  <a:lnTo>
                    <a:pt x="472" y="240"/>
                  </a:lnTo>
                  <a:lnTo>
                    <a:pt x="456" y="272"/>
                  </a:lnTo>
                  <a:lnTo>
                    <a:pt x="443" y="305"/>
                  </a:lnTo>
                  <a:lnTo>
                    <a:pt x="433" y="338"/>
                  </a:lnTo>
                  <a:lnTo>
                    <a:pt x="423" y="374"/>
                  </a:lnTo>
                  <a:lnTo>
                    <a:pt x="415" y="414"/>
                  </a:lnTo>
                  <a:lnTo>
                    <a:pt x="408" y="460"/>
                  </a:lnTo>
                  <a:lnTo>
                    <a:pt x="400" y="514"/>
                  </a:lnTo>
                  <a:lnTo>
                    <a:pt x="394" y="571"/>
                  </a:lnTo>
                  <a:lnTo>
                    <a:pt x="389" y="626"/>
                  </a:lnTo>
                  <a:lnTo>
                    <a:pt x="384" y="677"/>
                  </a:lnTo>
                  <a:lnTo>
                    <a:pt x="379" y="722"/>
                  </a:lnTo>
                  <a:lnTo>
                    <a:pt x="369" y="760"/>
                  </a:lnTo>
                  <a:lnTo>
                    <a:pt x="357" y="791"/>
                  </a:lnTo>
                  <a:lnTo>
                    <a:pt x="339" y="813"/>
                  </a:lnTo>
                  <a:lnTo>
                    <a:pt x="315" y="823"/>
                  </a:lnTo>
                  <a:lnTo>
                    <a:pt x="285" y="821"/>
                  </a:lnTo>
                  <a:lnTo>
                    <a:pt x="258" y="803"/>
                  </a:lnTo>
                  <a:lnTo>
                    <a:pt x="232" y="777"/>
                  </a:lnTo>
                  <a:lnTo>
                    <a:pt x="212" y="746"/>
                  </a:lnTo>
                  <a:lnTo>
                    <a:pt x="194" y="714"/>
                  </a:lnTo>
                  <a:lnTo>
                    <a:pt x="182" y="685"/>
                  </a:lnTo>
                  <a:lnTo>
                    <a:pt x="174" y="665"/>
                  </a:lnTo>
                  <a:lnTo>
                    <a:pt x="171" y="657"/>
                  </a:lnTo>
                  <a:lnTo>
                    <a:pt x="0" y="747"/>
                  </a:lnTo>
                  <a:lnTo>
                    <a:pt x="1" y="750"/>
                  </a:lnTo>
                  <a:lnTo>
                    <a:pt x="3" y="761"/>
                  </a:lnTo>
                  <a:lnTo>
                    <a:pt x="7" y="776"/>
                  </a:lnTo>
                  <a:lnTo>
                    <a:pt x="13" y="796"/>
                  </a:lnTo>
                  <a:lnTo>
                    <a:pt x="20" y="822"/>
                  </a:lnTo>
                  <a:lnTo>
                    <a:pt x="31" y="852"/>
                  </a:lnTo>
                  <a:lnTo>
                    <a:pt x="41" y="884"/>
                  </a:lnTo>
                  <a:lnTo>
                    <a:pt x="55" y="919"/>
                  </a:lnTo>
                  <a:lnTo>
                    <a:pt x="63" y="937"/>
                  </a:lnTo>
                  <a:lnTo>
                    <a:pt x="72" y="955"/>
                  </a:lnTo>
                  <a:lnTo>
                    <a:pt x="84" y="974"/>
                  </a:lnTo>
                  <a:lnTo>
                    <a:pt x="98" y="992"/>
                  </a:lnTo>
                  <a:lnTo>
                    <a:pt x="111" y="1011"/>
                  </a:lnTo>
                  <a:lnTo>
                    <a:pt x="126" y="1028"/>
                  </a:lnTo>
                  <a:lnTo>
                    <a:pt x="142" y="1045"/>
                  </a:lnTo>
                  <a:lnTo>
                    <a:pt x="159" y="1063"/>
                  </a:lnTo>
                  <a:lnTo>
                    <a:pt x="176" y="1078"/>
                  </a:lnTo>
                  <a:lnTo>
                    <a:pt x="193" y="1093"/>
                  </a:lnTo>
                  <a:lnTo>
                    <a:pt x="209" y="1105"/>
                  </a:lnTo>
                  <a:lnTo>
                    <a:pt x="225" y="1117"/>
                  </a:lnTo>
                  <a:lnTo>
                    <a:pt x="241" y="1126"/>
                  </a:lnTo>
                  <a:lnTo>
                    <a:pt x="256" y="1133"/>
                  </a:lnTo>
                  <a:lnTo>
                    <a:pt x="270" y="1139"/>
                  </a:lnTo>
                  <a:lnTo>
                    <a:pt x="283" y="1142"/>
                  </a:lnTo>
                  <a:lnTo>
                    <a:pt x="304" y="1146"/>
                  </a:lnTo>
                  <a:lnTo>
                    <a:pt x="318" y="1147"/>
                  </a:lnTo>
                  <a:lnTo>
                    <a:pt x="328" y="1148"/>
                  </a:lnTo>
                  <a:lnTo>
                    <a:pt x="337" y="1147"/>
                  </a:lnTo>
                  <a:lnTo>
                    <a:pt x="346" y="1144"/>
                  </a:lnTo>
                  <a:lnTo>
                    <a:pt x="360" y="1142"/>
                  </a:lnTo>
                  <a:lnTo>
                    <a:pt x="379" y="1137"/>
                  </a:lnTo>
                  <a:lnTo>
                    <a:pt x="406" y="1132"/>
                  </a:lnTo>
                  <a:lnTo>
                    <a:pt x="418" y="1131"/>
                  </a:lnTo>
                  <a:lnTo>
                    <a:pt x="426" y="1133"/>
                  </a:lnTo>
                  <a:lnTo>
                    <a:pt x="433" y="1137"/>
                  </a:lnTo>
                  <a:lnTo>
                    <a:pt x="438" y="1143"/>
                  </a:lnTo>
                  <a:lnTo>
                    <a:pt x="443" y="1152"/>
                  </a:lnTo>
                  <a:lnTo>
                    <a:pt x="448" y="1163"/>
                  </a:lnTo>
                  <a:lnTo>
                    <a:pt x="453" y="1174"/>
                  </a:lnTo>
                  <a:lnTo>
                    <a:pt x="459" y="1188"/>
                  </a:lnTo>
                  <a:lnTo>
                    <a:pt x="467" y="1202"/>
                  </a:lnTo>
                  <a:lnTo>
                    <a:pt x="476" y="1218"/>
                  </a:lnTo>
                  <a:lnTo>
                    <a:pt x="488" y="1233"/>
                  </a:lnTo>
                  <a:lnTo>
                    <a:pt x="503" y="1249"/>
                  </a:lnTo>
                  <a:lnTo>
                    <a:pt x="521" y="1265"/>
                  </a:lnTo>
                  <a:lnTo>
                    <a:pt x="543" y="1282"/>
                  </a:lnTo>
                  <a:lnTo>
                    <a:pt x="571" y="1298"/>
                  </a:lnTo>
                  <a:lnTo>
                    <a:pt x="603" y="1313"/>
                  </a:lnTo>
                  <a:lnTo>
                    <a:pt x="648" y="1330"/>
                  </a:lnTo>
                  <a:lnTo>
                    <a:pt x="692" y="1343"/>
                  </a:lnTo>
                  <a:lnTo>
                    <a:pt x="734" y="1351"/>
                  </a:lnTo>
                  <a:lnTo>
                    <a:pt x="776" y="1356"/>
                  </a:lnTo>
                  <a:lnTo>
                    <a:pt x="816" y="1360"/>
                  </a:lnTo>
                  <a:lnTo>
                    <a:pt x="854" y="1360"/>
                  </a:lnTo>
                  <a:lnTo>
                    <a:pt x="890" y="1358"/>
                  </a:lnTo>
                  <a:lnTo>
                    <a:pt x="924" y="1354"/>
                  </a:lnTo>
                  <a:lnTo>
                    <a:pt x="956" y="1349"/>
                  </a:lnTo>
                  <a:lnTo>
                    <a:pt x="983" y="1344"/>
                  </a:lnTo>
                  <a:lnTo>
                    <a:pt x="1009" y="1338"/>
                  </a:lnTo>
                  <a:lnTo>
                    <a:pt x="1029" y="1331"/>
                  </a:lnTo>
                  <a:lnTo>
                    <a:pt x="1048" y="1325"/>
                  </a:lnTo>
                  <a:lnTo>
                    <a:pt x="1062" y="1320"/>
                  </a:lnTo>
                  <a:lnTo>
                    <a:pt x="1071" y="1315"/>
                  </a:lnTo>
                  <a:lnTo>
                    <a:pt x="1077" y="1313"/>
                  </a:lnTo>
                  <a:lnTo>
                    <a:pt x="1082" y="1302"/>
                  </a:lnTo>
                  <a:lnTo>
                    <a:pt x="1094" y="1276"/>
                  </a:lnTo>
                  <a:lnTo>
                    <a:pt x="1110" y="1237"/>
                  </a:lnTo>
                  <a:lnTo>
                    <a:pt x="1129" y="1186"/>
                  </a:lnTo>
                  <a:lnTo>
                    <a:pt x="1151" y="1126"/>
                  </a:lnTo>
                  <a:lnTo>
                    <a:pt x="1177" y="1059"/>
                  </a:lnTo>
                  <a:lnTo>
                    <a:pt x="1203" y="987"/>
                  </a:lnTo>
                  <a:lnTo>
                    <a:pt x="1230" y="911"/>
                  </a:lnTo>
                  <a:lnTo>
                    <a:pt x="1256" y="834"/>
                  </a:lnTo>
                  <a:lnTo>
                    <a:pt x="1283" y="758"/>
                  </a:lnTo>
                  <a:lnTo>
                    <a:pt x="1307" y="687"/>
                  </a:lnTo>
                  <a:lnTo>
                    <a:pt x="1328" y="619"/>
                  </a:lnTo>
                  <a:lnTo>
                    <a:pt x="1346" y="560"/>
                  </a:lnTo>
                  <a:lnTo>
                    <a:pt x="1361" y="510"/>
                  </a:lnTo>
                  <a:lnTo>
                    <a:pt x="1370" y="470"/>
                  </a:lnTo>
                  <a:lnTo>
                    <a:pt x="1375" y="445"/>
                  </a:lnTo>
                  <a:lnTo>
                    <a:pt x="1375" y="408"/>
                  </a:lnTo>
                  <a:lnTo>
                    <a:pt x="1374" y="369"/>
                  </a:lnTo>
                  <a:lnTo>
                    <a:pt x="1370" y="330"/>
                  </a:lnTo>
                  <a:lnTo>
                    <a:pt x="1364" y="292"/>
                  </a:lnTo>
                  <a:lnTo>
                    <a:pt x="1356" y="255"/>
                  </a:lnTo>
                  <a:lnTo>
                    <a:pt x="1346" y="220"/>
                  </a:lnTo>
                  <a:lnTo>
                    <a:pt x="1334" y="189"/>
                  </a:lnTo>
                  <a:lnTo>
                    <a:pt x="1322" y="163"/>
                  </a:lnTo>
                  <a:lnTo>
                    <a:pt x="1308" y="144"/>
                  </a:lnTo>
                  <a:lnTo>
                    <a:pt x="1287" y="118"/>
                  </a:lnTo>
                  <a:lnTo>
                    <a:pt x="1260" y="88"/>
                  </a:lnTo>
                  <a:lnTo>
                    <a:pt x="1231" y="58"/>
                  </a:lnTo>
                  <a:lnTo>
                    <a:pt x="1201" y="31"/>
                  </a:lnTo>
                  <a:lnTo>
                    <a:pt x="1174" y="11"/>
                  </a:lnTo>
                  <a:lnTo>
                    <a:pt x="1155" y="0"/>
                  </a:lnTo>
                  <a:lnTo>
                    <a:pt x="1143" y="3"/>
                  </a:lnTo>
                  <a:lnTo>
                    <a:pt x="1115" y="43"/>
                  </a:lnTo>
                  <a:lnTo>
                    <a:pt x="1085" y="74"/>
                  </a:lnTo>
                  <a:lnTo>
                    <a:pt x="1053" y="97"/>
                  </a:lnTo>
                  <a:lnTo>
                    <a:pt x="1022" y="112"/>
                  </a:lnTo>
                  <a:lnTo>
                    <a:pt x="990" y="120"/>
                  </a:lnTo>
                  <a:lnTo>
                    <a:pt x="960" y="124"/>
                  </a:lnTo>
                  <a:lnTo>
                    <a:pt x="930" y="121"/>
                  </a:lnTo>
                  <a:lnTo>
                    <a:pt x="901" y="114"/>
                  </a:lnTo>
                  <a:lnTo>
                    <a:pt x="874" y="106"/>
                  </a:lnTo>
                  <a:lnTo>
                    <a:pt x="850" y="96"/>
                  </a:lnTo>
                  <a:lnTo>
                    <a:pt x="828" y="83"/>
                  </a:lnTo>
                  <a:lnTo>
                    <a:pt x="808" y="72"/>
                  </a:lnTo>
                  <a:lnTo>
                    <a:pt x="793" y="61"/>
                  </a:lnTo>
                  <a:lnTo>
                    <a:pt x="782" y="52"/>
                  </a:lnTo>
                  <a:lnTo>
                    <a:pt x="774" y="46"/>
                  </a:lnTo>
                  <a:lnTo>
                    <a:pt x="771" y="4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9" name="Freihandform 22"/>
            <p:cNvSpPr>
              <a:spLocks/>
            </p:cNvSpPr>
            <p:nvPr/>
          </p:nvSpPr>
          <p:spPr bwMode="auto">
            <a:xfrm>
              <a:off x="4441" y="1931"/>
              <a:ext cx="541" cy="663"/>
            </a:xfrm>
            <a:custGeom>
              <a:avLst/>
              <a:gdLst>
                <a:gd name="T0" fmla="*/ 22 w 1081"/>
                <a:gd name="T1" fmla="*/ 187 h 1326"/>
                <a:gd name="T2" fmla="*/ 69 w 1081"/>
                <a:gd name="T3" fmla="*/ 1060 h 1326"/>
                <a:gd name="T4" fmla="*/ 330 w 1081"/>
                <a:gd name="T5" fmla="*/ 1065 h 1326"/>
                <a:gd name="T6" fmla="*/ 330 w 1081"/>
                <a:gd name="T7" fmla="*/ 1091 h 1326"/>
                <a:gd name="T8" fmla="*/ 0 w 1081"/>
                <a:gd name="T9" fmla="*/ 1123 h 1326"/>
                <a:gd name="T10" fmla="*/ 0 w 1081"/>
                <a:gd name="T11" fmla="*/ 1219 h 1326"/>
                <a:gd name="T12" fmla="*/ 272 w 1081"/>
                <a:gd name="T13" fmla="*/ 1326 h 1326"/>
                <a:gd name="T14" fmla="*/ 1017 w 1081"/>
                <a:gd name="T15" fmla="*/ 1166 h 1326"/>
                <a:gd name="T16" fmla="*/ 1017 w 1081"/>
                <a:gd name="T17" fmla="*/ 1107 h 1326"/>
                <a:gd name="T18" fmla="*/ 783 w 1081"/>
                <a:gd name="T19" fmla="*/ 1065 h 1326"/>
                <a:gd name="T20" fmla="*/ 783 w 1081"/>
                <a:gd name="T21" fmla="*/ 1017 h 1326"/>
                <a:gd name="T22" fmla="*/ 1054 w 1081"/>
                <a:gd name="T23" fmla="*/ 921 h 1326"/>
                <a:gd name="T24" fmla="*/ 1081 w 1081"/>
                <a:gd name="T25" fmla="*/ 21 h 1326"/>
                <a:gd name="T26" fmla="*/ 192 w 1081"/>
                <a:gd name="T27" fmla="*/ 0 h 1326"/>
                <a:gd name="T28" fmla="*/ 22 w 1081"/>
                <a:gd name="T29" fmla="*/ 187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1" h="1326">
                  <a:moveTo>
                    <a:pt x="22" y="187"/>
                  </a:moveTo>
                  <a:lnTo>
                    <a:pt x="69" y="1060"/>
                  </a:lnTo>
                  <a:lnTo>
                    <a:pt x="330" y="1065"/>
                  </a:lnTo>
                  <a:lnTo>
                    <a:pt x="330" y="1091"/>
                  </a:lnTo>
                  <a:lnTo>
                    <a:pt x="0" y="1123"/>
                  </a:lnTo>
                  <a:lnTo>
                    <a:pt x="0" y="1219"/>
                  </a:lnTo>
                  <a:lnTo>
                    <a:pt x="272" y="1326"/>
                  </a:lnTo>
                  <a:lnTo>
                    <a:pt x="1017" y="1166"/>
                  </a:lnTo>
                  <a:lnTo>
                    <a:pt x="1017" y="1107"/>
                  </a:lnTo>
                  <a:lnTo>
                    <a:pt x="783" y="1065"/>
                  </a:lnTo>
                  <a:lnTo>
                    <a:pt x="783" y="1017"/>
                  </a:lnTo>
                  <a:lnTo>
                    <a:pt x="1054" y="921"/>
                  </a:lnTo>
                  <a:lnTo>
                    <a:pt x="1081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D8D8D8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30" name="Freihandform 23"/>
            <p:cNvSpPr>
              <a:spLocks/>
            </p:cNvSpPr>
            <p:nvPr/>
          </p:nvSpPr>
          <p:spPr bwMode="auto">
            <a:xfrm>
              <a:off x="4524" y="2504"/>
              <a:ext cx="476" cy="189"/>
            </a:xfrm>
            <a:custGeom>
              <a:avLst/>
              <a:gdLst>
                <a:gd name="T0" fmla="*/ 4 w 952"/>
                <a:gd name="T1" fmla="*/ 149 h 378"/>
                <a:gd name="T2" fmla="*/ 0 w 952"/>
                <a:gd name="T3" fmla="*/ 224 h 378"/>
                <a:gd name="T4" fmla="*/ 367 w 952"/>
                <a:gd name="T5" fmla="*/ 378 h 378"/>
                <a:gd name="T6" fmla="*/ 930 w 952"/>
                <a:gd name="T7" fmla="*/ 212 h 378"/>
                <a:gd name="T8" fmla="*/ 952 w 952"/>
                <a:gd name="T9" fmla="*/ 43 h 378"/>
                <a:gd name="T10" fmla="*/ 824 w 952"/>
                <a:gd name="T11" fmla="*/ 0 h 378"/>
                <a:gd name="T12" fmla="*/ 4 w 952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2" h="378">
                  <a:moveTo>
                    <a:pt x="4" y="149"/>
                  </a:moveTo>
                  <a:lnTo>
                    <a:pt x="0" y="224"/>
                  </a:lnTo>
                  <a:lnTo>
                    <a:pt x="367" y="378"/>
                  </a:lnTo>
                  <a:lnTo>
                    <a:pt x="930" y="212"/>
                  </a:lnTo>
                  <a:lnTo>
                    <a:pt x="952" y="43"/>
                  </a:lnTo>
                  <a:lnTo>
                    <a:pt x="824" y="0"/>
                  </a:lnTo>
                  <a:lnTo>
                    <a:pt x="4" y="149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BFBFBF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31" name="Freihandform 24"/>
            <p:cNvSpPr>
              <a:spLocks/>
            </p:cNvSpPr>
            <p:nvPr/>
          </p:nvSpPr>
          <p:spPr bwMode="auto">
            <a:xfrm>
              <a:off x="4908" y="2517"/>
              <a:ext cx="92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5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7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8 h 250"/>
                <a:gd name="T20" fmla="*/ 78 w 184"/>
                <a:gd name="T21" fmla="*/ 165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5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5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7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8"/>
                  </a:lnTo>
                  <a:lnTo>
                    <a:pt x="78" y="165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5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F2CCB2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48" name="Freihandform 25"/>
            <p:cNvSpPr>
              <a:spLocks/>
            </p:cNvSpPr>
            <p:nvPr/>
          </p:nvSpPr>
          <p:spPr bwMode="auto">
            <a:xfrm>
              <a:off x="4739" y="2545"/>
              <a:ext cx="144" cy="160"/>
            </a:xfrm>
            <a:custGeom>
              <a:avLst/>
              <a:gdLst>
                <a:gd name="T0" fmla="*/ 12 w 288"/>
                <a:gd name="T1" fmla="*/ 76 h 322"/>
                <a:gd name="T2" fmla="*/ 29 w 288"/>
                <a:gd name="T3" fmla="*/ 123 h 322"/>
                <a:gd name="T4" fmla="*/ 32 w 288"/>
                <a:gd name="T5" fmla="*/ 171 h 322"/>
                <a:gd name="T6" fmla="*/ 30 w 288"/>
                <a:gd name="T7" fmla="*/ 216 h 322"/>
                <a:gd name="T8" fmla="*/ 33 w 288"/>
                <a:gd name="T9" fmla="*/ 264 h 322"/>
                <a:gd name="T10" fmla="*/ 49 w 288"/>
                <a:gd name="T11" fmla="*/ 304 h 322"/>
                <a:gd name="T12" fmla="*/ 85 w 288"/>
                <a:gd name="T13" fmla="*/ 322 h 322"/>
                <a:gd name="T14" fmla="*/ 137 w 288"/>
                <a:gd name="T15" fmla="*/ 303 h 322"/>
                <a:gd name="T16" fmla="*/ 190 w 288"/>
                <a:gd name="T17" fmla="*/ 270 h 322"/>
                <a:gd name="T18" fmla="*/ 225 w 288"/>
                <a:gd name="T19" fmla="*/ 242 h 322"/>
                <a:gd name="T20" fmla="*/ 232 w 288"/>
                <a:gd name="T21" fmla="*/ 234 h 322"/>
                <a:gd name="T22" fmla="*/ 248 w 288"/>
                <a:gd name="T23" fmla="*/ 209 h 322"/>
                <a:gd name="T24" fmla="*/ 269 w 288"/>
                <a:gd name="T25" fmla="*/ 172 h 322"/>
                <a:gd name="T26" fmla="*/ 286 w 288"/>
                <a:gd name="T27" fmla="*/ 140 h 322"/>
                <a:gd name="T28" fmla="*/ 288 w 288"/>
                <a:gd name="T29" fmla="*/ 104 h 322"/>
                <a:gd name="T30" fmla="*/ 275 w 288"/>
                <a:gd name="T31" fmla="*/ 22 h 322"/>
                <a:gd name="T32" fmla="*/ 246 w 288"/>
                <a:gd name="T33" fmla="*/ 4 h 322"/>
                <a:gd name="T34" fmla="*/ 231 w 288"/>
                <a:gd name="T35" fmla="*/ 21 h 322"/>
                <a:gd name="T36" fmla="*/ 222 w 288"/>
                <a:gd name="T37" fmla="*/ 45 h 322"/>
                <a:gd name="T38" fmla="*/ 218 w 288"/>
                <a:gd name="T39" fmla="*/ 63 h 322"/>
                <a:gd name="T40" fmla="*/ 217 w 288"/>
                <a:gd name="T41" fmla="*/ 65 h 322"/>
                <a:gd name="T42" fmla="*/ 209 w 288"/>
                <a:gd name="T43" fmla="*/ 50 h 322"/>
                <a:gd name="T44" fmla="*/ 197 w 288"/>
                <a:gd name="T45" fmla="*/ 28 h 322"/>
                <a:gd name="T46" fmla="*/ 186 w 288"/>
                <a:gd name="T47" fmla="*/ 8 h 322"/>
                <a:gd name="T48" fmla="*/ 178 w 288"/>
                <a:gd name="T49" fmla="*/ 1 h 322"/>
                <a:gd name="T50" fmla="*/ 159 w 288"/>
                <a:gd name="T51" fmla="*/ 1 h 322"/>
                <a:gd name="T52" fmla="*/ 132 w 288"/>
                <a:gd name="T53" fmla="*/ 5 h 322"/>
                <a:gd name="T54" fmla="*/ 99 w 288"/>
                <a:gd name="T55" fmla="*/ 12 h 322"/>
                <a:gd name="T56" fmla="*/ 65 w 288"/>
                <a:gd name="T57" fmla="*/ 20 h 322"/>
                <a:gd name="T58" fmla="*/ 34 w 288"/>
                <a:gd name="T59" fmla="*/ 30 h 322"/>
                <a:gd name="T60" fmla="*/ 11 w 288"/>
                <a:gd name="T61" fmla="*/ 40 h 322"/>
                <a:gd name="T62" fmla="*/ 0 w 288"/>
                <a:gd name="T63" fmla="*/ 5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2">
                  <a:moveTo>
                    <a:pt x="0" y="57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3" y="152"/>
                  </a:lnTo>
                  <a:lnTo>
                    <a:pt x="32" y="171"/>
                  </a:lnTo>
                  <a:lnTo>
                    <a:pt x="30" y="193"/>
                  </a:lnTo>
                  <a:lnTo>
                    <a:pt x="30" y="216"/>
                  </a:lnTo>
                  <a:lnTo>
                    <a:pt x="30" y="241"/>
                  </a:lnTo>
                  <a:lnTo>
                    <a:pt x="33" y="264"/>
                  </a:lnTo>
                  <a:lnTo>
                    <a:pt x="38" y="286"/>
                  </a:lnTo>
                  <a:lnTo>
                    <a:pt x="49" y="304"/>
                  </a:lnTo>
                  <a:lnTo>
                    <a:pt x="64" y="317"/>
                  </a:lnTo>
                  <a:lnTo>
                    <a:pt x="85" y="322"/>
                  </a:lnTo>
                  <a:lnTo>
                    <a:pt x="110" y="316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70"/>
                  </a:lnTo>
                  <a:lnTo>
                    <a:pt x="210" y="254"/>
                  </a:lnTo>
                  <a:lnTo>
                    <a:pt x="225" y="242"/>
                  </a:lnTo>
                  <a:lnTo>
                    <a:pt x="230" y="237"/>
                  </a:lnTo>
                  <a:lnTo>
                    <a:pt x="232" y="234"/>
                  </a:lnTo>
                  <a:lnTo>
                    <a:pt x="239" y="224"/>
                  </a:lnTo>
                  <a:lnTo>
                    <a:pt x="248" y="209"/>
                  </a:lnTo>
                  <a:lnTo>
                    <a:pt x="258" y="190"/>
                  </a:lnTo>
                  <a:lnTo>
                    <a:pt x="269" y="172"/>
                  </a:lnTo>
                  <a:lnTo>
                    <a:pt x="279" y="154"/>
                  </a:lnTo>
                  <a:lnTo>
                    <a:pt x="286" y="140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5" y="22"/>
                  </a:lnTo>
                  <a:lnTo>
                    <a:pt x="256" y="2"/>
                  </a:lnTo>
                  <a:lnTo>
                    <a:pt x="246" y="4"/>
                  </a:lnTo>
                  <a:lnTo>
                    <a:pt x="237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2" y="45"/>
                  </a:lnTo>
                  <a:lnTo>
                    <a:pt x="219" y="57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5"/>
                  </a:lnTo>
                  <a:lnTo>
                    <a:pt x="214" y="59"/>
                  </a:lnTo>
                  <a:lnTo>
                    <a:pt x="209" y="50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2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7" y="2"/>
                  </a:lnTo>
                  <a:lnTo>
                    <a:pt x="132" y="5"/>
                  </a:lnTo>
                  <a:lnTo>
                    <a:pt x="116" y="8"/>
                  </a:lnTo>
                  <a:lnTo>
                    <a:pt x="99" y="12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9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1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F2CCB2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49" name="Freihandform 26"/>
            <p:cNvSpPr>
              <a:spLocks/>
            </p:cNvSpPr>
            <p:nvPr/>
          </p:nvSpPr>
          <p:spPr bwMode="auto">
            <a:xfrm>
              <a:off x="5100" y="2571"/>
              <a:ext cx="394" cy="380"/>
            </a:xfrm>
            <a:custGeom>
              <a:avLst/>
              <a:gdLst>
                <a:gd name="T0" fmla="*/ 115 w 787"/>
                <a:gd name="T1" fmla="*/ 103 h 759"/>
                <a:gd name="T2" fmla="*/ 80 w 787"/>
                <a:gd name="T3" fmla="*/ 146 h 759"/>
                <a:gd name="T4" fmla="*/ 50 w 787"/>
                <a:gd name="T5" fmla="*/ 204 h 759"/>
                <a:gd name="T6" fmla="*/ 31 w 787"/>
                <a:gd name="T7" fmla="*/ 260 h 759"/>
                <a:gd name="T8" fmla="*/ 16 w 787"/>
                <a:gd name="T9" fmla="*/ 381 h 759"/>
                <a:gd name="T10" fmla="*/ 2 w 787"/>
                <a:gd name="T11" fmla="*/ 549 h 759"/>
                <a:gd name="T12" fmla="*/ 1 w 787"/>
                <a:gd name="T13" fmla="*/ 583 h 759"/>
                <a:gd name="T14" fmla="*/ 11 w 787"/>
                <a:gd name="T15" fmla="*/ 619 h 759"/>
                <a:gd name="T16" fmla="*/ 36 w 787"/>
                <a:gd name="T17" fmla="*/ 672 h 759"/>
                <a:gd name="T18" fmla="*/ 85 w 787"/>
                <a:gd name="T19" fmla="*/ 720 h 759"/>
                <a:gd name="T20" fmla="*/ 145 w 787"/>
                <a:gd name="T21" fmla="*/ 746 h 759"/>
                <a:gd name="T22" fmla="*/ 197 w 787"/>
                <a:gd name="T23" fmla="*/ 756 h 759"/>
                <a:gd name="T24" fmla="*/ 243 w 787"/>
                <a:gd name="T25" fmla="*/ 759 h 759"/>
                <a:gd name="T26" fmla="*/ 285 w 787"/>
                <a:gd name="T27" fmla="*/ 757 h 759"/>
                <a:gd name="T28" fmla="*/ 320 w 787"/>
                <a:gd name="T29" fmla="*/ 751 h 759"/>
                <a:gd name="T30" fmla="*/ 349 w 787"/>
                <a:gd name="T31" fmla="*/ 744 h 759"/>
                <a:gd name="T32" fmla="*/ 368 w 787"/>
                <a:gd name="T33" fmla="*/ 737 h 759"/>
                <a:gd name="T34" fmla="*/ 378 w 787"/>
                <a:gd name="T35" fmla="*/ 734 h 759"/>
                <a:gd name="T36" fmla="*/ 383 w 787"/>
                <a:gd name="T37" fmla="*/ 732 h 759"/>
                <a:gd name="T38" fmla="*/ 411 w 787"/>
                <a:gd name="T39" fmla="*/ 722 h 759"/>
                <a:gd name="T40" fmla="*/ 457 w 787"/>
                <a:gd name="T41" fmla="*/ 706 h 759"/>
                <a:gd name="T42" fmla="*/ 517 w 787"/>
                <a:gd name="T43" fmla="*/ 686 h 759"/>
                <a:gd name="T44" fmla="*/ 580 w 787"/>
                <a:gd name="T45" fmla="*/ 663 h 759"/>
                <a:gd name="T46" fmla="*/ 641 w 787"/>
                <a:gd name="T47" fmla="*/ 638 h 759"/>
                <a:gd name="T48" fmla="*/ 692 w 787"/>
                <a:gd name="T49" fmla="*/ 615 h 759"/>
                <a:gd name="T50" fmla="*/ 724 w 787"/>
                <a:gd name="T51" fmla="*/ 597 h 759"/>
                <a:gd name="T52" fmla="*/ 749 w 787"/>
                <a:gd name="T53" fmla="*/ 542 h 759"/>
                <a:gd name="T54" fmla="*/ 777 w 787"/>
                <a:gd name="T55" fmla="*/ 405 h 759"/>
                <a:gd name="T56" fmla="*/ 787 w 787"/>
                <a:gd name="T57" fmla="*/ 247 h 759"/>
                <a:gd name="T58" fmla="*/ 774 w 787"/>
                <a:gd name="T59" fmla="*/ 118 h 759"/>
                <a:gd name="T60" fmla="*/ 732 w 787"/>
                <a:gd name="T61" fmla="*/ 52 h 759"/>
                <a:gd name="T62" fmla="*/ 687 w 787"/>
                <a:gd name="T63" fmla="*/ 19 h 759"/>
                <a:gd name="T64" fmla="*/ 651 w 787"/>
                <a:gd name="T65" fmla="*/ 4 h 759"/>
                <a:gd name="T66" fmla="*/ 631 w 787"/>
                <a:gd name="T67" fmla="*/ 0 h 759"/>
                <a:gd name="T68" fmla="*/ 626 w 787"/>
                <a:gd name="T69" fmla="*/ 0 h 759"/>
                <a:gd name="T70" fmla="*/ 611 w 787"/>
                <a:gd name="T71" fmla="*/ 0 h 759"/>
                <a:gd name="T72" fmla="*/ 582 w 787"/>
                <a:gd name="T73" fmla="*/ 1 h 759"/>
                <a:gd name="T74" fmla="*/ 544 w 787"/>
                <a:gd name="T75" fmla="*/ 2 h 759"/>
                <a:gd name="T76" fmla="*/ 497 w 787"/>
                <a:gd name="T77" fmla="*/ 6 h 759"/>
                <a:gd name="T78" fmla="*/ 445 w 787"/>
                <a:gd name="T79" fmla="*/ 10 h 759"/>
                <a:gd name="T80" fmla="*/ 391 w 787"/>
                <a:gd name="T81" fmla="*/ 17 h 759"/>
                <a:gd name="T82" fmla="*/ 337 w 787"/>
                <a:gd name="T83" fmla="*/ 28 h 759"/>
                <a:gd name="T84" fmla="*/ 277 w 787"/>
                <a:gd name="T85" fmla="*/ 44 h 759"/>
                <a:gd name="T86" fmla="*/ 222 w 787"/>
                <a:gd name="T87" fmla="*/ 60 h 759"/>
                <a:gd name="T88" fmla="*/ 179 w 787"/>
                <a:gd name="T89" fmla="*/ 73 h 759"/>
                <a:gd name="T90" fmla="*/ 147 w 787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7" h="759">
                  <a:moveTo>
                    <a:pt x="132" y="91"/>
                  </a:moveTo>
                  <a:lnTo>
                    <a:pt x="115" y="103"/>
                  </a:lnTo>
                  <a:lnTo>
                    <a:pt x="97" y="121"/>
                  </a:lnTo>
                  <a:lnTo>
                    <a:pt x="80" y="146"/>
                  </a:lnTo>
                  <a:lnTo>
                    <a:pt x="64" y="174"/>
                  </a:lnTo>
                  <a:lnTo>
                    <a:pt x="50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7"/>
                  </a:lnTo>
                  <a:lnTo>
                    <a:pt x="2" y="549"/>
                  </a:lnTo>
                  <a:lnTo>
                    <a:pt x="0" y="577"/>
                  </a:lnTo>
                  <a:lnTo>
                    <a:pt x="1" y="583"/>
                  </a:lnTo>
                  <a:lnTo>
                    <a:pt x="4" y="597"/>
                  </a:lnTo>
                  <a:lnTo>
                    <a:pt x="11" y="619"/>
                  </a:lnTo>
                  <a:lnTo>
                    <a:pt x="21" y="644"/>
                  </a:lnTo>
                  <a:lnTo>
                    <a:pt x="36" y="672"/>
                  </a:lnTo>
                  <a:lnTo>
                    <a:pt x="57" y="698"/>
                  </a:lnTo>
                  <a:lnTo>
                    <a:pt x="85" y="720"/>
                  </a:lnTo>
                  <a:lnTo>
                    <a:pt x="118" y="737"/>
                  </a:lnTo>
                  <a:lnTo>
                    <a:pt x="145" y="746"/>
                  </a:lnTo>
                  <a:lnTo>
                    <a:pt x="171" y="752"/>
                  </a:lnTo>
                  <a:lnTo>
                    <a:pt x="197" y="756"/>
                  </a:lnTo>
                  <a:lnTo>
                    <a:pt x="221" y="758"/>
                  </a:lnTo>
                  <a:lnTo>
                    <a:pt x="243" y="759"/>
                  </a:lnTo>
                  <a:lnTo>
                    <a:pt x="264" y="759"/>
                  </a:lnTo>
                  <a:lnTo>
                    <a:pt x="285" y="757"/>
                  </a:lnTo>
                  <a:lnTo>
                    <a:pt x="304" y="755"/>
                  </a:lnTo>
                  <a:lnTo>
                    <a:pt x="320" y="751"/>
                  </a:lnTo>
                  <a:lnTo>
                    <a:pt x="335" y="748"/>
                  </a:lnTo>
                  <a:lnTo>
                    <a:pt x="349" y="744"/>
                  </a:lnTo>
                  <a:lnTo>
                    <a:pt x="359" y="741"/>
                  </a:lnTo>
                  <a:lnTo>
                    <a:pt x="368" y="737"/>
                  </a:lnTo>
                  <a:lnTo>
                    <a:pt x="374" y="735"/>
                  </a:lnTo>
                  <a:lnTo>
                    <a:pt x="378" y="734"/>
                  </a:lnTo>
                  <a:lnTo>
                    <a:pt x="380" y="733"/>
                  </a:lnTo>
                  <a:lnTo>
                    <a:pt x="383" y="732"/>
                  </a:lnTo>
                  <a:lnTo>
                    <a:pt x="393" y="728"/>
                  </a:lnTo>
                  <a:lnTo>
                    <a:pt x="411" y="722"/>
                  </a:lnTo>
                  <a:lnTo>
                    <a:pt x="431" y="716"/>
                  </a:lnTo>
                  <a:lnTo>
                    <a:pt x="457" y="706"/>
                  </a:lnTo>
                  <a:lnTo>
                    <a:pt x="486" y="697"/>
                  </a:lnTo>
                  <a:lnTo>
                    <a:pt x="517" y="686"/>
                  </a:lnTo>
                  <a:lnTo>
                    <a:pt x="548" y="674"/>
                  </a:lnTo>
                  <a:lnTo>
                    <a:pt x="580" y="663"/>
                  </a:lnTo>
                  <a:lnTo>
                    <a:pt x="611" y="650"/>
                  </a:lnTo>
                  <a:lnTo>
                    <a:pt x="641" y="638"/>
                  </a:lnTo>
                  <a:lnTo>
                    <a:pt x="668" y="627"/>
                  </a:lnTo>
                  <a:lnTo>
                    <a:pt x="692" y="615"/>
                  </a:lnTo>
                  <a:lnTo>
                    <a:pt x="710" y="605"/>
                  </a:lnTo>
                  <a:lnTo>
                    <a:pt x="724" y="597"/>
                  </a:lnTo>
                  <a:lnTo>
                    <a:pt x="731" y="589"/>
                  </a:lnTo>
                  <a:lnTo>
                    <a:pt x="749" y="542"/>
                  </a:lnTo>
                  <a:lnTo>
                    <a:pt x="764" y="478"/>
                  </a:lnTo>
                  <a:lnTo>
                    <a:pt x="777" y="405"/>
                  </a:lnTo>
                  <a:lnTo>
                    <a:pt x="785" y="325"/>
                  </a:lnTo>
                  <a:lnTo>
                    <a:pt x="787" y="247"/>
                  </a:lnTo>
                  <a:lnTo>
                    <a:pt x="784" y="175"/>
                  </a:lnTo>
                  <a:lnTo>
                    <a:pt x="774" y="118"/>
                  </a:lnTo>
                  <a:lnTo>
                    <a:pt x="756" y="78"/>
                  </a:lnTo>
                  <a:lnTo>
                    <a:pt x="732" y="52"/>
                  </a:lnTo>
                  <a:lnTo>
                    <a:pt x="709" y="32"/>
                  </a:lnTo>
                  <a:lnTo>
                    <a:pt x="687" y="19"/>
                  </a:lnTo>
                  <a:lnTo>
                    <a:pt x="669" y="9"/>
                  </a:lnTo>
                  <a:lnTo>
                    <a:pt x="651" y="4"/>
                  </a:lnTo>
                  <a:lnTo>
                    <a:pt x="639" y="1"/>
                  </a:lnTo>
                  <a:lnTo>
                    <a:pt x="631" y="0"/>
                  </a:lnTo>
                  <a:lnTo>
                    <a:pt x="628" y="0"/>
                  </a:lnTo>
                  <a:lnTo>
                    <a:pt x="626" y="0"/>
                  </a:lnTo>
                  <a:lnTo>
                    <a:pt x="620" y="0"/>
                  </a:lnTo>
                  <a:lnTo>
                    <a:pt x="611" y="0"/>
                  </a:lnTo>
                  <a:lnTo>
                    <a:pt x="598" y="0"/>
                  </a:lnTo>
                  <a:lnTo>
                    <a:pt x="582" y="1"/>
                  </a:lnTo>
                  <a:lnTo>
                    <a:pt x="564" y="1"/>
                  </a:lnTo>
                  <a:lnTo>
                    <a:pt x="544" y="2"/>
                  </a:lnTo>
                  <a:lnTo>
                    <a:pt x="521" y="4"/>
                  </a:lnTo>
                  <a:lnTo>
                    <a:pt x="497" y="6"/>
                  </a:lnTo>
                  <a:lnTo>
                    <a:pt x="472" y="7"/>
                  </a:lnTo>
                  <a:lnTo>
                    <a:pt x="445" y="10"/>
                  </a:lnTo>
                  <a:lnTo>
                    <a:pt x="419" y="14"/>
                  </a:lnTo>
                  <a:lnTo>
                    <a:pt x="391" y="17"/>
                  </a:lnTo>
                  <a:lnTo>
                    <a:pt x="364" y="23"/>
                  </a:lnTo>
                  <a:lnTo>
                    <a:pt x="337" y="28"/>
                  </a:lnTo>
                  <a:lnTo>
                    <a:pt x="311" y="35"/>
                  </a:lnTo>
                  <a:lnTo>
                    <a:pt x="277" y="44"/>
                  </a:lnTo>
                  <a:lnTo>
                    <a:pt x="247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79" y="73"/>
                  </a:lnTo>
                  <a:lnTo>
                    <a:pt x="162" y="80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50" name="Freihandform 27"/>
            <p:cNvSpPr>
              <a:spLocks/>
            </p:cNvSpPr>
            <p:nvPr/>
          </p:nvSpPr>
          <p:spPr bwMode="auto">
            <a:xfrm>
              <a:off x="5266" y="2667"/>
              <a:ext cx="168" cy="366"/>
            </a:xfrm>
            <a:custGeom>
              <a:avLst/>
              <a:gdLst>
                <a:gd name="T0" fmla="*/ 99 w 336"/>
                <a:gd name="T1" fmla="*/ 49 h 733"/>
                <a:gd name="T2" fmla="*/ 0 w 336"/>
                <a:gd name="T3" fmla="*/ 733 h 733"/>
                <a:gd name="T4" fmla="*/ 229 w 336"/>
                <a:gd name="T5" fmla="*/ 733 h 733"/>
                <a:gd name="T6" fmla="*/ 336 w 336"/>
                <a:gd name="T7" fmla="*/ 30 h 733"/>
                <a:gd name="T8" fmla="*/ 336 w 336"/>
                <a:gd name="T9" fmla="*/ 29 h 733"/>
                <a:gd name="T10" fmla="*/ 336 w 336"/>
                <a:gd name="T11" fmla="*/ 26 h 733"/>
                <a:gd name="T12" fmla="*/ 335 w 336"/>
                <a:gd name="T13" fmla="*/ 22 h 733"/>
                <a:gd name="T14" fmla="*/ 331 w 336"/>
                <a:gd name="T15" fmla="*/ 16 h 733"/>
                <a:gd name="T16" fmla="*/ 321 w 336"/>
                <a:gd name="T17" fmla="*/ 12 h 733"/>
                <a:gd name="T18" fmla="*/ 309 w 336"/>
                <a:gd name="T19" fmla="*/ 6 h 733"/>
                <a:gd name="T20" fmla="*/ 288 w 336"/>
                <a:gd name="T21" fmla="*/ 3 h 733"/>
                <a:gd name="T22" fmla="*/ 260 w 336"/>
                <a:gd name="T23" fmla="*/ 0 h 733"/>
                <a:gd name="T24" fmla="*/ 228 w 336"/>
                <a:gd name="T25" fmla="*/ 2 h 733"/>
                <a:gd name="T26" fmla="*/ 198 w 336"/>
                <a:gd name="T27" fmla="*/ 6 h 733"/>
                <a:gd name="T28" fmla="*/ 172 w 336"/>
                <a:gd name="T29" fmla="*/ 14 h 733"/>
                <a:gd name="T30" fmla="*/ 148 w 336"/>
                <a:gd name="T31" fmla="*/ 22 h 733"/>
                <a:gd name="T32" fmla="*/ 128 w 336"/>
                <a:gd name="T33" fmla="*/ 33 h 733"/>
                <a:gd name="T34" fmla="*/ 112 w 336"/>
                <a:gd name="T35" fmla="*/ 41 h 733"/>
                <a:gd name="T36" fmla="*/ 103 w 336"/>
                <a:gd name="T37" fmla="*/ 46 h 733"/>
                <a:gd name="T38" fmla="*/ 99 w 336"/>
                <a:gd name="T39" fmla="*/ 49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3">
                  <a:moveTo>
                    <a:pt x="99" y="49"/>
                  </a:moveTo>
                  <a:lnTo>
                    <a:pt x="0" y="733"/>
                  </a:lnTo>
                  <a:lnTo>
                    <a:pt x="229" y="733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6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3"/>
                  </a:lnTo>
                  <a:lnTo>
                    <a:pt x="260" y="0"/>
                  </a:lnTo>
                  <a:lnTo>
                    <a:pt x="228" y="2"/>
                  </a:lnTo>
                  <a:lnTo>
                    <a:pt x="198" y="6"/>
                  </a:lnTo>
                  <a:lnTo>
                    <a:pt x="172" y="14"/>
                  </a:lnTo>
                  <a:lnTo>
                    <a:pt x="148" y="22"/>
                  </a:lnTo>
                  <a:lnTo>
                    <a:pt x="128" y="33"/>
                  </a:lnTo>
                  <a:lnTo>
                    <a:pt x="112" y="41"/>
                  </a:lnTo>
                  <a:lnTo>
                    <a:pt x="103" y="46"/>
                  </a:lnTo>
                  <a:lnTo>
                    <a:pt x="99" y="49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A5A5A5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51" name="Freihandform 28"/>
            <p:cNvSpPr>
              <a:spLocks/>
            </p:cNvSpPr>
            <p:nvPr/>
          </p:nvSpPr>
          <p:spPr bwMode="auto">
            <a:xfrm>
              <a:off x="4448" y="2281"/>
              <a:ext cx="989" cy="499"/>
            </a:xfrm>
            <a:custGeom>
              <a:avLst/>
              <a:gdLst>
                <a:gd name="T0" fmla="*/ 1001 w 1977"/>
                <a:gd name="T1" fmla="*/ 927 h 999"/>
                <a:gd name="T2" fmla="*/ 888 w 1977"/>
                <a:gd name="T3" fmla="*/ 913 h 999"/>
                <a:gd name="T4" fmla="*/ 837 w 1977"/>
                <a:gd name="T5" fmla="*/ 823 h 999"/>
                <a:gd name="T6" fmla="*/ 935 w 1977"/>
                <a:gd name="T7" fmla="*/ 775 h 999"/>
                <a:gd name="T8" fmla="*/ 792 w 1977"/>
                <a:gd name="T9" fmla="*/ 757 h 999"/>
                <a:gd name="T10" fmla="*/ 846 w 1977"/>
                <a:gd name="T11" fmla="*/ 919 h 999"/>
                <a:gd name="T12" fmla="*/ 989 w 1977"/>
                <a:gd name="T13" fmla="*/ 997 h 999"/>
                <a:gd name="T14" fmla="*/ 1064 w 1977"/>
                <a:gd name="T15" fmla="*/ 908 h 999"/>
                <a:gd name="T16" fmla="*/ 1128 w 1977"/>
                <a:gd name="T17" fmla="*/ 485 h 999"/>
                <a:gd name="T18" fmla="*/ 1226 w 1977"/>
                <a:gd name="T19" fmla="*/ 316 h 999"/>
                <a:gd name="T20" fmla="*/ 1398 w 1977"/>
                <a:gd name="T21" fmla="*/ 215 h 999"/>
                <a:gd name="T22" fmla="*/ 1534 w 1977"/>
                <a:gd name="T23" fmla="*/ 294 h 999"/>
                <a:gd name="T24" fmla="*/ 1667 w 1977"/>
                <a:gd name="T25" fmla="*/ 300 h 999"/>
                <a:gd name="T26" fmla="*/ 1770 w 1977"/>
                <a:gd name="T27" fmla="*/ 239 h 999"/>
                <a:gd name="T28" fmla="*/ 1944 w 1977"/>
                <a:gd name="T29" fmla="*/ 457 h 999"/>
                <a:gd name="T30" fmla="*/ 1976 w 1977"/>
                <a:gd name="T31" fmla="*/ 430 h 999"/>
                <a:gd name="T32" fmla="*/ 1909 w 1977"/>
                <a:gd name="T33" fmla="*/ 265 h 999"/>
                <a:gd name="T34" fmla="*/ 1795 w 1977"/>
                <a:gd name="T35" fmla="*/ 171 h 999"/>
                <a:gd name="T36" fmla="*/ 1753 w 1977"/>
                <a:gd name="T37" fmla="*/ 185 h 999"/>
                <a:gd name="T38" fmla="*/ 1664 w 1977"/>
                <a:gd name="T39" fmla="*/ 250 h 999"/>
                <a:gd name="T40" fmla="*/ 1569 w 1977"/>
                <a:gd name="T41" fmla="*/ 255 h 999"/>
                <a:gd name="T42" fmla="*/ 1481 w 1977"/>
                <a:gd name="T43" fmla="*/ 217 h 999"/>
                <a:gd name="T44" fmla="*/ 1497 w 1977"/>
                <a:gd name="T45" fmla="*/ 116 h 999"/>
                <a:gd name="T46" fmla="*/ 1457 w 1977"/>
                <a:gd name="T47" fmla="*/ 50 h 999"/>
                <a:gd name="T48" fmla="*/ 1348 w 1977"/>
                <a:gd name="T49" fmla="*/ 185 h 999"/>
                <a:gd name="T50" fmla="*/ 1193 w 1977"/>
                <a:gd name="T51" fmla="*/ 269 h 999"/>
                <a:gd name="T52" fmla="*/ 1100 w 1977"/>
                <a:gd name="T53" fmla="*/ 411 h 999"/>
                <a:gd name="T54" fmla="*/ 1039 w 1977"/>
                <a:gd name="T55" fmla="*/ 490 h 999"/>
                <a:gd name="T56" fmla="*/ 882 w 1977"/>
                <a:gd name="T57" fmla="*/ 471 h 999"/>
                <a:gd name="T58" fmla="*/ 415 w 1977"/>
                <a:gd name="T59" fmla="*/ 549 h 999"/>
                <a:gd name="T60" fmla="*/ 218 w 1977"/>
                <a:gd name="T61" fmla="*/ 558 h 999"/>
                <a:gd name="T62" fmla="*/ 92 w 1977"/>
                <a:gd name="T63" fmla="*/ 514 h 999"/>
                <a:gd name="T64" fmla="*/ 10 w 1977"/>
                <a:gd name="T65" fmla="*/ 509 h 999"/>
                <a:gd name="T66" fmla="*/ 149 w 1977"/>
                <a:gd name="T67" fmla="*/ 562 h 999"/>
                <a:gd name="T68" fmla="*/ 213 w 1977"/>
                <a:gd name="T69" fmla="*/ 588 h 999"/>
                <a:gd name="T70" fmla="*/ 497 w 1977"/>
                <a:gd name="T71" fmla="*/ 744 h 999"/>
                <a:gd name="T72" fmla="*/ 385 w 1977"/>
                <a:gd name="T73" fmla="*/ 583 h 999"/>
                <a:gd name="T74" fmla="*/ 866 w 1977"/>
                <a:gd name="T75" fmla="*/ 494 h 999"/>
                <a:gd name="T76" fmla="*/ 1024 w 1977"/>
                <a:gd name="T77" fmla="*/ 504 h 999"/>
                <a:gd name="T78" fmla="*/ 1055 w 1977"/>
                <a:gd name="T79" fmla="*/ 650 h 999"/>
                <a:gd name="T80" fmla="*/ 987 w 1977"/>
                <a:gd name="T81" fmla="*/ 583 h 999"/>
                <a:gd name="T82" fmla="*/ 1051 w 1977"/>
                <a:gd name="T83" fmla="*/ 601 h 999"/>
                <a:gd name="T84" fmla="*/ 956 w 1977"/>
                <a:gd name="T85" fmla="*/ 517 h 999"/>
                <a:gd name="T86" fmla="*/ 1027 w 1977"/>
                <a:gd name="T87" fmla="*/ 537 h 999"/>
                <a:gd name="T88" fmla="*/ 1064 w 1977"/>
                <a:gd name="T89" fmla="*/ 550 h 999"/>
                <a:gd name="T90" fmla="*/ 979 w 1977"/>
                <a:gd name="T91" fmla="*/ 503 h 999"/>
                <a:gd name="T92" fmla="*/ 956 w 1977"/>
                <a:gd name="T93" fmla="*/ 515 h 999"/>
                <a:gd name="T94" fmla="*/ 968 w 1977"/>
                <a:gd name="T95" fmla="*/ 543 h 999"/>
                <a:gd name="T96" fmla="*/ 972 w 1977"/>
                <a:gd name="T97" fmla="*/ 560 h 999"/>
                <a:gd name="T98" fmla="*/ 969 w 1977"/>
                <a:gd name="T99" fmla="*/ 602 h 999"/>
                <a:gd name="T100" fmla="*/ 929 w 1977"/>
                <a:gd name="T101" fmla="*/ 663 h 999"/>
                <a:gd name="T102" fmla="*/ 854 w 1977"/>
                <a:gd name="T103" fmla="*/ 573 h 999"/>
                <a:gd name="T104" fmla="*/ 798 w 1977"/>
                <a:gd name="T105" fmla="*/ 612 h 999"/>
                <a:gd name="T106" fmla="*/ 778 w 1977"/>
                <a:gd name="T107" fmla="*/ 620 h 999"/>
                <a:gd name="T108" fmla="*/ 823 w 1977"/>
                <a:gd name="T109" fmla="*/ 634 h 999"/>
                <a:gd name="T110" fmla="*/ 820 w 1977"/>
                <a:gd name="T111" fmla="*/ 689 h 999"/>
                <a:gd name="T112" fmla="*/ 845 w 1977"/>
                <a:gd name="T113" fmla="*/ 722 h 999"/>
                <a:gd name="T114" fmla="*/ 1001 w 1977"/>
                <a:gd name="T115" fmla="*/ 673 h 999"/>
                <a:gd name="T116" fmla="*/ 951 w 1977"/>
                <a:gd name="T117" fmla="*/ 769 h 999"/>
                <a:gd name="T118" fmla="*/ 1035 w 1977"/>
                <a:gd name="T119" fmla="*/ 791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7" h="999">
                  <a:moveTo>
                    <a:pt x="949" y="853"/>
                  </a:moveTo>
                  <a:lnTo>
                    <a:pt x="1027" y="827"/>
                  </a:lnTo>
                  <a:lnTo>
                    <a:pt x="1026" y="843"/>
                  </a:lnTo>
                  <a:lnTo>
                    <a:pt x="1024" y="860"/>
                  </a:lnTo>
                  <a:lnTo>
                    <a:pt x="1021" y="877"/>
                  </a:lnTo>
                  <a:lnTo>
                    <a:pt x="1017" y="894"/>
                  </a:lnTo>
                  <a:lnTo>
                    <a:pt x="1010" y="912"/>
                  </a:lnTo>
                  <a:lnTo>
                    <a:pt x="1001" y="927"/>
                  </a:lnTo>
                  <a:lnTo>
                    <a:pt x="989" y="941"/>
                  </a:lnTo>
                  <a:lnTo>
                    <a:pt x="974" y="952"/>
                  </a:lnTo>
                  <a:lnTo>
                    <a:pt x="959" y="954"/>
                  </a:lnTo>
                  <a:lnTo>
                    <a:pt x="944" y="952"/>
                  </a:lnTo>
                  <a:lnTo>
                    <a:pt x="929" y="946"/>
                  </a:lnTo>
                  <a:lnTo>
                    <a:pt x="914" y="937"/>
                  </a:lnTo>
                  <a:lnTo>
                    <a:pt x="900" y="926"/>
                  </a:lnTo>
                  <a:lnTo>
                    <a:pt x="888" y="913"/>
                  </a:lnTo>
                  <a:lnTo>
                    <a:pt x="876" y="897"/>
                  </a:lnTo>
                  <a:lnTo>
                    <a:pt x="867" y="881"/>
                  </a:lnTo>
                  <a:lnTo>
                    <a:pt x="949" y="853"/>
                  </a:lnTo>
                  <a:lnTo>
                    <a:pt x="942" y="822"/>
                  </a:lnTo>
                  <a:lnTo>
                    <a:pt x="857" y="852"/>
                  </a:lnTo>
                  <a:lnTo>
                    <a:pt x="848" y="845"/>
                  </a:lnTo>
                  <a:lnTo>
                    <a:pt x="842" y="835"/>
                  </a:lnTo>
                  <a:lnTo>
                    <a:pt x="837" y="823"/>
                  </a:lnTo>
                  <a:lnTo>
                    <a:pt x="830" y="812"/>
                  </a:lnTo>
                  <a:lnTo>
                    <a:pt x="843" y="806"/>
                  </a:lnTo>
                  <a:lnTo>
                    <a:pt x="858" y="801"/>
                  </a:lnTo>
                  <a:lnTo>
                    <a:pt x="873" y="795"/>
                  </a:lnTo>
                  <a:lnTo>
                    <a:pt x="889" y="790"/>
                  </a:lnTo>
                  <a:lnTo>
                    <a:pt x="905" y="784"/>
                  </a:lnTo>
                  <a:lnTo>
                    <a:pt x="921" y="779"/>
                  </a:lnTo>
                  <a:lnTo>
                    <a:pt x="935" y="775"/>
                  </a:lnTo>
                  <a:lnTo>
                    <a:pt x="949" y="770"/>
                  </a:lnTo>
                  <a:lnTo>
                    <a:pt x="941" y="740"/>
                  </a:lnTo>
                  <a:lnTo>
                    <a:pt x="836" y="775"/>
                  </a:lnTo>
                  <a:lnTo>
                    <a:pt x="835" y="772"/>
                  </a:lnTo>
                  <a:lnTo>
                    <a:pt x="835" y="769"/>
                  </a:lnTo>
                  <a:lnTo>
                    <a:pt x="835" y="765"/>
                  </a:lnTo>
                  <a:lnTo>
                    <a:pt x="835" y="761"/>
                  </a:lnTo>
                  <a:lnTo>
                    <a:pt x="792" y="757"/>
                  </a:lnTo>
                  <a:lnTo>
                    <a:pt x="792" y="779"/>
                  </a:lnTo>
                  <a:lnTo>
                    <a:pt x="794" y="800"/>
                  </a:lnTo>
                  <a:lnTo>
                    <a:pt x="799" y="822"/>
                  </a:lnTo>
                  <a:lnTo>
                    <a:pt x="806" y="841"/>
                  </a:lnTo>
                  <a:lnTo>
                    <a:pt x="814" y="862"/>
                  </a:lnTo>
                  <a:lnTo>
                    <a:pt x="823" y="882"/>
                  </a:lnTo>
                  <a:lnTo>
                    <a:pt x="835" y="900"/>
                  </a:lnTo>
                  <a:lnTo>
                    <a:pt x="846" y="919"/>
                  </a:lnTo>
                  <a:lnTo>
                    <a:pt x="860" y="936"/>
                  </a:lnTo>
                  <a:lnTo>
                    <a:pt x="875" y="953"/>
                  </a:lnTo>
                  <a:lnTo>
                    <a:pt x="891" y="968"/>
                  </a:lnTo>
                  <a:lnTo>
                    <a:pt x="908" y="980"/>
                  </a:lnTo>
                  <a:lnTo>
                    <a:pt x="927" y="990"/>
                  </a:lnTo>
                  <a:lnTo>
                    <a:pt x="946" y="996"/>
                  </a:lnTo>
                  <a:lnTo>
                    <a:pt x="967" y="999"/>
                  </a:lnTo>
                  <a:lnTo>
                    <a:pt x="989" y="997"/>
                  </a:lnTo>
                  <a:lnTo>
                    <a:pt x="1005" y="992"/>
                  </a:lnTo>
                  <a:lnTo>
                    <a:pt x="1019" y="986"/>
                  </a:lnTo>
                  <a:lnTo>
                    <a:pt x="1030" y="976"/>
                  </a:lnTo>
                  <a:lnTo>
                    <a:pt x="1041" y="965"/>
                  </a:lnTo>
                  <a:lnTo>
                    <a:pt x="1048" y="952"/>
                  </a:lnTo>
                  <a:lnTo>
                    <a:pt x="1055" y="938"/>
                  </a:lnTo>
                  <a:lnTo>
                    <a:pt x="1060" y="923"/>
                  </a:lnTo>
                  <a:lnTo>
                    <a:pt x="1064" y="908"/>
                  </a:lnTo>
                  <a:lnTo>
                    <a:pt x="1098" y="629"/>
                  </a:lnTo>
                  <a:lnTo>
                    <a:pt x="1101" y="609"/>
                  </a:lnTo>
                  <a:lnTo>
                    <a:pt x="1104" y="587"/>
                  </a:lnTo>
                  <a:lnTo>
                    <a:pt x="1108" y="566"/>
                  </a:lnTo>
                  <a:lnTo>
                    <a:pt x="1112" y="545"/>
                  </a:lnTo>
                  <a:lnTo>
                    <a:pt x="1117" y="525"/>
                  </a:lnTo>
                  <a:lnTo>
                    <a:pt x="1121" y="505"/>
                  </a:lnTo>
                  <a:lnTo>
                    <a:pt x="1128" y="485"/>
                  </a:lnTo>
                  <a:lnTo>
                    <a:pt x="1135" y="466"/>
                  </a:lnTo>
                  <a:lnTo>
                    <a:pt x="1143" y="443"/>
                  </a:lnTo>
                  <a:lnTo>
                    <a:pt x="1154" y="420"/>
                  </a:lnTo>
                  <a:lnTo>
                    <a:pt x="1165" y="398"/>
                  </a:lnTo>
                  <a:lnTo>
                    <a:pt x="1179" y="376"/>
                  </a:lnTo>
                  <a:lnTo>
                    <a:pt x="1194" y="355"/>
                  </a:lnTo>
                  <a:lnTo>
                    <a:pt x="1209" y="335"/>
                  </a:lnTo>
                  <a:lnTo>
                    <a:pt x="1226" y="316"/>
                  </a:lnTo>
                  <a:lnTo>
                    <a:pt x="1245" y="298"/>
                  </a:lnTo>
                  <a:lnTo>
                    <a:pt x="1264" y="282"/>
                  </a:lnTo>
                  <a:lnTo>
                    <a:pt x="1284" y="265"/>
                  </a:lnTo>
                  <a:lnTo>
                    <a:pt x="1306" y="252"/>
                  </a:lnTo>
                  <a:lnTo>
                    <a:pt x="1328" y="240"/>
                  </a:lnTo>
                  <a:lnTo>
                    <a:pt x="1351" y="230"/>
                  </a:lnTo>
                  <a:lnTo>
                    <a:pt x="1374" y="220"/>
                  </a:lnTo>
                  <a:lnTo>
                    <a:pt x="1398" y="215"/>
                  </a:lnTo>
                  <a:lnTo>
                    <a:pt x="1423" y="210"/>
                  </a:lnTo>
                  <a:lnTo>
                    <a:pt x="1437" y="226"/>
                  </a:lnTo>
                  <a:lnTo>
                    <a:pt x="1450" y="240"/>
                  </a:lnTo>
                  <a:lnTo>
                    <a:pt x="1462" y="254"/>
                  </a:lnTo>
                  <a:lnTo>
                    <a:pt x="1476" y="265"/>
                  </a:lnTo>
                  <a:lnTo>
                    <a:pt x="1492" y="276"/>
                  </a:lnTo>
                  <a:lnTo>
                    <a:pt x="1511" y="285"/>
                  </a:lnTo>
                  <a:lnTo>
                    <a:pt x="1534" y="294"/>
                  </a:lnTo>
                  <a:lnTo>
                    <a:pt x="1561" y="302"/>
                  </a:lnTo>
                  <a:lnTo>
                    <a:pt x="1578" y="306"/>
                  </a:lnTo>
                  <a:lnTo>
                    <a:pt x="1593" y="307"/>
                  </a:lnTo>
                  <a:lnTo>
                    <a:pt x="1609" y="308"/>
                  </a:lnTo>
                  <a:lnTo>
                    <a:pt x="1624" y="308"/>
                  </a:lnTo>
                  <a:lnTo>
                    <a:pt x="1639" y="306"/>
                  </a:lnTo>
                  <a:lnTo>
                    <a:pt x="1652" y="303"/>
                  </a:lnTo>
                  <a:lnTo>
                    <a:pt x="1667" y="300"/>
                  </a:lnTo>
                  <a:lnTo>
                    <a:pt x="1681" y="294"/>
                  </a:lnTo>
                  <a:lnTo>
                    <a:pt x="1695" y="290"/>
                  </a:lnTo>
                  <a:lnTo>
                    <a:pt x="1708" y="283"/>
                  </a:lnTo>
                  <a:lnTo>
                    <a:pt x="1722" y="276"/>
                  </a:lnTo>
                  <a:lnTo>
                    <a:pt x="1734" y="268"/>
                  </a:lnTo>
                  <a:lnTo>
                    <a:pt x="1746" y="259"/>
                  </a:lnTo>
                  <a:lnTo>
                    <a:pt x="1758" y="249"/>
                  </a:lnTo>
                  <a:lnTo>
                    <a:pt x="1770" y="239"/>
                  </a:lnTo>
                  <a:lnTo>
                    <a:pt x="1781" y="229"/>
                  </a:lnTo>
                  <a:lnTo>
                    <a:pt x="1818" y="249"/>
                  </a:lnTo>
                  <a:lnTo>
                    <a:pt x="1850" y="275"/>
                  </a:lnTo>
                  <a:lnTo>
                    <a:pt x="1878" y="305"/>
                  </a:lnTo>
                  <a:lnTo>
                    <a:pt x="1902" y="339"/>
                  </a:lnTo>
                  <a:lnTo>
                    <a:pt x="1921" y="376"/>
                  </a:lnTo>
                  <a:lnTo>
                    <a:pt x="1936" y="416"/>
                  </a:lnTo>
                  <a:lnTo>
                    <a:pt x="1944" y="457"/>
                  </a:lnTo>
                  <a:lnTo>
                    <a:pt x="1947" y="499"/>
                  </a:lnTo>
                  <a:lnTo>
                    <a:pt x="1950" y="528"/>
                  </a:lnTo>
                  <a:lnTo>
                    <a:pt x="1953" y="560"/>
                  </a:lnTo>
                  <a:lnTo>
                    <a:pt x="1956" y="585"/>
                  </a:lnTo>
                  <a:lnTo>
                    <a:pt x="1960" y="591"/>
                  </a:lnTo>
                  <a:lnTo>
                    <a:pt x="1973" y="540"/>
                  </a:lnTo>
                  <a:lnTo>
                    <a:pt x="1977" y="485"/>
                  </a:lnTo>
                  <a:lnTo>
                    <a:pt x="1976" y="430"/>
                  </a:lnTo>
                  <a:lnTo>
                    <a:pt x="1967" y="378"/>
                  </a:lnTo>
                  <a:lnTo>
                    <a:pt x="1962" y="361"/>
                  </a:lnTo>
                  <a:lnTo>
                    <a:pt x="1956" y="344"/>
                  </a:lnTo>
                  <a:lnTo>
                    <a:pt x="1950" y="326"/>
                  </a:lnTo>
                  <a:lnTo>
                    <a:pt x="1940" y="310"/>
                  </a:lnTo>
                  <a:lnTo>
                    <a:pt x="1931" y="295"/>
                  </a:lnTo>
                  <a:lnTo>
                    <a:pt x="1921" y="280"/>
                  </a:lnTo>
                  <a:lnTo>
                    <a:pt x="1909" y="265"/>
                  </a:lnTo>
                  <a:lnTo>
                    <a:pt x="1897" y="252"/>
                  </a:lnTo>
                  <a:lnTo>
                    <a:pt x="1884" y="239"/>
                  </a:lnTo>
                  <a:lnTo>
                    <a:pt x="1870" y="226"/>
                  </a:lnTo>
                  <a:lnTo>
                    <a:pt x="1856" y="214"/>
                  </a:lnTo>
                  <a:lnTo>
                    <a:pt x="1841" y="202"/>
                  </a:lnTo>
                  <a:lnTo>
                    <a:pt x="1826" y="191"/>
                  </a:lnTo>
                  <a:lnTo>
                    <a:pt x="1810" y="180"/>
                  </a:lnTo>
                  <a:lnTo>
                    <a:pt x="1795" y="171"/>
                  </a:lnTo>
                  <a:lnTo>
                    <a:pt x="1779" y="162"/>
                  </a:lnTo>
                  <a:lnTo>
                    <a:pt x="1776" y="163"/>
                  </a:lnTo>
                  <a:lnTo>
                    <a:pt x="1773" y="164"/>
                  </a:lnTo>
                  <a:lnTo>
                    <a:pt x="1771" y="165"/>
                  </a:lnTo>
                  <a:lnTo>
                    <a:pt x="1769" y="167"/>
                  </a:lnTo>
                  <a:lnTo>
                    <a:pt x="1765" y="171"/>
                  </a:lnTo>
                  <a:lnTo>
                    <a:pt x="1761" y="177"/>
                  </a:lnTo>
                  <a:lnTo>
                    <a:pt x="1753" y="185"/>
                  </a:lnTo>
                  <a:lnTo>
                    <a:pt x="1743" y="195"/>
                  </a:lnTo>
                  <a:lnTo>
                    <a:pt x="1730" y="208"/>
                  </a:lnTo>
                  <a:lnTo>
                    <a:pt x="1717" y="218"/>
                  </a:lnTo>
                  <a:lnTo>
                    <a:pt x="1705" y="227"/>
                  </a:lnTo>
                  <a:lnTo>
                    <a:pt x="1694" y="235"/>
                  </a:lnTo>
                  <a:lnTo>
                    <a:pt x="1683" y="241"/>
                  </a:lnTo>
                  <a:lnTo>
                    <a:pt x="1673" y="247"/>
                  </a:lnTo>
                  <a:lnTo>
                    <a:pt x="1664" y="250"/>
                  </a:lnTo>
                  <a:lnTo>
                    <a:pt x="1654" y="254"/>
                  </a:lnTo>
                  <a:lnTo>
                    <a:pt x="1643" y="255"/>
                  </a:lnTo>
                  <a:lnTo>
                    <a:pt x="1633" y="256"/>
                  </a:lnTo>
                  <a:lnTo>
                    <a:pt x="1622" y="257"/>
                  </a:lnTo>
                  <a:lnTo>
                    <a:pt x="1611" y="257"/>
                  </a:lnTo>
                  <a:lnTo>
                    <a:pt x="1598" y="256"/>
                  </a:lnTo>
                  <a:lnTo>
                    <a:pt x="1584" y="256"/>
                  </a:lnTo>
                  <a:lnTo>
                    <a:pt x="1569" y="255"/>
                  </a:lnTo>
                  <a:lnTo>
                    <a:pt x="1553" y="254"/>
                  </a:lnTo>
                  <a:lnTo>
                    <a:pt x="1543" y="249"/>
                  </a:lnTo>
                  <a:lnTo>
                    <a:pt x="1531" y="246"/>
                  </a:lnTo>
                  <a:lnTo>
                    <a:pt x="1521" y="241"/>
                  </a:lnTo>
                  <a:lnTo>
                    <a:pt x="1510" y="237"/>
                  </a:lnTo>
                  <a:lnTo>
                    <a:pt x="1499" y="232"/>
                  </a:lnTo>
                  <a:lnTo>
                    <a:pt x="1489" y="225"/>
                  </a:lnTo>
                  <a:lnTo>
                    <a:pt x="1481" y="217"/>
                  </a:lnTo>
                  <a:lnTo>
                    <a:pt x="1473" y="208"/>
                  </a:lnTo>
                  <a:lnTo>
                    <a:pt x="1476" y="204"/>
                  </a:lnTo>
                  <a:lnTo>
                    <a:pt x="1480" y="200"/>
                  </a:lnTo>
                  <a:lnTo>
                    <a:pt x="1482" y="195"/>
                  </a:lnTo>
                  <a:lnTo>
                    <a:pt x="1485" y="191"/>
                  </a:lnTo>
                  <a:lnTo>
                    <a:pt x="1493" y="166"/>
                  </a:lnTo>
                  <a:lnTo>
                    <a:pt x="1497" y="141"/>
                  </a:lnTo>
                  <a:lnTo>
                    <a:pt x="1497" y="116"/>
                  </a:lnTo>
                  <a:lnTo>
                    <a:pt x="1495" y="91"/>
                  </a:lnTo>
                  <a:lnTo>
                    <a:pt x="1489" y="66"/>
                  </a:lnTo>
                  <a:lnTo>
                    <a:pt x="1480" y="43"/>
                  </a:lnTo>
                  <a:lnTo>
                    <a:pt x="1468" y="21"/>
                  </a:lnTo>
                  <a:lnTo>
                    <a:pt x="1454" y="0"/>
                  </a:lnTo>
                  <a:lnTo>
                    <a:pt x="1453" y="6"/>
                  </a:lnTo>
                  <a:lnTo>
                    <a:pt x="1454" y="25"/>
                  </a:lnTo>
                  <a:lnTo>
                    <a:pt x="1457" y="50"/>
                  </a:lnTo>
                  <a:lnTo>
                    <a:pt x="1458" y="80"/>
                  </a:lnTo>
                  <a:lnTo>
                    <a:pt x="1455" y="112"/>
                  </a:lnTo>
                  <a:lnTo>
                    <a:pt x="1450" y="141"/>
                  </a:lnTo>
                  <a:lnTo>
                    <a:pt x="1437" y="164"/>
                  </a:lnTo>
                  <a:lnTo>
                    <a:pt x="1416" y="178"/>
                  </a:lnTo>
                  <a:lnTo>
                    <a:pt x="1393" y="178"/>
                  </a:lnTo>
                  <a:lnTo>
                    <a:pt x="1370" y="180"/>
                  </a:lnTo>
                  <a:lnTo>
                    <a:pt x="1348" y="185"/>
                  </a:lnTo>
                  <a:lnTo>
                    <a:pt x="1326" y="191"/>
                  </a:lnTo>
                  <a:lnTo>
                    <a:pt x="1306" y="197"/>
                  </a:lnTo>
                  <a:lnTo>
                    <a:pt x="1285" y="207"/>
                  </a:lnTo>
                  <a:lnTo>
                    <a:pt x="1265" y="216"/>
                  </a:lnTo>
                  <a:lnTo>
                    <a:pt x="1246" y="227"/>
                  </a:lnTo>
                  <a:lnTo>
                    <a:pt x="1227" y="240"/>
                  </a:lnTo>
                  <a:lnTo>
                    <a:pt x="1209" y="254"/>
                  </a:lnTo>
                  <a:lnTo>
                    <a:pt x="1193" y="269"/>
                  </a:lnTo>
                  <a:lnTo>
                    <a:pt x="1177" y="285"/>
                  </a:lnTo>
                  <a:lnTo>
                    <a:pt x="1162" y="301"/>
                  </a:lnTo>
                  <a:lnTo>
                    <a:pt x="1148" y="320"/>
                  </a:lnTo>
                  <a:lnTo>
                    <a:pt x="1134" y="338"/>
                  </a:lnTo>
                  <a:lnTo>
                    <a:pt x="1123" y="356"/>
                  </a:lnTo>
                  <a:lnTo>
                    <a:pt x="1113" y="374"/>
                  </a:lnTo>
                  <a:lnTo>
                    <a:pt x="1105" y="392"/>
                  </a:lnTo>
                  <a:lnTo>
                    <a:pt x="1100" y="411"/>
                  </a:lnTo>
                  <a:lnTo>
                    <a:pt x="1095" y="429"/>
                  </a:lnTo>
                  <a:lnTo>
                    <a:pt x="1090" y="447"/>
                  </a:lnTo>
                  <a:lnTo>
                    <a:pt x="1086" y="467"/>
                  </a:lnTo>
                  <a:lnTo>
                    <a:pt x="1081" y="485"/>
                  </a:lnTo>
                  <a:lnTo>
                    <a:pt x="1077" y="504"/>
                  </a:lnTo>
                  <a:lnTo>
                    <a:pt x="1067" y="499"/>
                  </a:lnTo>
                  <a:lnTo>
                    <a:pt x="1055" y="495"/>
                  </a:lnTo>
                  <a:lnTo>
                    <a:pt x="1039" y="490"/>
                  </a:lnTo>
                  <a:lnTo>
                    <a:pt x="1022" y="484"/>
                  </a:lnTo>
                  <a:lnTo>
                    <a:pt x="1006" y="477"/>
                  </a:lnTo>
                  <a:lnTo>
                    <a:pt x="991" y="471"/>
                  </a:lnTo>
                  <a:lnTo>
                    <a:pt x="981" y="464"/>
                  </a:lnTo>
                  <a:lnTo>
                    <a:pt x="976" y="456"/>
                  </a:lnTo>
                  <a:lnTo>
                    <a:pt x="956" y="459"/>
                  </a:lnTo>
                  <a:lnTo>
                    <a:pt x="923" y="465"/>
                  </a:lnTo>
                  <a:lnTo>
                    <a:pt x="882" y="471"/>
                  </a:lnTo>
                  <a:lnTo>
                    <a:pt x="832" y="480"/>
                  </a:lnTo>
                  <a:lnTo>
                    <a:pt x="777" y="489"/>
                  </a:lnTo>
                  <a:lnTo>
                    <a:pt x="717" y="498"/>
                  </a:lnTo>
                  <a:lnTo>
                    <a:pt x="655" y="509"/>
                  </a:lnTo>
                  <a:lnTo>
                    <a:pt x="592" y="519"/>
                  </a:lnTo>
                  <a:lnTo>
                    <a:pt x="529" y="529"/>
                  </a:lnTo>
                  <a:lnTo>
                    <a:pt x="471" y="540"/>
                  </a:lnTo>
                  <a:lnTo>
                    <a:pt x="415" y="549"/>
                  </a:lnTo>
                  <a:lnTo>
                    <a:pt x="366" y="557"/>
                  </a:lnTo>
                  <a:lnTo>
                    <a:pt x="324" y="564"/>
                  </a:lnTo>
                  <a:lnTo>
                    <a:pt x="293" y="568"/>
                  </a:lnTo>
                  <a:lnTo>
                    <a:pt x="273" y="572"/>
                  </a:lnTo>
                  <a:lnTo>
                    <a:pt x="266" y="573"/>
                  </a:lnTo>
                  <a:lnTo>
                    <a:pt x="250" y="568"/>
                  </a:lnTo>
                  <a:lnTo>
                    <a:pt x="233" y="563"/>
                  </a:lnTo>
                  <a:lnTo>
                    <a:pt x="218" y="558"/>
                  </a:lnTo>
                  <a:lnTo>
                    <a:pt x="202" y="552"/>
                  </a:lnTo>
                  <a:lnTo>
                    <a:pt x="186" y="547"/>
                  </a:lnTo>
                  <a:lnTo>
                    <a:pt x="170" y="541"/>
                  </a:lnTo>
                  <a:lnTo>
                    <a:pt x="155" y="536"/>
                  </a:lnTo>
                  <a:lnTo>
                    <a:pt x="139" y="530"/>
                  </a:lnTo>
                  <a:lnTo>
                    <a:pt x="123" y="525"/>
                  </a:lnTo>
                  <a:lnTo>
                    <a:pt x="107" y="520"/>
                  </a:lnTo>
                  <a:lnTo>
                    <a:pt x="92" y="514"/>
                  </a:lnTo>
                  <a:lnTo>
                    <a:pt x="76" y="510"/>
                  </a:lnTo>
                  <a:lnTo>
                    <a:pt x="60" y="505"/>
                  </a:lnTo>
                  <a:lnTo>
                    <a:pt x="43" y="500"/>
                  </a:lnTo>
                  <a:lnTo>
                    <a:pt x="27" y="496"/>
                  </a:lnTo>
                  <a:lnTo>
                    <a:pt x="11" y="491"/>
                  </a:lnTo>
                  <a:lnTo>
                    <a:pt x="0" y="503"/>
                  </a:lnTo>
                  <a:lnTo>
                    <a:pt x="3" y="505"/>
                  </a:lnTo>
                  <a:lnTo>
                    <a:pt x="10" y="509"/>
                  </a:lnTo>
                  <a:lnTo>
                    <a:pt x="22" y="513"/>
                  </a:lnTo>
                  <a:lnTo>
                    <a:pt x="35" y="519"/>
                  </a:lnTo>
                  <a:lnTo>
                    <a:pt x="53" y="525"/>
                  </a:lnTo>
                  <a:lnTo>
                    <a:pt x="71" y="532"/>
                  </a:lnTo>
                  <a:lnTo>
                    <a:pt x="91" y="540"/>
                  </a:lnTo>
                  <a:lnTo>
                    <a:pt x="110" y="547"/>
                  </a:lnTo>
                  <a:lnTo>
                    <a:pt x="130" y="555"/>
                  </a:lnTo>
                  <a:lnTo>
                    <a:pt x="149" y="562"/>
                  </a:lnTo>
                  <a:lnTo>
                    <a:pt x="168" y="568"/>
                  </a:lnTo>
                  <a:lnTo>
                    <a:pt x="184" y="574"/>
                  </a:lnTo>
                  <a:lnTo>
                    <a:pt x="198" y="580"/>
                  </a:lnTo>
                  <a:lnTo>
                    <a:pt x="208" y="583"/>
                  </a:lnTo>
                  <a:lnTo>
                    <a:pt x="215" y="586"/>
                  </a:lnTo>
                  <a:lnTo>
                    <a:pt x="217" y="587"/>
                  </a:lnTo>
                  <a:lnTo>
                    <a:pt x="216" y="587"/>
                  </a:lnTo>
                  <a:lnTo>
                    <a:pt x="213" y="588"/>
                  </a:lnTo>
                  <a:lnTo>
                    <a:pt x="208" y="590"/>
                  </a:lnTo>
                  <a:lnTo>
                    <a:pt x="202" y="593"/>
                  </a:lnTo>
                  <a:lnTo>
                    <a:pt x="195" y="595"/>
                  </a:lnTo>
                  <a:lnTo>
                    <a:pt x="190" y="598"/>
                  </a:lnTo>
                  <a:lnTo>
                    <a:pt x="184" y="601"/>
                  </a:lnTo>
                  <a:lnTo>
                    <a:pt x="179" y="604"/>
                  </a:lnTo>
                  <a:lnTo>
                    <a:pt x="491" y="741"/>
                  </a:lnTo>
                  <a:lnTo>
                    <a:pt x="497" y="744"/>
                  </a:lnTo>
                  <a:lnTo>
                    <a:pt x="503" y="745"/>
                  </a:lnTo>
                  <a:lnTo>
                    <a:pt x="509" y="745"/>
                  </a:lnTo>
                  <a:lnTo>
                    <a:pt x="514" y="740"/>
                  </a:lnTo>
                  <a:lnTo>
                    <a:pt x="246" y="612"/>
                  </a:lnTo>
                  <a:lnTo>
                    <a:pt x="265" y="608"/>
                  </a:lnTo>
                  <a:lnTo>
                    <a:pt x="296" y="602"/>
                  </a:lnTo>
                  <a:lnTo>
                    <a:pt x="336" y="593"/>
                  </a:lnTo>
                  <a:lnTo>
                    <a:pt x="385" y="583"/>
                  </a:lnTo>
                  <a:lnTo>
                    <a:pt x="442" y="573"/>
                  </a:lnTo>
                  <a:lnTo>
                    <a:pt x="503" y="562"/>
                  </a:lnTo>
                  <a:lnTo>
                    <a:pt x="567" y="549"/>
                  </a:lnTo>
                  <a:lnTo>
                    <a:pt x="632" y="537"/>
                  </a:lnTo>
                  <a:lnTo>
                    <a:pt x="696" y="526"/>
                  </a:lnTo>
                  <a:lnTo>
                    <a:pt x="758" y="514"/>
                  </a:lnTo>
                  <a:lnTo>
                    <a:pt x="815" y="504"/>
                  </a:lnTo>
                  <a:lnTo>
                    <a:pt x="866" y="494"/>
                  </a:lnTo>
                  <a:lnTo>
                    <a:pt x="910" y="487"/>
                  </a:lnTo>
                  <a:lnTo>
                    <a:pt x="942" y="480"/>
                  </a:lnTo>
                  <a:lnTo>
                    <a:pt x="964" y="476"/>
                  </a:lnTo>
                  <a:lnTo>
                    <a:pt x="971" y="475"/>
                  </a:lnTo>
                  <a:lnTo>
                    <a:pt x="983" y="482"/>
                  </a:lnTo>
                  <a:lnTo>
                    <a:pt x="996" y="489"/>
                  </a:lnTo>
                  <a:lnTo>
                    <a:pt x="1010" y="496"/>
                  </a:lnTo>
                  <a:lnTo>
                    <a:pt x="1024" y="504"/>
                  </a:lnTo>
                  <a:lnTo>
                    <a:pt x="1036" y="512"/>
                  </a:lnTo>
                  <a:lnTo>
                    <a:pt x="1049" y="520"/>
                  </a:lnTo>
                  <a:lnTo>
                    <a:pt x="1062" y="528"/>
                  </a:lnTo>
                  <a:lnTo>
                    <a:pt x="1073" y="537"/>
                  </a:lnTo>
                  <a:lnTo>
                    <a:pt x="1072" y="567"/>
                  </a:lnTo>
                  <a:lnTo>
                    <a:pt x="1067" y="595"/>
                  </a:lnTo>
                  <a:lnTo>
                    <a:pt x="1062" y="624"/>
                  </a:lnTo>
                  <a:lnTo>
                    <a:pt x="1055" y="650"/>
                  </a:lnTo>
                  <a:lnTo>
                    <a:pt x="1047" y="641"/>
                  </a:lnTo>
                  <a:lnTo>
                    <a:pt x="1039" y="632"/>
                  </a:lnTo>
                  <a:lnTo>
                    <a:pt x="1030" y="623"/>
                  </a:lnTo>
                  <a:lnTo>
                    <a:pt x="1022" y="615"/>
                  </a:lnTo>
                  <a:lnTo>
                    <a:pt x="1014" y="606"/>
                  </a:lnTo>
                  <a:lnTo>
                    <a:pt x="1006" y="598"/>
                  </a:lnTo>
                  <a:lnTo>
                    <a:pt x="997" y="590"/>
                  </a:lnTo>
                  <a:lnTo>
                    <a:pt x="987" y="583"/>
                  </a:lnTo>
                  <a:lnTo>
                    <a:pt x="995" y="583"/>
                  </a:lnTo>
                  <a:lnTo>
                    <a:pt x="1003" y="586"/>
                  </a:lnTo>
                  <a:lnTo>
                    <a:pt x="1011" y="591"/>
                  </a:lnTo>
                  <a:lnTo>
                    <a:pt x="1018" y="597"/>
                  </a:lnTo>
                  <a:lnTo>
                    <a:pt x="1026" y="603"/>
                  </a:lnTo>
                  <a:lnTo>
                    <a:pt x="1034" y="605"/>
                  </a:lnTo>
                  <a:lnTo>
                    <a:pt x="1042" y="605"/>
                  </a:lnTo>
                  <a:lnTo>
                    <a:pt x="1051" y="601"/>
                  </a:lnTo>
                  <a:lnTo>
                    <a:pt x="1043" y="587"/>
                  </a:lnTo>
                  <a:lnTo>
                    <a:pt x="1033" y="574"/>
                  </a:lnTo>
                  <a:lnTo>
                    <a:pt x="1022" y="563"/>
                  </a:lnTo>
                  <a:lnTo>
                    <a:pt x="1010" y="551"/>
                  </a:lnTo>
                  <a:lnTo>
                    <a:pt x="997" y="541"/>
                  </a:lnTo>
                  <a:lnTo>
                    <a:pt x="983" y="532"/>
                  </a:lnTo>
                  <a:lnTo>
                    <a:pt x="969" y="524"/>
                  </a:lnTo>
                  <a:lnTo>
                    <a:pt x="956" y="517"/>
                  </a:lnTo>
                  <a:lnTo>
                    <a:pt x="965" y="518"/>
                  </a:lnTo>
                  <a:lnTo>
                    <a:pt x="974" y="519"/>
                  </a:lnTo>
                  <a:lnTo>
                    <a:pt x="983" y="521"/>
                  </a:lnTo>
                  <a:lnTo>
                    <a:pt x="992" y="524"/>
                  </a:lnTo>
                  <a:lnTo>
                    <a:pt x="1002" y="526"/>
                  </a:lnTo>
                  <a:lnTo>
                    <a:pt x="1011" y="529"/>
                  </a:lnTo>
                  <a:lnTo>
                    <a:pt x="1019" y="533"/>
                  </a:lnTo>
                  <a:lnTo>
                    <a:pt x="1027" y="537"/>
                  </a:lnTo>
                  <a:lnTo>
                    <a:pt x="1032" y="538"/>
                  </a:lnTo>
                  <a:lnTo>
                    <a:pt x="1036" y="542"/>
                  </a:lnTo>
                  <a:lnTo>
                    <a:pt x="1041" y="547"/>
                  </a:lnTo>
                  <a:lnTo>
                    <a:pt x="1044" y="550"/>
                  </a:lnTo>
                  <a:lnTo>
                    <a:pt x="1049" y="555"/>
                  </a:lnTo>
                  <a:lnTo>
                    <a:pt x="1053" y="556"/>
                  </a:lnTo>
                  <a:lnTo>
                    <a:pt x="1058" y="555"/>
                  </a:lnTo>
                  <a:lnTo>
                    <a:pt x="1064" y="550"/>
                  </a:lnTo>
                  <a:lnTo>
                    <a:pt x="1056" y="540"/>
                  </a:lnTo>
                  <a:lnTo>
                    <a:pt x="1047" y="532"/>
                  </a:lnTo>
                  <a:lnTo>
                    <a:pt x="1036" y="525"/>
                  </a:lnTo>
                  <a:lnTo>
                    <a:pt x="1026" y="519"/>
                  </a:lnTo>
                  <a:lnTo>
                    <a:pt x="1014" y="514"/>
                  </a:lnTo>
                  <a:lnTo>
                    <a:pt x="1003" y="511"/>
                  </a:lnTo>
                  <a:lnTo>
                    <a:pt x="990" y="506"/>
                  </a:lnTo>
                  <a:lnTo>
                    <a:pt x="979" y="503"/>
                  </a:lnTo>
                  <a:lnTo>
                    <a:pt x="972" y="500"/>
                  </a:lnTo>
                  <a:lnTo>
                    <a:pt x="964" y="499"/>
                  </a:lnTo>
                  <a:lnTo>
                    <a:pt x="957" y="499"/>
                  </a:lnTo>
                  <a:lnTo>
                    <a:pt x="951" y="504"/>
                  </a:lnTo>
                  <a:lnTo>
                    <a:pt x="951" y="507"/>
                  </a:lnTo>
                  <a:lnTo>
                    <a:pt x="952" y="511"/>
                  </a:lnTo>
                  <a:lnTo>
                    <a:pt x="953" y="513"/>
                  </a:lnTo>
                  <a:lnTo>
                    <a:pt x="956" y="515"/>
                  </a:lnTo>
                  <a:lnTo>
                    <a:pt x="948" y="518"/>
                  </a:lnTo>
                  <a:lnTo>
                    <a:pt x="938" y="519"/>
                  </a:lnTo>
                  <a:lnTo>
                    <a:pt x="931" y="521"/>
                  </a:lnTo>
                  <a:lnTo>
                    <a:pt x="930" y="530"/>
                  </a:lnTo>
                  <a:lnTo>
                    <a:pt x="939" y="534"/>
                  </a:lnTo>
                  <a:lnTo>
                    <a:pt x="949" y="537"/>
                  </a:lnTo>
                  <a:lnTo>
                    <a:pt x="958" y="541"/>
                  </a:lnTo>
                  <a:lnTo>
                    <a:pt x="968" y="543"/>
                  </a:lnTo>
                  <a:lnTo>
                    <a:pt x="976" y="547"/>
                  </a:lnTo>
                  <a:lnTo>
                    <a:pt x="986" y="551"/>
                  </a:lnTo>
                  <a:lnTo>
                    <a:pt x="994" y="557"/>
                  </a:lnTo>
                  <a:lnTo>
                    <a:pt x="1002" y="563"/>
                  </a:lnTo>
                  <a:lnTo>
                    <a:pt x="995" y="564"/>
                  </a:lnTo>
                  <a:lnTo>
                    <a:pt x="987" y="564"/>
                  </a:lnTo>
                  <a:lnTo>
                    <a:pt x="980" y="563"/>
                  </a:lnTo>
                  <a:lnTo>
                    <a:pt x="972" y="560"/>
                  </a:lnTo>
                  <a:lnTo>
                    <a:pt x="964" y="558"/>
                  </a:lnTo>
                  <a:lnTo>
                    <a:pt x="956" y="557"/>
                  </a:lnTo>
                  <a:lnTo>
                    <a:pt x="949" y="559"/>
                  </a:lnTo>
                  <a:lnTo>
                    <a:pt x="941" y="563"/>
                  </a:lnTo>
                  <a:lnTo>
                    <a:pt x="944" y="575"/>
                  </a:lnTo>
                  <a:lnTo>
                    <a:pt x="951" y="586"/>
                  </a:lnTo>
                  <a:lnTo>
                    <a:pt x="959" y="594"/>
                  </a:lnTo>
                  <a:lnTo>
                    <a:pt x="969" y="602"/>
                  </a:lnTo>
                  <a:lnTo>
                    <a:pt x="979" y="610"/>
                  </a:lnTo>
                  <a:lnTo>
                    <a:pt x="989" y="619"/>
                  </a:lnTo>
                  <a:lnTo>
                    <a:pt x="997" y="631"/>
                  </a:lnTo>
                  <a:lnTo>
                    <a:pt x="1004" y="643"/>
                  </a:lnTo>
                  <a:lnTo>
                    <a:pt x="986" y="647"/>
                  </a:lnTo>
                  <a:lnTo>
                    <a:pt x="966" y="651"/>
                  </a:lnTo>
                  <a:lnTo>
                    <a:pt x="948" y="657"/>
                  </a:lnTo>
                  <a:lnTo>
                    <a:pt x="929" y="663"/>
                  </a:lnTo>
                  <a:lnTo>
                    <a:pt x="911" y="669"/>
                  </a:lnTo>
                  <a:lnTo>
                    <a:pt x="892" y="673"/>
                  </a:lnTo>
                  <a:lnTo>
                    <a:pt x="873" y="677"/>
                  </a:lnTo>
                  <a:lnTo>
                    <a:pt x="854" y="678"/>
                  </a:lnTo>
                  <a:lnTo>
                    <a:pt x="858" y="653"/>
                  </a:lnTo>
                  <a:lnTo>
                    <a:pt x="860" y="625"/>
                  </a:lnTo>
                  <a:lnTo>
                    <a:pt x="858" y="598"/>
                  </a:lnTo>
                  <a:lnTo>
                    <a:pt x="854" y="573"/>
                  </a:lnTo>
                  <a:lnTo>
                    <a:pt x="848" y="565"/>
                  </a:lnTo>
                  <a:lnTo>
                    <a:pt x="844" y="556"/>
                  </a:lnTo>
                  <a:lnTo>
                    <a:pt x="838" y="548"/>
                  </a:lnTo>
                  <a:lnTo>
                    <a:pt x="829" y="545"/>
                  </a:lnTo>
                  <a:lnTo>
                    <a:pt x="820" y="562"/>
                  </a:lnTo>
                  <a:lnTo>
                    <a:pt x="814" y="579"/>
                  </a:lnTo>
                  <a:lnTo>
                    <a:pt x="808" y="596"/>
                  </a:lnTo>
                  <a:lnTo>
                    <a:pt x="798" y="612"/>
                  </a:lnTo>
                  <a:lnTo>
                    <a:pt x="758" y="545"/>
                  </a:lnTo>
                  <a:lnTo>
                    <a:pt x="746" y="545"/>
                  </a:lnTo>
                  <a:lnTo>
                    <a:pt x="746" y="556"/>
                  </a:lnTo>
                  <a:lnTo>
                    <a:pt x="754" y="568"/>
                  </a:lnTo>
                  <a:lnTo>
                    <a:pt x="761" y="581"/>
                  </a:lnTo>
                  <a:lnTo>
                    <a:pt x="767" y="594"/>
                  </a:lnTo>
                  <a:lnTo>
                    <a:pt x="772" y="608"/>
                  </a:lnTo>
                  <a:lnTo>
                    <a:pt x="778" y="620"/>
                  </a:lnTo>
                  <a:lnTo>
                    <a:pt x="783" y="634"/>
                  </a:lnTo>
                  <a:lnTo>
                    <a:pt x="786" y="649"/>
                  </a:lnTo>
                  <a:lnTo>
                    <a:pt x="790" y="663"/>
                  </a:lnTo>
                  <a:lnTo>
                    <a:pt x="799" y="661"/>
                  </a:lnTo>
                  <a:lnTo>
                    <a:pt x="807" y="655"/>
                  </a:lnTo>
                  <a:lnTo>
                    <a:pt x="813" y="649"/>
                  </a:lnTo>
                  <a:lnTo>
                    <a:pt x="819" y="642"/>
                  </a:lnTo>
                  <a:lnTo>
                    <a:pt x="823" y="634"/>
                  </a:lnTo>
                  <a:lnTo>
                    <a:pt x="827" y="625"/>
                  </a:lnTo>
                  <a:lnTo>
                    <a:pt x="830" y="617"/>
                  </a:lnTo>
                  <a:lnTo>
                    <a:pt x="834" y="609"/>
                  </a:lnTo>
                  <a:lnTo>
                    <a:pt x="838" y="617"/>
                  </a:lnTo>
                  <a:lnTo>
                    <a:pt x="836" y="635"/>
                  </a:lnTo>
                  <a:lnTo>
                    <a:pt x="831" y="654"/>
                  </a:lnTo>
                  <a:lnTo>
                    <a:pt x="827" y="671"/>
                  </a:lnTo>
                  <a:lnTo>
                    <a:pt x="820" y="689"/>
                  </a:lnTo>
                  <a:lnTo>
                    <a:pt x="813" y="707"/>
                  </a:lnTo>
                  <a:lnTo>
                    <a:pt x="806" y="724"/>
                  </a:lnTo>
                  <a:lnTo>
                    <a:pt x="799" y="741"/>
                  </a:lnTo>
                  <a:lnTo>
                    <a:pt x="792" y="757"/>
                  </a:lnTo>
                  <a:lnTo>
                    <a:pt x="835" y="761"/>
                  </a:lnTo>
                  <a:lnTo>
                    <a:pt x="838" y="750"/>
                  </a:lnTo>
                  <a:lnTo>
                    <a:pt x="842" y="735"/>
                  </a:lnTo>
                  <a:lnTo>
                    <a:pt x="845" y="722"/>
                  </a:lnTo>
                  <a:lnTo>
                    <a:pt x="848" y="711"/>
                  </a:lnTo>
                  <a:lnTo>
                    <a:pt x="870" y="708"/>
                  </a:lnTo>
                  <a:lnTo>
                    <a:pt x="892" y="702"/>
                  </a:lnTo>
                  <a:lnTo>
                    <a:pt x="914" y="696"/>
                  </a:lnTo>
                  <a:lnTo>
                    <a:pt x="936" y="691"/>
                  </a:lnTo>
                  <a:lnTo>
                    <a:pt x="958" y="685"/>
                  </a:lnTo>
                  <a:lnTo>
                    <a:pt x="979" y="679"/>
                  </a:lnTo>
                  <a:lnTo>
                    <a:pt x="1001" y="673"/>
                  </a:lnTo>
                  <a:lnTo>
                    <a:pt x="1022" y="669"/>
                  </a:lnTo>
                  <a:lnTo>
                    <a:pt x="1029" y="678"/>
                  </a:lnTo>
                  <a:lnTo>
                    <a:pt x="1036" y="687"/>
                  </a:lnTo>
                  <a:lnTo>
                    <a:pt x="1041" y="696"/>
                  </a:lnTo>
                  <a:lnTo>
                    <a:pt x="1045" y="707"/>
                  </a:lnTo>
                  <a:lnTo>
                    <a:pt x="941" y="740"/>
                  </a:lnTo>
                  <a:lnTo>
                    <a:pt x="949" y="770"/>
                  </a:lnTo>
                  <a:lnTo>
                    <a:pt x="951" y="769"/>
                  </a:lnTo>
                  <a:lnTo>
                    <a:pt x="959" y="767"/>
                  </a:lnTo>
                  <a:lnTo>
                    <a:pt x="969" y="763"/>
                  </a:lnTo>
                  <a:lnTo>
                    <a:pt x="983" y="759"/>
                  </a:lnTo>
                  <a:lnTo>
                    <a:pt x="998" y="753"/>
                  </a:lnTo>
                  <a:lnTo>
                    <a:pt x="1013" y="747"/>
                  </a:lnTo>
                  <a:lnTo>
                    <a:pt x="1027" y="741"/>
                  </a:lnTo>
                  <a:lnTo>
                    <a:pt x="1040" y="737"/>
                  </a:lnTo>
                  <a:lnTo>
                    <a:pt x="1035" y="791"/>
                  </a:lnTo>
                  <a:lnTo>
                    <a:pt x="942" y="822"/>
                  </a:lnTo>
                  <a:lnTo>
                    <a:pt x="949" y="853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52" name="Freihandform 29"/>
            <p:cNvSpPr>
              <a:spLocks/>
            </p:cNvSpPr>
            <p:nvPr/>
          </p:nvSpPr>
          <p:spPr bwMode="auto">
            <a:xfrm>
              <a:off x="5089" y="1904"/>
              <a:ext cx="256" cy="77"/>
            </a:xfrm>
            <a:custGeom>
              <a:avLst/>
              <a:gdLst>
                <a:gd name="T0" fmla="*/ 511 w 511"/>
                <a:gd name="T1" fmla="*/ 153 h 154"/>
                <a:gd name="T2" fmla="*/ 503 w 511"/>
                <a:gd name="T3" fmla="*/ 154 h 154"/>
                <a:gd name="T4" fmla="*/ 496 w 511"/>
                <a:gd name="T5" fmla="*/ 151 h 154"/>
                <a:gd name="T6" fmla="*/ 489 w 511"/>
                <a:gd name="T7" fmla="*/ 145 h 154"/>
                <a:gd name="T8" fmla="*/ 483 w 511"/>
                <a:gd name="T9" fmla="*/ 141 h 154"/>
                <a:gd name="T10" fmla="*/ 459 w 511"/>
                <a:gd name="T11" fmla="*/ 120 h 154"/>
                <a:gd name="T12" fmla="*/ 434 w 511"/>
                <a:gd name="T13" fmla="*/ 101 h 154"/>
                <a:gd name="T14" fmla="*/ 407 w 511"/>
                <a:gd name="T15" fmla="*/ 86 h 154"/>
                <a:gd name="T16" fmla="*/ 379 w 511"/>
                <a:gd name="T17" fmla="*/ 74 h 154"/>
                <a:gd name="T18" fmla="*/ 350 w 511"/>
                <a:gd name="T19" fmla="*/ 64 h 154"/>
                <a:gd name="T20" fmla="*/ 319 w 511"/>
                <a:gd name="T21" fmla="*/ 56 h 154"/>
                <a:gd name="T22" fmla="*/ 288 w 511"/>
                <a:gd name="T23" fmla="*/ 51 h 154"/>
                <a:gd name="T24" fmla="*/ 255 w 511"/>
                <a:gd name="T25" fmla="*/ 48 h 154"/>
                <a:gd name="T26" fmla="*/ 224 w 511"/>
                <a:gd name="T27" fmla="*/ 47 h 154"/>
                <a:gd name="T28" fmla="*/ 192 w 511"/>
                <a:gd name="T29" fmla="*/ 47 h 154"/>
                <a:gd name="T30" fmla="*/ 160 w 511"/>
                <a:gd name="T31" fmla="*/ 51 h 154"/>
                <a:gd name="T32" fmla="*/ 129 w 511"/>
                <a:gd name="T33" fmla="*/ 55 h 154"/>
                <a:gd name="T34" fmla="*/ 98 w 511"/>
                <a:gd name="T35" fmla="*/ 61 h 154"/>
                <a:gd name="T36" fmla="*/ 68 w 511"/>
                <a:gd name="T37" fmla="*/ 68 h 154"/>
                <a:gd name="T38" fmla="*/ 38 w 511"/>
                <a:gd name="T39" fmla="*/ 77 h 154"/>
                <a:gd name="T40" fmla="*/ 10 w 511"/>
                <a:gd name="T41" fmla="*/ 88 h 154"/>
                <a:gd name="T42" fmla="*/ 5 w 511"/>
                <a:gd name="T43" fmla="*/ 83 h 154"/>
                <a:gd name="T44" fmla="*/ 2 w 511"/>
                <a:gd name="T45" fmla="*/ 78 h 154"/>
                <a:gd name="T46" fmla="*/ 0 w 511"/>
                <a:gd name="T47" fmla="*/ 71 h 154"/>
                <a:gd name="T48" fmla="*/ 0 w 511"/>
                <a:gd name="T49" fmla="*/ 63 h 154"/>
                <a:gd name="T50" fmla="*/ 15 w 511"/>
                <a:gd name="T51" fmla="*/ 52 h 154"/>
                <a:gd name="T52" fmla="*/ 31 w 511"/>
                <a:gd name="T53" fmla="*/ 41 h 154"/>
                <a:gd name="T54" fmla="*/ 47 w 511"/>
                <a:gd name="T55" fmla="*/ 32 h 154"/>
                <a:gd name="T56" fmla="*/ 64 w 511"/>
                <a:gd name="T57" fmla="*/ 24 h 154"/>
                <a:gd name="T58" fmla="*/ 81 w 511"/>
                <a:gd name="T59" fmla="*/ 17 h 154"/>
                <a:gd name="T60" fmla="*/ 100 w 511"/>
                <a:gd name="T61" fmla="*/ 11 h 154"/>
                <a:gd name="T62" fmla="*/ 118 w 511"/>
                <a:gd name="T63" fmla="*/ 8 h 154"/>
                <a:gd name="T64" fmla="*/ 137 w 511"/>
                <a:gd name="T65" fmla="*/ 5 h 154"/>
                <a:gd name="T66" fmla="*/ 156 w 511"/>
                <a:gd name="T67" fmla="*/ 2 h 154"/>
                <a:gd name="T68" fmla="*/ 175 w 511"/>
                <a:gd name="T69" fmla="*/ 1 h 154"/>
                <a:gd name="T70" fmla="*/ 194 w 511"/>
                <a:gd name="T71" fmla="*/ 0 h 154"/>
                <a:gd name="T72" fmla="*/ 214 w 511"/>
                <a:gd name="T73" fmla="*/ 1 h 154"/>
                <a:gd name="T74" fmla="*/ 233 w 511"/>
                <a:gd name="T75" fmla="*/ 2 h 154"/>
                <a:gd name="T76" fmla="*/ 253 w 511"/>
                <a:gd name="T77" fmla="*/ 5 h 154"/>
                <a:gd name="T78" fmla="*/ 273 w 511"/>
                <a:gd name="T79" fmla="*/ 7 h 154"/>
                <a:gd name="T80" fmla="*/ 291 w 511"/>
                <a:gd name="T81" fmla="*/ 10 h 154"/>
                <a:gd name="T82" fmla="*/ 307 w 511"/>
                <a:gd name="T83" fmla="*/ 14 h 154"/>
                <a:gd name="T84" fmla="*/ 323 w 511"/>
                <a:gd name="T85" fmla="*/ 17 h 154"/>
                <a:gd name="T86" fmla="*/ 339 w 511"/>
                <a:gd name="T87" fmla="*/ 22 h 154"/>
                <a:gd name="T88" fmla="*/ 356 w 511"/>
                <a:gd name="T89" fmla="*/ 28 h 154"/>
                <a:gd name="T90" fmla="*/ 372 w 511"/>
                <a:gd name="T91" fmla="*/ 33 h 154"/>
                <a:gd name="T92" fmla="*/ 387 w 511"/>
                <a:gd name="T93" fmla="*/ 40 h 154"/>
                <a:gd name="T94" fmla="*/ 403 w 511"/>
                <a:gd name="T95" fmla="*/ 48 h 154"/>
                <a:gd name="T96" fmla="*/ 417 w 511"/>
                <a:gd name="T97" fmla="*/ 58 h 154"/>
                <a:gd name="T98" fmla="*/ 432 w 511"/>
                <a:gd name="T99" fmla="*/ 67 h 154"/>
                <a:gd name="T100" fmla="*/ 445 w 511"/>
                <a:gd name="T101" fmla="*/ 76 h 154"/>
                <a:gd name="T102" fmla="*/ 458 w 511"/>
                <a:gd name="T103" fmla="*/ 88 h 154"/>
                <a:gd name="T104" fmla="*/ 471 w 511"/>
                <a:gd name="T105" fmla="*/ 99 h 154"/>
                <a:gd name="T106" fmla="*/ 482 w 511"/>
                <a:gd name="T107" fmla="*/ 112 h 154"/>
                <a:gd name="T108" fmla="*/ 493 w 511"/>
                <a:gd name="T109" fmla="*/ 124 h 154"/>
                <a:gd name="T110" fmla="*/ 502 w 511"/>
                <a:gd name="T111" fmla="*/ 138 h 154"/>
                <a:gd name="T112" fmla="*/ 511 w 511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1" h="154">
                  <a:moveTo>
                    <a:pt x="511" y="153"/>
                  </a:moveTo>
                  <a:lnTo>
                    <a:pt x="503" y="154"/>
                  </a:lnTo>
                  <a:lnTo>
                    <a:pt x="496" y="151"/>
                  </a:lnTo>
                  <a:lnTo>
                    <a:pt x="489" y="145"/>
                  </a:lnTo>
                  <a:lnTo>
                    <a:pt x="483" y="141"/>
                  </a:lnTo>
                  <a:lnTo>
                    <a:pt x="459" y="120"/>
                  </a:lnTo>
                  <a:lnTo>
                    <a:pt x="434" y="101"/>
                  </a:lnTo>
                  <a:lnTo>
                    <a:pt x="407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5" y="48"/>
                  </a:lnTo>
                  <a:lnTo>
                    <a:pt x="224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8"/>
                  </a:lnTo>
                  <a:lnTo>
                    <a:pt x="5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4" y="24"/>
                  </a:lnTo>
                  <a:lnTo>
                    <a:pt x="81" y="17"/>
                  </a:lnTo>
                  <a:lnTo>
                    <a:pt x="100" y="11"/>
                  </a:lnTo>
                  <a:lnTo>
                    <a:pt x="118" y="8"/>
                  </a:lnTo>
                  <a:lnTo>
                    <a:pt x="137" y="5"/>
                  </a:lnTo>
                  <a:lnTo>
                    <a:pt x="156" y="2"/>
                  </a:lnTo>
                  <a:lnTo>
                    <a:pt x="175" y="1"/>
                  </a:lnTo>
                  <a:lnTo>
                    <a:pt x="194" y="0"/>
                  </a:lnTo>
                  <a:lnTo>
                    <a:pt x="214" y="1"/>
                  </a:lnTo>
                  <a:lnTo>
                    <a:pt x="233" y="2"/>
                  </a:lnTo>
                  <a:lnTo>
                    <a:pt x="253" y="5"/>
                  </a:lnTo>
                  <a:lnTo>
                    <a:pt x="273" y="7"/>
                  </a:lnTo>
                  <a:lnTo>
                    <a:pt x="291" y="10"/>
                  </a:lnTo>
                  <a:lnTo>
                    <a:pt x="307" y="14"/>
                  </a:lnTo>
                  <a:lnTo>
                    <a:pt x="323" y="17"/>
                  </a:lnTo>
                  <a:lnTo>
                    <a:pt x="339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8"/>
                  </a:lnTo>
                  <a:lnTo>
                    <a:pt x="432" y="67"/>
                  </a:lnTo>
                  <a:lnTo>
                    <a:pt x="445" y="76"/>
                  </a:lnTo>
                  <a:lnTo>
                    <a:pt x="458" y="88"/>
                  </a:lnTo>
                  <a:lnTo>
                    <a:pt x="471" y="99"/>
                  </a:lnTo>
                  <a:lnTo>
                    <a:pt x="482" y="112"/>
                  </a:lnTo>
                  <a:lnTo>
                    <a:pt x="493" y="124"/>
                  </a:lnTo>
                  <a:lnTo>
                    <a:pt x="502" y="138"/>
                  </a:lnTo>
                  <a:lnTo>
                    <a:pt x="511" y="153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54" name="Freihandform 30"/>
            <p:cNvSpPr>
              <a:spLocks/>
            </p:cNvSpPr>
            <p:nvPr/>
          </p:nvSpPr>
          <p:spPr bwMode="auto">
            <a:xfrm>
              <a:off x="4472" y="1946"/>
              <a:ext cx="497" cy="499"/>
            </a:xfrm>
            <a:custGeom>
              <a:avLst/>
              <a:gdLst>
                <a:gd name="T0" fmla="*/ 935 w 994"/>
                <a:gd name="T1" fmla="*/ 816 h 999"/>
                <a:gd name="T2" fmla="*/ 964 w 994"/>
                <a:gd name="T3" fmla="*/ 48 h 999"/>
                <a:gd name="T4" fmla="*/ 182 w 994"/>
                <a:gd name="T5" fmla="*/ 38 h 999"/>
                <a:gd name="T6" fmla="*/ 203 w 994"/>
                <a:gd name="T7" fmla="*/ 875 h 999"/>
                <a:gd name="T8" fmla="*/ 198 w 994"/>
                <a:gd name="T9" fmla="*/ 879 h 999"/>
                <a:gd name="T10" fmla="*/ 189 w 994"/>
                <a:gd name="T11" fmla="*/ 883 h 999"/>
                <a:gd name="T12" fmla="*/ 180 w 994"/>
                <a:gd name="T13" fmla="*/ 884 h 999"/>
                <a:gd name="T14" fmla="*/ 175 w 994"/>
                <a:gd name="T15" fmla="*/ 881 h 999"/>
                <a:gd name="T16" fmla="*/ 138 w 994"/>
                <a:gd name="T17" fmla="*/ 61 h 999"/>
                <a:gd name="T18" fmla="*/ 23 w 994"/>
                <a:gd name="T19" fmla="*/ 166 h 999"/>
                <a:gd name="T20" fmla="*/ 27 w 994"/>
                <a:gd name="T21" fmla="*/ 289 h 999"/>
                <a:gd name="T22" fmla="*/ 36 w 994"/>
                <a:gd name="T23" fmla="*/ 561 h 999"/>
                <a:gd name="T24" fmla="*/ 46 w 994"/>
                <a:gd name="T25" fmla="*/ 835 h 999"/>
                <a:gd name="T26" fmla="*/ 52 w 994"/>
                <a:gd name="T27" fmla="*/ 963 h 999"/>
                <a:gd name="T28" fmla="*/ 68 w 994"/>
                <a:gd name="T29" fmla="*/ 956 h 999"/>
                <a:gd name="T30" fmla="*/ 86 w 994"/>
                <a:gd name="T31" fmla="*/ 948 h 999"/>
                <a:gd name="T32" fmla="*/ 107 w 994"/>
                <a:gd name="T33" fmla="*/ 940 h 999"/>
                <a:gd name="T34" fmla="*/ 127 w 994"/>
                <a:gd name="T35" fmla="*/ 932 h 999"/>
                <a:gd name="T36" fmla="*/ 144 w 994"/>
                <a:gd name="T37" fmla="*/ 925 h 999"/>
                <a:gd name="T38" fmla="*/ 159 w 994"/>
                <a:gd name="T39" fmla="*/ 919 h 999"/>
                <a:gd name="T40" fmla="*/ 168 w 994"/>
                <a:gd name="T41" fmla="*/ 916 h 999"/>
                <a:gd name="T42" fmla="*/ 173 w 994"/>
                <a:gd name="T43" fmla="*/ 916 h 999"/>
                <a:gd name="T44" fmla="*/ 157 w 994"/>
                <a:gd name="T45" fmla="*/ 928 h 999"/>
                <a:gd name="T46" fmla="*/ 141 w 994"/>
                <a:gd name="T47" fmla="*/ 939 h 999"/>
                <a:gd name="T48" fmla="*/ 122 w 994"/>
                <a:gd name="T49" fmla="*/ 948 h 999"/>
                <a:gd name="T50" fmla="*/ 103 w 994"/>
                <a:gd name="T51" fmla="*/ 959 h 999"/>
                <a:gd name="T52" fmla="*/ 84 w 994"/>
                <a:gd name="T53" fmla="*/ 969 h 999"/>
                <a:gd name="T54" fmla="*/ 66 w 994"/>
                <a:gd name="T55" fmla="*/ 978 h 999"/>
                <a:gd name="T56" fmla="*/ 47 w 994"/>
                <a:gd name="T57" fmla="*/ 989 h 999"/>
                <a:gd name="T58" fmla="*/ 31 w 994"/>
                <a:gd name="T59" fmla="*/ 999 h 999"/>
                <a:gd name="T60" fmla="*/ 25 w 994"/>
                <a:gd name="T61" fmla="*/ 963 h 999"/>
                <a:gd name="T62" fmla="*/ 18 w 994"/>
                <a:gd name="T63" fmla="*/ 871 h 999"/>
                <a:gd name="T64" fmla="*/ 13 w 994"/>
                <a:gd name="T65" fmla="*/ 741 h 999"/>
                <a:gd name="T66" fmla="*/ 8 w 994"/>
                <a:gd name="T67" fmla="*/ 590 h 999"/>
                <a:gd name="T68" fmla="*/ 3 w 994"/>
                <a:gd name="T69" fmla="*/ 438 h 999"/>
                <a:gd name="T70" fmla="*/ 0 w 994"/>
                <a:gd name="T71" fmla="*/ 300 h 999"/>
                <a:gd name="T72" fmla="*/ 0 w 994"/>
                <a:gd name="T73" fmla="*/ 196 h 999"/>
                <a:gd name="T74" fmla="*/ 1 w 994"/>
                <a:gd name="T75" fmla="*/ 144 h 999"/>
                <a:gd name="T76" fmla="*/ 147 w 994"/>
                <a:gd name="T77" fmla="*/ 0 h 999"/>
                <a:gd name="T78" fmla="*/ 994 w 994"/>
                <a:gd name="T79" fmla="*/ 22 h 999"/>
                <a:gd name="T80" fmla="*/ 993 w 994"/>
                <a:gd name="T81" fmla="*/ 57 h 999"/>
                <a:gd name="T82" fmla="*/ 988 w 994"/>
                <a:gd name="T83" fmla="*/ 149 h 999"/>
                <a:gd name="T84" fmla="*/ 984 w 994"/>
                <a:gd name="T85" fmla="*/ 279 h 999"/>
                <a:gd name="T86" fmla="*/ 977 w 994"/>
                <a:gd name="T87" fmla="*/ 427 h 999"/>
                <a:gd name="T88" fmla="*/ 970 w 994"/>
                <a:gd name="T89" fmla="*/ 576 h 999"/>
                <a:gd name="T90" fmla="*/ 964 w 994"/>
                <a:gd name="T91" fmla="*/ 706 h 999"/>
                <a:gd name="T92" fmla="*/ 959 w 994"/>
                <a:gd name="T93" fmla="*/ 797 h 999"/>
                <a:gd name="T94" fmla="*/ 957 w 994"/>
                <a:gd name="T95" fmla="*/ 831 h 999"/>
                <a:gd name="T96" fmla="*/ 935 w 994"/>
                <a:gd name="T97" fmla="*/ 816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4" h="999">
                  <a:moveTo>
                    <a:pt x="935" y="816"/>
                  </a:moveTo>
                  <a:lnTo>
                    <a:pt x="964" y="48"/>
                  </a:lnTo>
                  <a:lnTo>
                    <a:pt x="182" y="38"/>
                  </a:lnTo>
                  <a:lnTo>
                    <a:pt x="203" y="875"/>
                  </a:lnTo>
                  <a:lnTo>
                    <a:pt x="198" y="879"/>
                  </a:lnTo>
                  <a:lnTo>
                    <a:pt x="189" y="883"/>
                  </a:lnTo>
                  <a:lnTo>
                    <a:pt x="180" y="884"/>
                  </a:lnTo>
                  <a:lnTo>
                    <a:pt x="175" y="881"/>
                  </a:lnTo>
                  <a:lnTo>
                    <a:pt x="138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3"/>
                  </a:lnTo>
                  <a:lnTo>
                    <a:pt x="68" y="956"/>
                  </a:lnTo>
                  <a:lnTo>
                    <a:pt x="86" y="948"/>
                  </a:lnTo>
                  <a:lnTo>
                    <a:pt x="107" y="940"/>
                  </a:lnTo>
                  <a:lnTo>
                    <a:pt x="127" y="932"/>
                  </a:lnTo>
                  <a:lnTo>
                    <a:pt x="144" y="925"/>
                  </a:lnTo>
                  <a:lnTo>
                    <a:pt x="159" y="919"/>
                  </a:lnTo>
                  <a:lnTo>
                    <a:pt x="168" y="916"/>
                  </a:lnTo>
                  <a:lnTo>
                    <a:pt x="173" y="916"/>
                  </a:lnTo>
                  <a:lnTo>
                    <a:pt x="157" y="928"/>
                  </a:lnTo>
                  <a:lnTo>
                    <a:pt x="141" y="939"/>
                  </a:lnTo>
                  <a:lnTo>
                    <a:pt x="122" y="948"/>
                  </a:lnTo>
                  <a:lnTo>
                    <a:pt x="103" y="959"/>
                  </a:lnTo>
                  <a:lnTo>
                    <a:pt x="84" y="969"/>
                  </a:lnTo>
                  <a:lnTo>
                    <a:pt x="66" y="978"/>
                  </a:lnTo>
                  <a:lnTo>
                    <a:pt x="47" y="989"/>
                  </a:lnTo>
                  <a:lnTo>
                    <a:pt x="31" y="999"/>
                  </a:lnTo>
                  <a:lnTo>
                    <a:pt x="25" y="963"/>
                  </a:lnTo>
                  <a:lnTo>
                    <a:pt x="18" y="871"/>
                  </a:lnTo>
                  <a:lnTo>
                    <a:pt x="13" y="741"/>
                  </a:lnTo>
                  <a:lnTo>
                    <a:pt x="8" y="590"/>
                  </a:lnTo>
                  <a:lnTo>
                    <a:pt x="3" y="438"/>
                  </a:lnTo>
                  <a:lnTo>
                    <a:pt x="0" y="300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7" y="0"/>
                  </a:lnTo>
                  <a:lnTo>
                    <a:pt x="994" y="22"/>
                  </a:lnTo>
                  <a:lnTo>
                    <a:pt x="993" y="57"/>
                  </a:lnTo>
                  <a:lnTo>
                    <a:pt x="988" y="149"/>
                  </a:lnTo>
                  <a:lnTo>
                    <a:pt x="984" y="279"/>
                  </a:lnTo>
                  <a:lnTo>
                    <a:pt x="977" y="427"/>
                  </a:lnTo>
                  <a:lnTo>
                    <a:pt x="970" y="576"/>
                  </a:lnTo>
                  <a:lnTo>
                    <a:pt x="964" y="706"/>
                  </a:lnTo>
                  <a:lnTo>
                    <a:pt x="959" y="797"/>
                  </a:lnTo>
                  <a:lnTo>
                    <a:pt x="957" y="831"/>
                  </a:lnTo>
                  <a:lnTo>
                    <a:pt x="935" y="816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55" name="Freihandform 31"/>
            <p:cNvSpPr>
              <a:spLocks/>
            </p:cNvSpPr>
            <p:nvPr/>
          </p:nvSpPr>
          <p:spPr bwMode="auto">
            <a:xfrm>
              <a:off x="5006" y="1950"/>
              <a:ext cx="338" cy="415"/>
            </a:xfrm>
            <a:custGeom>
              <a:avLst/>
              <a:gdLst>
                <a:gd name="T0" fmla="*/ 593 w 676"/>
                <a:gd name="T1" fmla="*/ 811 h 831"/>
                <a:gd name="T2" fmla="*/ 565 w 676"/>
                <a:gd name="T3" fmla="*/ 762 h 831"/>
                <a:gd name="T4" fmla="*/ 527 w 676"/>
                <a:gd name="T5" fmla="*/ 641 h 831"/>
                <a:gd name="T6" fmla="*/ 479 w 676"/>
                <a:gd name="T7" fmla="*/ 560 h 831"/>
                <a:gd name="T8" fmla="*/ 421 w 676"/>
                <a:gd name="T9" fmla="*/ 501 h 831"/>
                <a:gd name="T10" fmla="*/ 360 w 676"/>
                <a:gd name="T11" fmla="*/ 477 h 831"/>
                <a:gd name="T12" fmla="*/ 355 w 676"/>
                <a:gd name="T13" fmla="*/ 462 h 831"/>
                <a:gd name="T14" fmla="*/ 383 w 676"/>
                <a:gd name="T15" fmla="*/ 464 h 831"/>
                <a:gd name="T16" fmla="*/ 424 w 676"/>
                <a:gd name="T17" fmla="*/ 399 h 831"/>
                <a:gd name="T18" fmla="*/ 410 w 676"/>
                <a:gd name="T19" fmla="*/ 342 h 831"/>
                <a:gd name="T20" fmla="*/ 353 w 676"/>
                <a:gd name="T21" fmla="*/ 312 h 831"/>
                <a:gd name="T22" fmla="*/ 268 w 676"/>
                <a:gd name="T23" fmla="*/ 296 h 831"/>
                <a:gd name="T24" fmla="*/ 185 w 676"/>
                <a:gd name="T25" fmla="*/ 272 h 831"/>
                <a:gd name="T26" fmla="*/ 115 w 676"/>
                <a:gd name="T27" fmla="*/ 277 h 831"/>
                <a:gd name="T28" fmla="*/ 102 w 676"/>
                <a:gd name="T29" fmla="*/ 487 h 831"/>
                <a:gd name="T30" fmla="*/ 159 w 676"/>
                <a:gd name="T31" fmla="*/ 635 h 831"/>
                <a:gd name="T32" fmla="*/ 250 w 676"/>
                <a:gd name="T33" fmla="*/ 711 h 831"/>
                <a:gd name="T34" fmla="*/ 281 w 676"/>
                <a:gd name="T35" fmla="*/ 702 h 831"/>
                <a:gd name="T36" fmla="*/ 280 w 676"/>
                <a:gd name="T37" fmla="*/ 716 h 831"/>
                <a:gd name="T38" fmla="*/ 243 w 676"/>
                <a:gd name="T39" fmla="*/ 723 h 831"/>
                <a:gd name="T40" fmla="*/ 153 w 676"/>
                <a:gd name="T41" fmla="*/ 671 h 831"/>
                <a:gd name="T42" fmla="*/ 86 w 676"/>
                <a:gd name="T43" fmla="*/ 577 h 831"/>
                <a:gd name="T44" fmla="*/ 55 w 676"/>
                <a:gd name="T45" fmla="*/ 461 h 831"/>
                <a:gd name="T46" fmla="*/ 38 w 676"/>
                <a:gd name="T47" fmla="*/ 330 h 831"/>
                <a:gd name="T48" fmla="*/ 3 w 676"/>
                <a:gd name="T49" fmla="*/ 319 h 831"/>
                <a:gd name="T50" fmla="*/ 72 w 676"/>
                <a:gd name="T51" fmla="*/ 217 h 831"/>
                <a:gd name="T52" fmla="*/ 60 w 676"/>
                <a:gd name="T53" fmla="*/ 141 h 831"/>
                <a:gd name="T54" fmla="*/ 70 w 676"/>
                <a:gd name="T55" fmla="*/ 65 h 831"/>
                <a:gd name="T56" fmla="*/ 115 w 676"/>
                <a:gd name="T57" fmla="*/ 14 h 831"/>
                <a:gd name="T58" fmla="*/ 142 w 676"/>
                <a:gd name="T59" fmla="*/ 22 h 831"/>
                <a:gd name="T60" fmla="*/ 109 w 676"/>
                <a:gd name="T61" fmla="*/ 55 h 831"/>
                <a:gd name="T62" fmla="*/ 138 w 676"/>
                <a:gd name="T63" fmla="*/ 184 h 831"/>
                <a:gd name="T64" fmla="*/ 232 w 676"/>
                <a:gd name="T65" fmla="*/ 242 h 831"/>
                <a:gd name="T66" fmla="*/ 342 w 676"/>
                <a:gd name="T67" fmla="*/ 271 h 831"/>
                <a:gd name="T68" fmla="*/ 444 w 676"/>
                <a:gd name="T69" fmla="*/ 315 h 831"/>
                <a:gd name="T70" fmla="*/ 512 w 676"/>
                <a:gd name="T71" fmla="*/ 347 h 831"/>
                <a:gd name="T72" fmla="*/ 540 w 676"/>
                <a:gd name="T73" fmla="*/ 410 h 831"/>
                <a:gd name="T74" fmla="*/ 502 w 676"/>
                <a:gd name="T75" fmla="*/ 422 h 831"/>
                <a:gd name="T76" fmla="*/ 478 w 676"/>
                <a:gd name="T77" fmla="*/ 401 h 831"/>
                <a:gd name="T78" fmla="*/ 511 w 676"/>
                <a:gd name="T79" fmla="*/ 409 h 831"/>
                <a:gd name="T80" fmla="*/ 501 w 676"/>
                <a:gd name="T81" fmla="*/ 375 h 831"/>
                <a:gd name="T82" fmla="*/ 456 w 676"/>
                <a:gd name="T83" fmla="*/ 346 h 831"/>
                <a:gd name="T84" fmla="*/ 461 w 676"/>
                <a:gd name="T85" fmla="*/ 440 h 831"/>
                <a:gd name="T86" fmla="*/ 510 w 676"/>
                <a:gd name="T87" fmla="*/ 544 h 831"/>
                <a:gd name="T88" fmla="*/ 592 w 676"/>
                <a:gd name="T89" fmla="*/ 608 h 831"/>
                <a:gd name="T90" fmla="*/ 646 w 676"/>
                <a:gd name="T91" fmla="*/ 602 h 831"/>
                <a:gd name="T92" fmla="*/ 633 w 676"/>
                <a:gd name="T93" fmla="*/ 583 h 831"/>
                <a:gd name="T94" fmla="*/ 671 w 676"/>
                <a:gd name="T95" fmla="*/ 584 h 831"/>
                <a:gd name="T96" fmla="*/ 668 w 676"/>
                <a:gd name="T97" fmla="*/ 628 h 831"/>
                <a:gd name="T98" fmla="*/ 602 w 676"/>
                <a:gd name="T99" fmla="*/ 641 h 831"/>
                <a:gd name="T100" fmla="*/ 547 w 676"/>
                <a:gd name="T101" fmla="*/ 614 h 831"/>
                <a:gd name="T102" fmla="*/ 593 w 676"/>
                <a:gd name="T103" fmla="*/ 72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6" h="831">
                  <a:moveTo>
                    <a:pt x="615" y="831"/>
                  </a:moveTo>
                  <a:lnTo>
                    <a:pt x="608" y="827"/>
                  </a:lnTo>
                  <a:lnTo>
                    <a:pt x="602" y="824"/>
                  </a:lnTo>
                  <a:lnTo>
                    <a:pt x="598" y="818"/>
                  </a:lnTo>
                  <a:lnTo>
                    <a:pt x="593" y="811"/>
                  </a:lnTo>
                  <a:lnTo>
                    <a:pt x="588" y="804"/>
                  </a:lnTo>
                  <a:lnTo>
                    <a:pt x="585" y="797"/>
                  </a:lnTo>
                  <a:lnTo>
                    <a:pt x="580" y="790"/>
                  </a:lnTo>
                  <a:lnTo>
                    <a:pt x="577" y="784"/>
                  </a:lnTo>
                  <a:lnTo>
                    <a:pt x="565" y="762"/>
                  </a:lnTo>
                  <a:lnTo>
                    <a:pt x="555" y="739"/>
                  </a:lnTo>
                  <a:lnTo>
                    <a:pt x="546" y="716"/>
                  </a:lnTo>
                  <a:lnTo>
                    <a:pt x="539" y="691"/>
                  </a:lnTo>
                  <a:lnTo>
                    <a:pt x="533" y="666"/>
                  </a:lnTo>
                  <a:lnTo>
                    <a:pt x="527" y="641"/>
                  </a:lnTo>
                  <a:lnTo>
                    <a:pt x="523" y="615"/>
                  </a:lnTo>
                  <a:lnTo>
                    <a:pt x="518" y="590"/>
                  </a:lnTo>
                  <a:lnTo>
                    <a:pt x="505" y="580"/>
                  </a:lnTo>
                  <a:lnTo>
                    <a:pt x="492" y="570"/>
                  </a:lnTo>
                  <a:lnTo>
                    <a:pt x="479" y="560"/>
                  </a:lnTo>
                  <a:lnTo>
                    <a:pt x="466" y="549"/>
                  </a:lnTo>
                  <a:lnTo>
                    <a:pt x="454" y="538"/>
                  </a:lnTo>
                  <a:lnTo>
                    <a:pt x="441" y="527"/>
                  </a:lnTo>
                  <a:lnTo>
                    <a:pt x="431" y="514"/>
                  </a:lnTo>
                  <a:lnTo>
                    <a:pt x="421" y="501"/>
                  </a:lnTo>
                  <a:lnTo>
                    <a:pt x="410" y="501"/>
                  </a:lnTo>
                  <a:lnTo>
                    <a:pt x="396" y="498"/>
                  </a:lnTo>
                  <a:lnTo>
                    <a:pt x="383" y="492"/>
                  </a:lnTo>
                  <a:lnTo>
                    <a:pt x="371" y="485"/>
                  </a:lnTo>
                  <a:lnTo>
                    <a:pt x="360" y="477"/>
                  </a:lnTo>
                  <a:lnTo>
                    <a:pt x="351" y="470"/>
                  </a:lnTo>
                  <a:lnTo>
                    <a:pt x="345" y="464"/>
                  </a:lnTo>
                  <a:lnTo>
                    <a:pt x="343" y="462"/>
                  </a:lnTo>
                  <a:lnTo>
                    <a:pt x="349" y="461"/>
                  </a:lnTo>
                  <a:lnTo>
                    <a:pt x="355" y="462"/>
                  </a:lnTo>
                  <a:lnTo>
                    <a:pt x="359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6"/>
                  </a:lnTo>
                  <a:lnTo>
                    <a:pt x="383" y="464"/>
                  </a:lnTo>
                  <a:lnTo>
                    <a:pt x="390" y="462"/>
                  </a:lnTo>
                  <a:lnTo>
                    <a:pt x="406" y="448"/>
                  </a:lnTo>
                  <a:lnTo>
                    <a:pt x="416" y="433"/>
                  </a:lnTo>
                  <a:lnTo>
                    <a:pt x="419" y="416"/>
                  </a:lnTo>
                  <a:lnTo>
                    <a:pt x="424" y="399"/>
                  </a:lnTo>
                  <a:lnTo>
                    <a:pt x="421" y="387"/>
                  </a:lnTo>
                  <a:lnTo>
                    <a:pt x="420" y="376"/>
                  </a:lnTo>
                  <a:lnTo>
                    <a:pt x="417" y="364"/>
                  </a:lnTo>
                  <a:lnTo>
                    <a:pt x="414" y="353"/>
                  </a:lnTo>
                  <a:lnTo>
                    <a:pt x="410" y="342"/>
                  </a:lnTo>
                  <a:lnTo>
                    <a:pt x="404" y="334"/>
                  </a:lnTo>
                  <a:lnTo>
                    <a:pt x="397" y="326"/>
                  </a:lnTo>
                  <a:lnTo>
                    <a:pt x="388" y="320"/>
                  </a:lnTo>
                  <a:lnTo>
                    <a:pt x="371" y="316"/>
                  </a:lnTo>
                  <a:lnTo>
                    <a:pt x="353" y="312"/>
                  </a:lnTo>
                  <a:lnTo>
                    <a:pt x="336" y="309"/>
                  </a:lnTo>
                  <a:lnTo>
                    <a:pt x="319" y="307"/>
                  </a:lnTo>
                  <a:lnTo>
                    <a:pt x="302" y="303"/>
                  </a:lnTo>
                  <a:lnTo>
                    <a:pt x="284" y="300"/>
                  </a:lnTo>
                  <a:lnTo>
                    <a:pt x="268" y="296"/>
                  </a:lnTo>
                  <a:lnTo>
                    <a:pt x="251" y="293"/>
                  </a:lnTo>
                  <a:lnTo>
                    <a:pt x="234" y="288"/>
                  </a:lnTo>
                  <a:lnTo>
                    <a:pt x="218" y="284"/>
                  </a:lnTo>
                  <a:lnTo>
                    <a:pt x="201" y="279"/>
                  </a:lnTo>
                  <a:lnTo>
                    <a:pt x="185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5" y="237"/>
                  </a:lnTo>
                  <a:lnTo>
                    <a:pt x="115" y="277"/>
                  </a:lnTo>
                  <a:lnTo>
                    <a:pt x="107" y="317"/>
                  </a:lnTo>
                  <a:lnTo>
                    <a:pt x="100" y="360"/>
                  </a:lnTo>
                  <a:lnTo>
                    <a:pt x="98" y="401"/>
                  </a:lnTo>
                  <a:lnTo>
                    <a:pt x="98" y="445"/>
                  </a:lnTo>
                  <a:lnTo>
                    <a:pt x="102" y="487"/>
                  </a:lnTo>
                  <a:lnTo>
                    <a:pt x="110" y="530"/>
                  </a:lnTo>
                  <a:lnTo>
                    <a:pt x="122" y="573"/>
                  </a:lnTo>
                  <a:lnTo>
                    <a:pt x="133" y="592"/>
                  </a:lnTo>
                  <a:lnTo>
                    <a:pt x="145" y="614"/>
                  </a:lnTo>
                  <a:lnTo>
                    <a:pt x="159" y="635"/>
                  </a:lnTo>
                  <a:lnTo>
                    <a:pt x="173" y="655"/>
                  </a:lnTo>
                  <a:lnTo>
                    <a:pt x="189" y="673"/>
                  </a:lnTo>
                  <a:lnTo>
                    <a:pt x="207" y="689"/>
                  </a:lnTo>
                  <a:lnTo>
                    <a:pt x="227" y="702"/>
                  </a:lnTo>
                  <a:lnTo>
                    <a:pt x="250" y="711"/>
                  </a:lnTo>
                  <a:lnTo>
                    <a:pt x="256" y="711"/>
                  </a:lnTo>
                  <a:lnTo>
                    <a:pt x="262" y="709"/>
                  </a:lnTo>
                  <a:lnTo>
                    <a:pt x="269" y="706"/>
                  </a:lnTo>
                  <a:lnTo>
                    <a:pt x="275" y="704"/>
                  </a:lnTo>
                  <a:lnTo>
                    <a:pt x="281" y="702"/>
                  </a:lnTo>
                  <a:lnTo>
                    <a:pt x="287" y="701"/>
                  </a:lnTo>
                  <a:lnTo>
                    <a:pt x="290" y="703"/>
                  </a:lnTo>
                  <a:lnTo>
                    <a:pt x="294" y="708"/>
                  </a:lnTo>
                  <a:lnTo>
                    <a:pt x="287" y="712"/>
                  </a:lnTo>
                  <a:lnTo>
                    <a:pt x="280" y="716"/>
                  </a:lnTo>
                  <a:lnTo>
                    <a:pt x="273" y="719"/>
                  </a:lnTo>
                  <a:lnTo>
                    <a:pt x="266" y="721"/>
                  </a:lnTo>
                  <a:lnTo>
                    <a:pt x="259" y="723"/>
                  </a:lnTo>
                  <a:lnTo>
                    <a:pt x="251" y="724"/>
                  </a:lnTo>
                  <a:lnTo>
                    <a:pt x="243" y="723"/>
                  </a:lnTo>
                  <a:lnTo>
                    <a:pt x="235" y="720"/>
                  </a:lnTo>
                  <a:lnTo>
                    <a:pt x="212" y="710"/>
                  </a:lnTo>
                  <a:lnTo>
                    <a:pt x="191" y="698"/>
                  </a:lnTo>
                  <a:lnTo>
                    <a:pt x="171" y="686"/>
                  </a:lnTo>
                  <a:lnTo>
                    <a:pt x="153" y="671"/>
                  </a:lnTo>
                  <a:lnTo>
                    <a:pt x="137" y="655"/>
                  </a:lnTo>
                  <a:lnTo>
                    <a:pt x="122" y="637"/>
                  </a:lnTo>
                  <a:lnTo>
                    <a:pt x="108" y="618"/>
                  </a:lnTo>
                  <a:lnTo>
                    <a:pt x="97" y="598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1"/>
                  </a:lnTo>
                  <a:lnTo>
                    <a:pt x="53" y="437"/>
                  </a:lnTo>
                  <a:lnTo>
                    <a:pt x="53" y="411"/>
                  </a:lnTo>
                  <a:lnTo>
                    <a:pt x="53" y="330"/>
                  </a:lnTo>
                  <a:lnTo>
                    <a:pt x="45" y="330"/>
                  </a:lnTo>
                  <a:lnTo>
                    <a:pt x="38" y="330"/>
                  </a:lnTo>
                  <a:lnTo>
                    <a:pt x="30" y="330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3"/>
                  </a:lnTo>
                  <a:lnTo>
                    <a:pt x="3" y="319"/>
                  </a:lnTo>
                  <a:lnTo>
                    <a:pt x="0" y="314"/>
                  </a:lnTo>
                  <a:lnTo>
                    <a:pt x="56" y="294"/>
                  </a:lnTo>
                  <a:lnTo>
                    <a:pt x="61" y="269"/>
                  </a:lnTo>
                  <a:lnTo>
                    <a:pt x="65" y="242"/>
                  </a:lnTo>
                  <a:lnTo>
                    <a:pt x="72" y="217"/>
                  </a:lnTo>
                  <a:lnTo>
                    <a:pt x="87" y="196"/>
                  </a:lnTo>
                  <a:lnTo>
                    <a:pt x="78" y="184"/>
                  </a:lnTo>
                  <a:lnTo>
                    <a:pt x="71" y="171"/>
                  </a:lnTo>
                  <a:lnTo>
                    <a:pt x="64" y="156"/>
                  </a:lnTo>
                  <a:lnTo>
                    <a:pt x="60" y="141"/>
                  </a:lnTo>
                  <a:lnTo>
                    <a:pt x="56" y="126"/>
                  </a:lnTo>
                  <a:lnTo>
                    <a:pt x="56" y="110"/>
                  </a:lnTo>
                  <a:lnTo>
                    <a:pt x="57" y="93"/>
                  </a:lnTo>
                  <a:lnTo>
                    <a:pt x="63" y="77"/>
                  </a:lnTo>
                  <a:lnTo>
                    <a:pt x="70" y="65"/>
                  </a:lnTo>
                  <a:lnTo>
                    <a:pt x="77" y="53"/>
                  </a:lnTo>
                  <a:lnTo>
                    <a:pt x="85" y="42"/>
                  </a:lnTo>
                  <a:lnTo>
                    <a:pt x="94" y="31"/>
                  </a:lnTo>
                  <a:lnTo>
                    <a:pt x="103" y="22"/>
                  </a:lnTo>
                  <a:lnTo>
                    <a:pt x="115" y="14"/>
                  </a:lnTo>
                  <a:lnTo>
                    <a:pt x="125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4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2" y="83"/>
                  </a:lnTo>
                  <a:lnTo>
                    <a:pt x="103" y="113"/>
                  </a:lnTo>
                  <a:lnTo>
                    <a:pt x="110" y="141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1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2" y="242"/>
                  </a:lnTo>
                  <a:lnTo>
                    <a:pt x="254" y="249"/>
                  </a:lnTo>
                  <a:lnTo>
                    <a:pt x="276" y="255"/>
                  </a:lnTo>
                  <a:lnTo>
                    <a:pt x="298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7"/>
                  </a:lnTo>
                  <a:lnTo>
                    <a:pt x="385" y="284"/>
                  </a:lnTo>
                  <a:lnTo>
                    <a:pt x="405" y="293"/>
                  </a:lnTo>
                  <a:lnTo>
                    <a:pt x="425" y="302"/>
                  </a:lnTo>
                  <a:lnTo>
                    <a:pt x="444" y="315"/>
                  </a:lnTo>
                  <a:lnTo>
                    <a:pt x="459" y="317"/>
                  </a:lnTo>
                  <a:lnTo>
                    <a:pt x="474" y="322"/>
                  </a:lnTo>
                  <a:lnTo>
                    <a:pt x="488" y="328"/>
                  </a:lnTo>
                  <a:lnTo>
                    <a:pt x="501" y="337"/>
                  </a:lnTo>
                  <a:lnTo>
                    <a:pt x="512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4"/>
                  </a:lnTo>
                  <a:lnTo>
                    <a:pt x="541" y="396"/>
                  </a:lnTo>
                  <a:lnTo>
                    <a:pt x="540" y="410"/>
                  </a:lnTo>
                  <a:lnTo>
                    <a:pt x="534" y="421"/>
                  </a:lnTo>
                  <a:lnTo>
                    <a:pt x="524" y="430"/>
                  </a:lnTo>
                  <a:lnTo>
                    <a:pt x="517" y="430"/>
                  </a:lnTo>
                  <a:lnTo>
                    <a:pt x="510" y="426"/>
                  </a:lnTo>
                  <a:lnTo>
                    <a:pt x="502" y="422"/>
                  </a:lnTo>
                  <a:lnTo>
                    <a:pt x="495" y="417"/>
                  </a:lnTo>
                  <a:lnTo>
                    <a:pt x="488" y="411"/>
                  </a:lnTo>
                  <a:lnTo>
                    <a:pt x="482" y="406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5"/>
                  </a:lnTo>
                  <a:lnTo>
                    <a:pt x="492" y="409"/>
                  </a:lnTo>
                  <a:lnTo>
                    <a:pt x="497" y="413"/>
                  </a:lnTo>
                  <a:lnTo>
                    <a:pt x="505" y="414"/>
                  </a:lnTo>
                  <a:lnTo>
                    <a:pt x="511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3"/>
                  </a:lnTo>
                  <a:lnTo>
                    <a:pt x="501" y="375"/>
                  </a:lnTo>
                  <a:lnTo>
                    <a:pt x="493" y="368"/>
                  </a:lnTo>
                  <a:lnTo>
                    <a:pt x="484" y="361"/>
                  </a:lnTo>
                  <a:lnTo>
                    <a:pt x="476" y="354"/>
                  </a:lnTo>
                  <a:lnTo>
                    <a:pt x="466" y="349"/>
                  </a:lnTo>
                  <a:lnTo>
                    <a:pt x="456" y="346"/>
                  </a:lnTo>
                  <a:lnTo>
                    <a:pt x="447" y="346"/>
                  </a:lnTo>
                  <a:lnTo>
                    <a:pt x="454" y="368"/>
                  </a:lnTo>
                  <a:lnTo>
                    <a:pt x="457" y="392"/>
                  </a:lnTo>
                  <a:lnTo>
                    <a:pt x="458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0" y="509"/>
                  </a:lnTo>
                  <a:lnTo>
                    <a:pt x="496" y="529"/>
                  </a:lnTo>
                  <a:lnTo>
                    <a:pt x="510" y="544"/>
                  </a:lnTo>
                  <a:lnTo>
                    <a:pt x="524" y="560"/>
                  </a:lnTo>
                  <a:lnTo>
                    <a:pt x="539" y="575"/>
                  </a:lnTo>
                  <a:lnTo>
                    <a:pt x="556" y="589"/>
                  </a:lnTo>
                  <a:lnTo>
                    <a:pt x="573" y="600"/>
                  </a:lnTo>
                  <a:lnTo>
                    <a:pt x="592" y="608"/>
                  </a:lnTo>
                  <a:lnTo>
                    <a:pt x="611" y="612"/>
                  </a:lnTo>
                  <a:lnTo>
                    <a:pt x="633" y="611"/>
                  </a:lnTo>
                  <a:lnTo>
                    <a:pt x="637" y="607"/>
                  </a:lnTo>
                  <a:lnTo>
                    <a:pt x="641" y="604"/>
                  </a:lnTo>
                  <a:lnTo>
                    <a:pt x="646" y="602"/>
                  </a:lnTo>
                  <a:lnTo>
                    <a:pt x="649" y="598"/>
                  </a:lnTo>
                  <a:lnTo>
                    <a:pt x="645" y="593"/>
                  </a:lnTo>
                  <a:lnTo>
                    <a:pt x="639" y="591"/>
                  </a:lnTo>
                  <a:lnTo>
                    <a:pt x="634" y="589"/>
                  </a:lnTo>
                  <a:lnTo>
                    <a:pt x="633" y="583"/>
                  </a:lnTo>
                  <a:lnTo>
                    <a:pt x="640" y="578"/>
                  </a:lnTo>
                  <a:lnTo>
                    <a:pt x="647" y="576"/>
                  </a:lnTo>
                  <a:lnTo>
                    <a:pt x="656" y="575"/>
                  </a:lnTo>
                  <a:lnTo>
                    <a:pt x="664" y="577"/>
                  </a:lnTo>
                  <a:lnTo>
                    <a:pt x="671" y="584"/>
                  </a:lnTo>
                  <a:lnTo>
                    <a:pt x="675" y="592"/>
                  </a:lnTo>
                  <a:lnTo>
                    <a:pt x="676" y="600"/>
                  </a:lnTo>
                  <a:lnTo>
                    <a:pt x="675" y="608"/>
                  </a:lnTo>
                  <a:lnTo>
                    <a:pt x="674" y="619"/>
                  </a:lnTo>
                  <a:lnTo>
                    <a:pt x="668" y="628"/>
                  </a:lnTo>
                  <a:lnTo>
                    <a:pt x="657" y="636"/>
                  </a:lnTo>
                  <a:lnTo>
                    <a:pt x="645" y="643"/>
                  </a:lnTo>
                  <a:lnTo>
                    <a:pt x="630" y="644"/>
                  </a:lnTo>
                  <a:lnTo>
                    <a:pt x="616" y="643"/>
                  </a:lnTo>
                  <a:lnTo>
                    <a:pt x="602" y="641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5" y="627"/>
                  </a:lnTo>
                  <a:lnTo>
                    <a:pt x="556" y="620"/>
                  </a:lnTo>
                  <a:lnTo>
                    <a:pt x="547" y="614"/>
                  </a:lnTo>
                  <a:lnTo>
                    <a:pt x="554" y="636"/>
                  </a:lnTo>
                  <a:lnTo>
                    <a:pt x="562" y="658"/>
                  </a:lnTo>
                  <a:lnTo>
                    <a:pt x="571" y="679"/>
                  </a:lnTo>
                  <a:lnTo>
                    <a:pt x="581" y="701"/>
                  </a:lnTo>
                  <a:lnTo>
                    <a:pt x="593" y="721"/>
                  </a:lnTo>
                  <a:lnTo>
                    <a:pt x="605" y="743"/>
                  </a:lnTo>
                  <a:lnTo>
                    <a:pt x="617" y="764"/>
                  </a:lnTo>
                  <a:lnTo>
                    <a:pt x="631" y="784"/>
                  </a:lnTo>
                  <a:lnTo>
                    <a:pt x="615" y="831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56" name="Freihandform 32"/>
            <p:cNvSpPr>
              <a:spLocks/>
            </p:cNvSpPr>
            <p:nvPr/>
          </p:nvSpPr>
          <p:spPr bwMode="auto">
            <a:xfrm>
              <a:off x="5361" y="1977"/>
              <a:ext cx="130" cy="250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6 h 501"/>
                <a:gd name="T4" fmla="*/ 249 w 260"/>
                <a:gd name="T5" fmla="*/ 339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8 h 501"/>
                <a:gd name="T14" fmla="*/ 87 w 260"/>
                <a:gd name="T15" fmla="*/ 501 h 501"/>
                <a:gd name="T16" fmla="*/ 87 w 260"/>
                <a:gd name="T17" fmla="*/ 493 h 501"/>
                <a:gd name="T18" fmla="*/ 108 w 260"/>
                <a:gd name="T19" fmla="*/ 475 h 501"/>
                <a:gd name="T20" fmla="*/ 140 w 260"/>
                <a:gd name="T21" fmla="*/ 453 h 501"/>
                <a:gd name="T22" fmla="*/ 167 w 260"/>
                <a:gd name="T23" fmla="*/ 430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7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1 h 501"/>
                <a:gd name="T36" fmla="*/ 181 w 260"/>
                <a:gd name="T37" fmla="*/ 93 h 501"/>
                <a:gd name="T38" fmla="*/ 169 w 260"/>
                <a:gd name="T39" fmla="*/ 78 h 501"/>
                <a:gd name="T40" fmla="*/ 140 w 260"/>
                <a:gd name="T41" fmla="*/ 53 h 501"/>
                <a:gd name="T42" fmla="*/ 87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2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2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1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6"/>
                  </a:lnTo>
                  <a:lnTo>
                    <a:pt x="258" y="293"/>
                  </a:lnTo>
                  <a:lnTo>
                    <a:pt x="249" y="339"/>
                  </a:lnTo>
                  <a:lnTo>
                    <a:pt x="234" y="384"/>
                  </a:lnTo>
                  <a:lnTo>
                    <a:pt x="213" y="424"/>
                  </a:lnTo>
                  <a:lnTo>
                    <a:pt x="186" y="461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8"/>
                  </a:lnTo>
                  <a:lnTo>
                    <a:pt x="97" y="501"/>
                  </a:lnTo>
                  <a:lnTo>
                    <a:pt x="87" y="501"/>
                  </a:lnTo>
                  <a:lnTo>
                    <a:pt x="82" y="499"/>
                  </a:lnTo>
                  <a:lnTo>
                    <a:pt x="87" y="493"/>
                  </a:lnTo>
                  <a:lnTo>
                    <a:pt x="96" y="485"/>
                  </a:lnTo>
                  <a:lnTo>
                    <a:pt x="108" y="475"/>
                  </a:lnTo>
                  <a:lnTo>
                    <a:pt x="123" y="464"/>
                  </a:lnTo>
                  <a:lnTo>
                    <a:pt x="140" y="453"/>
                  </a:lnTo>
                  <a:lnTo>
                    <a:pt x="154" y="441"/>
                  </a:lnTo>
                  <a:lnTo>
                    <a:pt x="167" y="430"/>
                  </a:lnTo>
                  <a:lnTo>
                    <a:pt x="175" y="421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4"/>
                  </a:lnTo>
                  <a:lnTo>
                    <a:pt x="212" y="247"/>
                  </a:lnTo>
                  <a:lnTo>
                    <a:pt x="210" y="210"/>
                  </a:lnTo>
                  <a:lnTo>
                    <a:pt x="206" y="174"/>
                  </a:lnTo>
                  <a:lnTo>
                    <a:pt x="198" y="140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1"/>
                  </a:lnTo>
                  <a:lnTo>
                    <a:pt x="186" y="103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3" y="70"/>
                  </a:lnTo>
                  <a:lnTo>
                    <a:pt x="140" y="53"/>
                  </a:lnTo>
                  <a:lnTo>
                    <a:pt x="114" y="40"/>
                  </a:lnTo>
                  <a:lnTo>
                    <a:pt x="87" y="32"/>
                  </a:lnTo>
                  <a:lnTo>
                    <a:pt x="61" y="27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4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2"/>
                  </a:lnTo>
                  <a:lnTo>
                    <a:pt x="148" y="19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2"/>
                  </a:lnTo>
                  <a:lnTo>
                    <a:pt x="216" y="84"/>
                  </a:lnTo>
                  <a:lnTo>
                    <a:pt x="225" y="97"/>
                  </a:lnTo>
                  <a:lnTo>
                    <a:pt x="232" y="111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0" name="Freihandform 33"/>
            <p:cNvSpPr>
              <a:spLocks/>
            </p:cNvSpPr>
            <p:nvPr/>
          </p:nvSpPr>
          <p:spPr bwMode="auto">
            <a:xfrm>
              <a:off x="4596" y="2006"/>
              <a:ext cx="321" cy="350"/>
            </a:xfrm>
            <a:custGeom>
              <a:avLst/>
              <a:gdLst>
                <a:gd name="T0" fmla="*/ 641 w 641"/>
                <a:gd name="T1" fmla="*/ 3 h 699"/>
                <a:gd name="T2" fmla="*/ 641 w 641"/>
                <a:gd name="T3" fmla="*/ 107 h 699"/>
                <a:gd name="T4" fmla="*/ 641 w 641"/>
                <a:gd name="T5" fmla="*/ 334 h 699"/>
                <a:gd name="T6" fmla="*/ 638 w 641"/>
                <a:gd name="T7" fmla="*/ 563 h 699"/>
                <a:gd name="T8" fmla="*/ 629 w 641"/>
                <a:gd name="T9" fmla="*/ 668 h 699"/>
                <a:gd name="T10" fmla="*/ 623 w 641"/>
                <a:gd name="T11" fmla="*/ 668 h 699"/>
                <a:gd name="T12" fmla="*/ 607 w 641"/>
                <a:gd name="T13" fmla="*/ 669 h 699"/>
                <a:gd name="T14" fmla="*/ 583 w 641"/>
                <a:gd name="T15" fmla="*/ 672 h 699"/>
                <a:gd name="T16" fmla="*/ 549 w 641"/>
                <a:gd name="T17" fmla="*/ 673 h 699"/>
                <a:gd name="T18" fmla="*/ 511 w 641"/>
                <a:gd name="T19" fmla="*/ 676 h 699"/>
                <a:gd name="T20" fmla="*/ 466 w 641"/>
                <a:gd name="T21" fmla="*/ 678 h 699"/>
                <a:gd name="T22" fmla="*/ 419 w 641"/>
                <a:gd name="T23" fmla="*/ 682 h 699"/>
                <a:gd name="T24" fmla="*/ 368 w 641"/>
                <a:gd name="T25" fmla="*/ 684 h 699"/>
                <a:gd name="T26" fmla="*/ 318 w 641"/>
                <a:gd name="T27" fmla="*/ 688 h 699"/>
                <a:gd name="T28" fmla="*/ 266 w 641"/>
                <a:gd name="T29" fmla="*/ 690 h 699"/>
                <a:gd name="T30" fmla="*/ 216 w 641"/>
                <a:gd name="T31" fmla="*/ 693 h 699"/>
                <a:gd name="T32" fmla="*/ 169 w 641"/>
                <a:gd name="T33" fmla="*/ 696 h 699"/>
                <a:gd name="T34" fmla="*/ 127 w 641"/>
                <a:gd name="T35" fmla="*/ 697 h 699"/>
                <a:gd name="T36" fmla="*/ 88 w 641"/>
                <a:gd name="T37" fmla="*/ 698 h 699"/>
                <a:gd name="T38" fmla="*/ 57 w 641"/>
                <a:gd name="T39" fmla="*/ 699 h 699"/>
                <a:gd name="T40" fmla="*/ 34 w 641"/>
                <a:gd name="T41" fmla="*/ 699 h 699"/>
                <a:gd name="T42" fmla="*/ 0 w 641"/>
                <a:gd name="T43" fmla="*/ 0 h 699"/>
                <a:gd name="T44" fmla="*/ 641 w 641"/>
                <a:gd name="T45" fmla="*/ 3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1" h="699">
                  <a:moveTo>
                    <a:pt x="641" y="3"/>
                  </a:moveTo>
                  <a:lnTo>
                    <a:pt x="641" y="107"/>
                  </a:lnTo>
                  <a:lnTo>
                    <a:pt x="641" y="334"/>
                  </a:lnTo>
                  <a:lnTo>
                    <a:pt x="638" y="563"/>
                  </a:lnTo>
                  <a:lnTo>
                    <a:pt x="629" y="668"/>
                  </a:lnTo>
                  <a:lnTo>
                    <a:pt x="623" y="668"/>
                  </a:lnTo>
                  <a:lnTo>
                    <a:pt x="607" y="669"/>
                  </a:lnTo>
                  <a:lnTo>
                    <a:pt x="583" y="672"/>
                  </a:lnTo>
                  <a:lnTo>
                    <a:pt x="549" y="673"/>
                  </a:lnTo>
                  <a:lnTo>
                    <a:pt x="511" y="676"/>
                  </a:lnTo>
                  <a:lnTo>
                    <a:pt x="466" y="678"/>
                  </a:lnTo>
                  <a:lnTo>
                    <a:pt x="419" y="682"/>
                  </a:lnTo>
                  <a:lnTo>
                    <a:pt x="368" y="684"/>
                  </a:lnTo>
                  <a:lnTo>
                    <a:pt x="318" y="688"/>
                  </a:lnTo>
                  <a:lnTo>
                    <a:pt x="266" y="690"/>
                  </a:lnTo>
                  <a:lnTo>
                    <a:pt x="216" y="693"/>
                  </a:lnTo>
                  <a:lnTo>
                    <a:pt x="169" y="696"/>
                  </a:lnTo>
                  <a:lnTo>
                    <a:pt x="127" y="697"/>
                  </a:lnTo>
                  <a:lnTo>
                    <a:pt x="88" y="698"/>
                  </a:lnTo>
                  <a:lnTo>
                    <a:pt x="57" y="699"/>
                  </a:lnTo>
                  <a:lnTo>
                    <a:pt x="34" y="699"/>
                  </a:lnTo>
                  <a:lnTo>
                    <a:pt x="0" y="0"/>
                  </a:lnTo>
                  <a:lnTo>
                    <a:pt x="641" y="3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2" name="Freihandform 34"/>
            <p:cNvSpPr>
              <a:spLocks/>
            </p:cNvSpPr>
            <p:nvPr/>
          </p:nvSpPr>
          <p:spPr bwMode="auto">
            <a:xfrm>
              <a:off x="5306" y="2002"/>
              <a:ext cx="117" cy="218"/>
            </a:xfrm>
            <a:custGeom>
              <a:avLst/>
              <a:gdLst>
                <a:gd name="T0" fmla="*/ 137 w 233"/>
                <a:gd name="T1" fmla="*/ 180 h 434"/>
                <a:gd name="T2" fmla="*/ 122 w 233"/>
                <a:gd name="T3" fmla="*/ 226 h 434"/>
                <a:gd name="T4" fmla="*/ 92 w 233"/>
                <a:gd name="T5" fmla="*/ 266 h 434"/>
                <a:gd name="T6" fmla="*/ 74 w 233"/>
                <a:gd name="T7" fmla="*/ 274 h 434"/>
                <a:gd name="T8" fmla="*/ 52 w 233"/>
                <a:gd name="T9" fmla="*/ 275 h 434"/>
                <a:gd name="T10" fmla="*/ 36 w 233"/>
                <a:gd name="T11" fmla="*/ 279 h 434"/>
                <a:gd name="T12" fmla="*/ 52 w 233"/>
                <a:gd name="T13" fmla="*/ 291 h 434"/>
                <a:gd name="T14" fmla="*/ 72 w 233"/>
                <a:gd name="T15" fmla="*/ 298 h 434"/>
                <a:gd name="T16" fmla="*/ 97 w 233"/>
                <a:gd name="T17" fmla="*/ 296 h 434"/>
                <a:gd name="T18" fmla="*/ 128 w 233"/>
                <a:gd name="T19" fmla="*/ 295 h 434"/>
                <a:gd name="T20" fmla="*/ 146 w 233"/>
                <a:gd name="T21" fmla="*/ 300 h 434"/>
                <a:gd name="T22" fmla="*/ 139 w 233"/>
                <a:gd name="T23" fmla="*/ 343 h 434"/>
                <a:gd name="T24" fmla="*/ 112 w 233"/>
                <a:gd name="T25" fmla="*/ 379 h 434"/>
                <a:gd name="T26" fmla="*/ 99 w 233"/>
                <a:gd name="T27" fmla="*/ 400 h 434"/>
                <a:gd name="T28" fmla="*/ 129 w 233"/>
                <a:gd name="T29" fmla="*/ 400 h 434"/>
                <a:gd name="T30" fmla="*/ 158 w 233"/>
                <a:gd name="T31" fmla="*/ 389 h 434"/>
                <a:gd name="T32" fmla="*/ 180 w 233"/>
                <a:gd name="T33" fmla="*/ 372 h 434"/>
                <a:gd name="T34" fmla="*/ 199 w 233"/>
                <a:gd name="T35" fmla="*/ 348 h 434"/>
                <a:gd name="T36" fmla="*/ 224 w 233"/>
                <a:gd name="T37" fmla="*/ 329 h 434"/>
                <a:gd name="T38" fmla="*/ 233 w 233"/>
                <a:gd name="T39" fmla="*/ 358 h 434"/>
                <a:gd name="T40" fmla="*/ 207 w 233"/>
                <a:gd name="T41" fmla="*/ 397 h 434"/>
                <a:gd name="T42" fmla="*/ 161 w 233"/>
                <a:gd name="T43" fmla="*/ 423 h 434"/>
                <a:gd name="T44" fmla="*/ 109 w 233"/>
                <a:gd name="T45" fmla="*/ 434 h 434"/>
                <a:gd name="T46" fmla="*/ 85 w 233"/>
                <a:gd name="T47" fmla="*/ 424 h 434"/>
                <a:gd name="T48" fmla="*/ 60 w 233"/>
                <a:gd name="T49" fmla="*/ 411 h 434"/>
                <a:gd name="T50" fmla="*/ 48 w 233"/>
                <a:gd name="T51" fmla="*/ 393 h 434"/>
                <a:gd name="T52" fmla="*/ 61 w 233"/>
                <a:gd name="T53" fmla="*/ 387 h 434"/>
                <a:gd name="T54" fmla="*/ 77 w 233"/>
                <a:gd name="T55" fmla="*/ 384 h 434"/>
                <a:gd name="T56" fmla="*/ 104 w 233"/>
                <a:gd name="T57" fmla="*/ 358 h 434"/>
                <a:gd name="T58" fmla="*/ 104 w 233"/>
                <a:gd name="T59" fmla="*/ 335 h 434"/>
                <a:gd name="T60" fmla="*/ 68 w 233"/>
                <a:gd name="T61" fmla="*/ 329 h 434"/>
                <a:gd name="T62" fmla="*/ 34 w 233"/>
                <a:gd name="T63" fmla="*/ 310 h 434"/>
                <a:gd name="T64" fmla="*/ 2 w 233"/>
                <a:gd name="T65" fmla="*/ 260 h 434"/>
                <a:gd name="T66" fmla="*/ 13 w 233"/>
                <a:gd name="T67" fmla="*/ 218 h 434"/>
                <a:gd name="T68" fmla="*/ 21 w 233"/>
                <a:gd name="T69" fmla="*/ 238 h 434"/>
                <a:gd name="T70" fmla="*/ 33 w 233"/>
                <a:gd name="T71" fmla="*/ 256 h 434"/>
                <a:gd name="T72" fmla="*/ 53 w 233"/>
                <a:gd name="T73" fmla="*/ 257 h 434"/>
                <a:gd name="T74" fmla="*/ 68 w 233"/>
                <a:gd name="T75" fmla="*/ 256 h 434"/>
                <a:gd name="T76" fmla="*/ 82 w 233"/>
                <a:gd name="T77" fmla="*/ 248 h 434"/>
                <a:gd name="T78" fmla="*/ 87 w 233"/>
                <a:gd name="T79" fmla="*/ 149 h 434"/>
                <a:gd name="T80" fmla="*/ 66 w 233"/>
                <a:gd name="T81" fmla="*/ 51 h 434"/>
                <a:gd name="T82" fmla="*/ 117 w 233"/>
                <a:gd name="T83" fmla="*/ 16 h 434"/>
                <a:gd name="T84" fmla="*/ 133 w 233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3" h="434">
                  <a:moveTo>
                    <a:pt x="133" y="147"/>
                  </a:moveTo>
                  <a:lnTo>
                    <a:pt x="137" y="164"/>
                  </a:lnTo>
                  <a:lnTo>
                    <a:pt x="137" y="180"/>
                  </a:lnTo>
                  <a:lnTo>
                    <a:pt x="135" y="196"/>
                  </a:lnTo>
                  <a:lnTo>
                    <a:pt x="130" y="211"/>
                  </a:lnTo>
                  <a:lnTo>
                    <a:pt x="122" y="226"/>
                  </a:lnTo>
                  <a:lnTo>
                    <a:pt x="114" y="240"/>
                  </a:lnTo>
                  <a:lnTo>
                    <a:pt x="104" y="253"/>
                  </a:lnTo>
                  <a:lnTo>
                    <a:pt x="92" y="266"/>
                  </a:lnTo>
                  <a:lnTo>
                    <a:pt x="86" y="270"/>
                  </a:lnTo>
                  <a:lnTo>
                    <a:pt x="79" y="272"/>
                  </a:lnTo>
                  <a:lnTo>
                    <a:pt x="74" y="274"/>
                  </a:lnTo>
                  <a:lnTo>
                    <a:pt x="67" y="275"/>
                  </a:lnTo>
                  <a:lnTo>
                    <a:pt x="60" y="275"/>
                  </a:lnTo>
                  <a:lnTo>
                    <a:pt x="52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6" y="279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2" y="291"/>
                  </a:lnTo>
                  <a:lnTo>
                    <a:pt x="59" y="295"/>
                  </a:lnTo>
                  <a:lnTo>
                    <a:pt x="66" y="297"/>
                  </a:lnTo>
                  <a:lnTo>
                    <a:pt x="72" y="298"/>
                  </a:lnTo>
                  <a:lnTo>
                    <a:pt x="79" y="300"/>
                  </a:lnTo>
                  <a:lnTo>
                    <a:pt x="87" y="298"/>
                  </a:lnTo>
                  <a:lnTo>
                    <a:pt x="97" y="296"/>
                  </a:lnTo>
                  <a:lnTo>
                    <a:pt x="107" y="295"/>
                  </a:lnTo>
                  <a:lnTo>
                    <a:pt x="117" y="295"/>
                  </a:lnTo>
                  <a:lnTo>
                    <a:pt x="128" y="295"/>
                  </a:lnTo>
                  <a:lnTo>
                    <a:pt x="136" y="295"/>
                  </a:lnTo>
                  <a:lnTo>
                    <a:pt x="143" y="297"/>
                  </a:lnTo>
                  <a:lnTo>
                    <a:pt x="146" y="300"/>
                  </a:lnTo>
                  <a:lnTo>
                    <a:pt x="146" y="316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6"/>
                  </a:lnTo>
                  <a:lnTo>
                    <a:pt x="122" y="369"/>
                  </a:lnTo>
                  <a:lnTo>
                    <a:pt x="112" y="379"/>
                  </a:lnTo>
                  <a:lnTo>
                    <a:pt x="101" y="388"/>
                  </a:lnTo>
                  <a:lnTo>
                    <a:pt x="90" y="396"/>
                  </a:lnTo>
                  <a:lnTo>
                    <a:pt x="99" y="400"/>
                  </a:lnTo>
                  <a:lnTo>
                    <a:pt x="109" y="401"/>
                  </a:lnTo>
                  <a:lnTo>
                    <a:pt x="120" y="401"/>
                  </a:lnTo>
                  <a:lnTo>
                    <a:pt x="129" y="400"/>
                  </a:lnTo>
                  <a:lnTo>
                    <a:pt x="139" y="397"/>
                  </a:lnTo>
                  <a:lnTo>
                    <a:pt x="148" y="394"/>
                  </a:lnTo>
                  <a:lnTo>
                    <a:pt x="158" y="389"/>
                  </a:lnTo>
                  <a:lnTo>
                    <a:pt x="166" y="385"/>
                  </a:lnTo>
                  <a:lnTo>
                    <a:pt x="174" y="379"/>
                  </a:lnTo>
                  <a:lnTo>
                    <a:pt x="180" y="372"/>
                  </a:lnTo>
                  <a:lnTo>
                    <a:pt x="186" y="364"/>
                  </a:lnTo>
                  <a:lnTo>
                    <a:pt x="192" y="356"/>
                  </a:lnTo>
                  <a:lnTo>
                    <a:pt x="199" y="348"/>
                  </a:lnTo>
                  <a:lnTo>
                    <a:pt x="206" y="340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9"/>
                  </a:lnTo>
                  <a:lnTo>
                    <a:pt x="233" y="349"/>
                  </a:lnTo>
                  <a:lnTo>
                    <a:pt x="233" y="358"/>
                  </a:lnTo>
                  <a:lnTo>
                    <a:pt x="230" y="369"/>
                  </a:lnTo>
                  <a:lnTo>
                    <a:pt x="220" y="385"/>
                  </a:lnTo>
                  <a:lnTo>
                    <a:pt x="207" y="397"/>
                  </a:lnTo>
                  <a:lnTo>
                    <a:pt x="193" y="408"/>
                  </a:lnTo>
                  <a:lnTo>
                    <a:pt x="178" y="416"/>
                  </a:lnTo>
                  <a:lnTo>
                    <a:pt x="161" y="423"/>
                  </a:lnTo>
                  <a:lnTo>
                    <a:pt x="144" y="427"/>
                  </a:lnTo>
                  <a:lnTo>
                    <a:pt x="127" y="431"/>
                  </a:lnTo>
                  <a:lnTo>
                    <a:pt x="109" y="434"/>
                  </a:lnTo>
                  <a:lnTo>
                    <a:pt x="101" y="431"/>
                  </a:lnTo>
                  <a:lnTo>
                    <a:pt x="93" y="427"/>
                  </a:lnTo>
                  <a:lnTo>
                    <a:pt x="85" y="424"/>
                  </a:lnTo>
                  <a:lnTo>
                    <a:pt x="76" y="420"/>
                  </a:lnTo>
                  <a:lnTo>
                    <a:pt x="68" y="417"/>
                  </a:lnTo>
                  <a:lnTo>
                    <a:pt x="60" y="411"/>
                  </a:lnTo>
                  <a:lnTo>
                    <a:pt x="53" y="406"/>
                  </a:lnTo>
                  <a:lnTo>
                    <a:pt x="46" y="397"/>
                  </a:lnTo>
                  <a:lnTo>
                    <a:pt x="48" y="393"/>
                  </a:lnTo>
                  <a:lnTo>
                    <a:pt x="52" y="391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7" y="386"/>
                  </a:lnTo>
                  <a:lnTo>
                    <a:pt x="72" y="385"/>
                  </a:lnTo>
                  <a:lnTo>
                    <a:pt x="77" y="384"/>
                  </a:lnTo>
                  <a:lnTo>
                    <a:pt x="82" y="381"/>
                  </a:lnTo>
                  <a:lnTo>
                    <a:pt x="93" y="370"/>
                  </a:lnTo>
                  <a:lnTo>
                    <a:pt x="104" y="358"/>
                  </a:lnTo>
                  <a:lnTo>
                    <a:pt x="112" y="346"/>
                  </a:lnTo>
                  <a:lnTo>
                    <a:pt x="115" y="332"/>
                  </a:lnTo>
                  <a:lnTo>
                    <a:pt x="104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5"/>
                  </a:lnTo>
                  <a:lnTo>
                    <a:pt x="45" y="318"/>
                  </a:lnTo>
                  <a:lnTo>
                    <a:pt x="34" y="310"/>
                  </a:lnTo>
                  <a:lnTo>
                    <a:pt x="24" y="301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6" y="215"/>
                  </a:lnTo>
                  <a:lnTo>
                    <a:pt x="13" y="218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1" y="238"/>
                  </a:lnTo>
                  <a:lnTo>
                    <a:pt x="23" y="245"/>
                  </a:lnTo>
                  <a:lnTo>
                    <a:pt x="28" y="252"/>
                  </a:lnTo>
                  <a:lnTo>
                    <a:pt x="33" y="256"/>
                  </a:lnTo>
                  <a:lnTo>
                    <a:pt x="44" y="257"/>
                  </a:lnTo>
                  <a:lnTo>
                    <a:pt x="48" y="257"/>
                  </a:lnTo>
                  <a:lnTo>
                    <a:pt x="53" y="257"/>
                  </a:lnTo>
                  <a:lnTo>
                    <a:pt x="57" y="257"/>
                  </a:lnTo>
                  <a:lnTo>
                    <a:pt x="63" y="257"/>
                  </a:lnTo>
                  <a:lnTo>
                    <a:pt x="68" y="256"/>
                  </a:lnTo>
                  <a:lnTo>
                    <a:pt x="74" y="253"/>
                  </a:lnTo>
                  <a:lnTo>
                    <a:pt x="78" y="251"/>
                  </a:lnTo>
                  <a:lnTo>
                    <a:pt x="82" y="248"/>
                  </a:lnTo>
                  <a:lnTo>
                    <a:pt x="97" y="215"/>
                  </a:lnTo>
                  <a:lnTo>
                    <a:pt x="97" y="182"/>
                  </a:lnTo>
                  <a:lnTo>
                    <a:pt x="87" y="149"/>
                  </a:lnTo>
                  <a:lnTo>
                    <a:pt x="75" y="114"/>
                  </a:lnTo>
                  <a:lnTo>
                    <a:pt x="66" y="82"/>
                  </a:lnTo>
                  <a:lnTo>
                    <a:pt x="66" y="51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8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3" name="Freihandform 35"/>
            <p:cNvSpPr>
              <a:spLocks/>
            </p:cNvSpPr>
            <p:nvPr/>
          </p:nvSpPr>
          <p:spPr bwMode="auto">
            <a:xfrm>
              <a:off x="4614" y="2016"/>
              <a:ext cx="289" cy="328"/>
            </a:xfrm>
            <a:custGeom>
              <a:avLst/>
              <a:gdLst>
                <a:gd name="T0" fmla="*/ 568 w 578"/>
                <a:gd name="T1" fmla="*/ 622 h 654"/>
                <a:gd name="T2" fmla="*/ 545 w 578"/>
                <a:gd name="T3" fmla="*/ 624 h 654"/>
                <a:gd name="T4" fmla="*/ 517 w 578"/>
                <a:gd name="T5" fmla="*/ 625 h 654"/>
                <a:gd name="T6" fmla="*/ 481 w 578"/>
                <a:gd name="T7" fmla="*/ 629 h 654"/>
                <a:gd name="T8" fmla="*/ 441 w 578"/>
                <a:gd name="T9" fmla="*/ 631 h 654"/>
                <a:gd name="T10" fmla="*/ 398 w 578"/>
                <a:gd name="T11" fmla="*/ 633 h 654"/>
                <a:gd name="T12" fmla="*/ 352 w 578"/>
                <a:gd name="T13" fmla="*/ 636 h 654"/>
                <a:gd name="T14" fmla="*/ 305 w 578"/>
                <a:gd name="T15" fmla="*/ 639 h 654"/>
                <a:gd name="T16" fmla="*/ 258 w 578"/>
                <a:gd name="T17" fmla="*/ 641 h 654"/>
                <a:gd name="T18" fmla="*/ 213 w 578"/>
                <a:gd name="T19" fmla="*/ 644 h 654"/>
                <a:gd name="T20" fmla="*/ 169 w 578"/>
                <a:gd name="T21" fmla="*/ 646 h 654"/>
                <a:gd name="T22" fmla="*/ 129 w 578"/>
                <a:gd name="T23" fmla="*/ 648 h 654"/>
                <a:gd name="T24" fmla="*/ 94 w 578"/>
                <a:gd name="T25" fmla="*/ 651 h 654"/>
                <a:gd name="T26" fmla="*/ 64 w 578"/>
                <a:gd name="T27" fmla="*/ 652 h 654"/>
                <a:gd name="T28" fmla="*/ 42 w 578"/>
                <a:gd name="T29" fmla="*/ 653 h 654"/>
                <a:gd name="T30" fmla="*/ 27 w 578"/>
                <a:gd name="T31" fmla="*/ 654 h 654"/>
                <a:gd name="T32" fmla="*/ 23 w 578"/>
                <a:gd name="T33" fmla="*/ 654 h 654"/>
                <a:gd name="T34" fmla="*/ 0 w 578"/>
                <a:gd name="T35" fmla="*/ 0 h 654"/>
                <a:gd name="T36" fmla="*/ 578 w 578"/>
                <a:gd name="T37" fmla="*/ 8 h 654"/>
                <a:gd name="T38" fmla="*/ 568 w 578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654">
                  <a:moveTo>
                    <a:pt x="568" y="622"/>
                  </a:moveTo>
                  <a:lnTo>
                    <a:pt x="545" y="624"/>
                  </a:lnTo>
                  <a:lnTo>
                    <a:pt x="517" y="625"/>
                  </a:lnTo>
                  <a:lnTo>
                    <a:pt x="481" y="629"/>
                  </a:lnTo>
                  <a:lnTo>
                    <a:pt x="441" y="631"/>
                  </a:lnTo>
                  <a:lnTo>
                    <a:pt x="398" y="633"/>
                  </a:lnTo>
                  <a:lnTo>
                    <a:pt x="352" y="636"/>
                  </a:lnTo>
                  <a:lnTo>
                    <a:pt x="305" y="639"/>
                  </a:lnTo>
                  <a:lnTo>
                    <a:pt x="258" y="641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2" y="653"/>
                  </a:lnTo>
                  <a:lnTo>
                    <a:pt x="27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8" y="8"/>
                  </a:lnTo>
                  <a:lnTo>
                    <a:pt x="568" y="6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4" name="Freihandform 36"/>
            <p:cNvSpPr>
              <a:spLocks/>
            </p:cNvSpPr>
            <p:nvPr/>
          </p:nvSpPr>
          <p:spPr bwMode="auto">
            <a:xfrm>
              <a:off x="4572" y="2382"/>
              <a:ext cx="378" cy="112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6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8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1 h 226"/>
                <a:gd name="T28" fmla="*/ 476 w 756"/>
                <a:gd name="T29" fmla="*/ 90 h 226"/>
                <a:gd name="T30" fmla="*/ 488 w 756"/>
                <a:gd name="T31" fmla="*/ 81 h 226"/>
                <a:gd name="T32" fmla="*/ 505 w 756"/>
                <a:gd name="T33" fmla="*/ 77 h 226"/>
                <a:gd name="T34" fmla="*/ 541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2 w 756"/>
                <a:gd name="T53" fmla="*/ 71 h 226"/>
                <a:gd name="T54" fmla="*/ 14 w 756"/>
                <a:gd name="T55" fmla="*/ 75 h 226"/>
                <a:gd name="T56" fmla="*/ 2 w 756"/>
                <a:gd name="T57" fmla="*/ 69 h 226"/>
                <a:gd name="T58" fmla="*/ 6 w 756"/>
                <a:gd name="T59" fmla="*/ 59 h 226"/>
                <a:gd name="T60" fmla="*/ 13 w 756"/>
                <a:gd name="T61" fmla="*/ 51 h 226"/>
                <a:gd name="T62" fmla="*/ 36 w 756"/>
                <a:gd name="T63" fmla="*/ 50 h 226"/>
                <a:gd name="T64" fmla="*/ 71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20 w 756"/>
                <a:gd name="T77" fmla="*/ 15 h 226"/>
                <a:gd name="T78" fmla="*/ 485 w 756"/>
                <a:gd name="T79" fmla="*/ 10 h 226"/>
                <a:gd name="T80" fmla="*/ 548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6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8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8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1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8" y="81"/>
                  </a:lnTo>
                  <a:lnTo>
                    <a:pt x="496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1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3"/>
                  </a:lnTo>
                  <a:lnTo>
                    <a:pt x="636" y="32"/>
                  </a:lnTo>
                  <a:lnTo>
                    <a:pt x="609" y="33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1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2" y="71"/>
                  </a:lnTo>
                  <a:lnTo>
                    <a:pt x="40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4" y="63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3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1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40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1" y="23"/>
                  </a:lnTo>
                  <a:lnTo>
                    <a:pt x="354" y="21"/>
                  </a:lnTo>
                  <a:lnTo>
                    <a:pt x="387" y="18"/>
                  </a:lnTo>
                  <a:lnTo>
                    <a:pt x="420" y="15"/>
                  </a:lnTo>
                  <a:lnTo>
                    <a:pt x="453" y="13"/>
                  </a:lnTo>
                  <a:lnTo>
                    <a:pt x="485" y="10"/>
                  </a:lnTo>
                  <a:lnTo>
                    <a:pt x="516" y="8"/>
                  </a:lnTo>
                  <a:lnTo>
                    <a:pt x="548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2" y="2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2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5" name="Freihandform 37"/>
            <p:cNvSpPr>
              <a:spLocks/>
            </p:cNvSpPr>
            <p:nvPr/>
          </p:nvSpPr>
          <p:spPr bwMode="auto">
            <a:xfrm>
              <a:off x="4448" y="2440"/>
              <a:ext cx="496" cy="113"/>
            </a:xfrm>
            <a:custGeom>
              <a:avLst/>
              <a:gdLst>
                <a:gd name="T0" fmla="*/ 289 w 991"/>
                <a:gd name="T1" fmla="*/ 222 h 225"/>
                <a:gd name="T2" fmla="*/ 235 w 991"/>
                <a:gd name="T3" fmla="*/ 209 h 225"/>
                <a:gd name="T4" fmla="*/ 156 w 991"/>
                <a:gd name="T5" fmla="*/ 190 h 225"/>
                <a:gd name="T6" fmla="*/ 76 w 991"/>
                <a:gd name="T7" fmla="*/ 169 h 225"/>
                <a:gd name="T8" fmla="*/ 17 w 991"/>
                <a:gd name="T9" fmla="*/ 151 h 225"/>
                <a:gd name="T10" fmla="*/ 2 w 991"/>
                <a:gd name="T11" fmla="*/ 139 h 225"/>
                <a:gd name="T12" fmla="*/ 13 w 991"/>
                <a:gd name="T13" fmla="*/ 127 h 225"/>
                <a:gd name="T14" fmla="*/ 335 w 991"/>
                <a:gd name="T15" fmla="*/ 70 h 225"/>
                <a:gd name="T16" fmla="*/ 327 w 991"/>
                <a:gd name="T17" fmla="*/ 24 h 225"/>
                <a:gd name="T18" fmla="*/ 306 w 991"/>
                <a:gd name="T19" fmla="*/ 26 h 225"/>
                <a:gd name="T20" fmla="*/ 258 w 991"/>
                <a:gd name="T21" fmla="*/ 31 h 225"/>
                <a:gd name="T22" fmla="*/ 195 w 991"/>
                <a:gd name="T23" fmla="*/ 36 h 225"/>
                <a:gd name="T24" fmla="*/ 139 w 991"/>
                <a:gd name="T25" fmla="*/ 42 h 225"/>
                <a:gd name="T26" fmla="*/ 103 w 991"/>
                <a:gd name="T27" fmla="*/ 46 h 225"/>
                <a:gd name="T28" fmla="*/ 98 w 991"/>
                <a:gd name="T29" fmla="*/ 40 h 225"/>
                <a:gd name="T30" fmla="*/ 113 w 991"/>
                <a:gd name="T31" fmla="*/ 31 h 225"/>
                <a:gd name="T32" fmla="*/ 159 w 991"/>
                <a:gd name="T33" fmla="*/ 24 h 225"/>
                <a:gd name="T34" fmla="*/ 205 w 991"/>
                <a:gd name="T35" fmla="*/ 17 h 225"/>
                <a:gd name="T36" fmla="*/ 251 w 991"/>
                <a:gd name="T37" fmla="*/ 12 h 225"/>
                <a:gd name="T38" fmla="*/ 297 w 991"/>
                <a:gd name="T39" fmla="*/ 6 h 225"/>
                <a:gd name="T40" fmla="*/ 343 w 991"/>
                <a:gd name="T41" fmla="*/ 0 h 225"/>
                <a:gd name="T42" fmla="*/ 365 w 991"/>
                <a:gd name="T43" fmla="*/ 46 h 225"/>
                <a:gd name="T44" fmla="*/ 368 w 991"/>
                <a:gd name="T45" fmla="*/ 96 h 225"/>
                <a:gd name="T46" fmla="*/ 327 w 991"/>
                <a:gd name="T47" fmla="*/ 131 h 225"/>
                <a:gd name="T48" fmla="*/ 292 w 991"/>
                <a:gd name="T49" fmla="*/ 115 h 225"/>
                <a:gd name="T50" fmla="*/ 245 w 991"/>
                <a:gd name="T51" fmla="*/ 119 h 225"/>
                <a:gd name="T52" fmla="*/ 198 w 991"/>
                <a:gd name="T53" fmla="*/ 126 h 225"/>
                <a:gd name="T54" fmla="*/ 152 w 991"/>
                <a:gd name="T55" fmla="*/ 134 h 225"/>
                <a:gd name="T56" fmla="*/ 106 w 991"/>
                <a:gd name="T57" fmla="*/ 141 h 225"/>
                <a:gd name="T58" fmla="*/ 89 w 991"/>
                <a:gd name="T59" fmla="*/ 149 h 225"/>
                <a:gd name="T60" fmla="*/ 133 w 991"/>
                <a:gd name="T61" fmla="*/ 159 h 225"/>
                <a:gd name="T62" fmla="*/ 176 w 991"/>
                <a:gd name="T63" fmla="*/ 170 h 225"/>
                <a:gd name="T64" fmla="*/ 220 w 991"/>
                <a:gd name="T65" fmla="*/ 180 h 225"/>
                <a:gd name="T66" fmla="*/ 263 w 991"/>
                <a:gd name="T67" fmla="*/ 190 h 225"/>
                <a:gd name="T68" fmla="*/ 307 w 991"/>
                <a:gd name="T69" fmla="*/ 199 h 225"/>
                <a:gd name="T70" fmla="*/ 352 w 991"/>
                <a:gd name="T71" fmla="*/ 192 h 225"/>
                <a:gd name="T72" fmla="*/ 464 w 991"/>
                <a:gd name="T73" fmla="*/ 175 h 225"/>
                <a:gd name="T74" fmla="*/ 610 w 991"/>
                <a:gd name="T75" fmla="*/ 152 h 225"/>
                <a:gd name="T76" fmla="*/ 755 w 991"/>
                <a:gd name="T77" fmla="*/ 129 h 225"/>
                <a:gd name="T78" fmla="*/ 868 w 991"/>
                <a:gd name="T79" fmla="*/ 110 h 225"/>
                <a:gd name="T80" fmla="*/ 743 w 991"/>
                <a:gd name="T81" fmla="*/ 84 h 225"/>
                <a:gd name="T82" fmla="*/ 752 w 991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1" h="225">
                  <a:moveTo>
                    <a:pt x="301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6" y="215"/>
                  </a:lnTo>
                  <a:lnTo>
                    <a:pt x="235" y="209"/>
                  </a:lnTo>
                  <a:lnTo>
                    <a:pt x="209" y="204"/>
                  </a:lnTo>
                  <a:lnTo>
                    <a:pt x="183" y="197"/>
                  </a:lnTo>
                  <a:lnTo>
                    <a:pt x="156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1"/>
                  </a:lnTo>
                  <a:lnTo>
                    <a:pt x="5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5" y="136"/>
                  </a:lnTo>
                  <a:lnTo>
                    <a:pt x="10" y="132"/>
                  </a:lnTo>
                  <a:lnTo>
                    <a:pt x="13" y="127"/>
                  </a:lnTo>
                  <a:lnTo>
                    <a:pt x="330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4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2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6" y="34"/>
                  </a:lnTo>
                  <a:lnTo>
                    <a:pt x="195" y="36"/>
                  </a:lnTo>
                  <a:lnTo>
                    <a:pt x="175" y="39"/>
                  </a:lnTo>
                  <a:lnTo>
                    <a:pt x="156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1" y="45"/>
                  </a:lnTo>
                  <a:lnTo>
                    <a:pt x="103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6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3" y="13"/>
                  </a:lnTo>
                  <a:lnTo>
                    <a:pt x="360" y="28"/>
                  </a:lnTo>
                  <a:lnTo>
                    <a:pt x="365" y="46"/>
                  </a:lnTo>
                  <a:lnTo>
                    <a:pt x="368" y="62"/>
                  </a:lnTo>
                  <a:lnTo>
                    <a:pt x="372" y="79"/>
                  </a:lnTo>
                  <a:lnTo>
                    <a:pt x="368" y="96"/>
                  </a:lnTo>
                  <a:lnTo>
                    <a:pt x="360" y="112"/>
                  </a:lnTo>
                  <a:lnTo>
                    <a:pt x="352" y="127"/>
                  </a:lnTo>
                  <a:lnTo>
                    <a:pt x="327" y="131"/>
                  </a:lnTo>
                  <a:lnTo>
                    <a:pt x="324" y="112"/>
                  </a:lnTo>
                  <a:lnTo>
                    <a:pt x="308" y="114"/>
                  </a:lnTo>
                  <a:lnTo>
                    <a:pt x="292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89" y="144"/>
                  </a:lnTo>
                  <a:lnTo>
                    <a:pt x="75" y="146"/>
                  </a:lnTo>
                  <a:lnTo>
                    <a:pt x="89" y="149"/>
                  </a:lnTo>
                  <a:lnTo>
                    <a:pt x="103" y="153"/>
                  </a:lnTo>
                  <a:lnTo>
                    <a:pt x="118" y="155"/>
                  </a:lnTo>
                  <a:lnTo>
                    <a:pt x="133" y="159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4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3" y="184"/>
                  </a:lnTo>
                  <a:lnTo>
                    <a:pt x="248" y="187"/>
                  </a:lnTo>
                  <a:lnTo>
                    <a:pt x="263" y="190"/>
                  </a:lnTo>
                  <a:lnTo>
                    <a:pt x="277" y="193"/>
                  </a:lnTo>
                  <a:lnTo>
                    <a:pt x="292" y="197"/>
                  </a:lnTo>
                  <a:lnTo>
                    <a:pt x="307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2" y="192"/>
                  </a:lnTo>
                  <a:lnTo>
                    <a:pt x="383" y="187"/>
                  </a:lnTo>
                  <a:lnTo>
                    <a:pt x="421" y="182"/>
                  </a:lnTo>
                  <a:lnTo>
                    <a:pt x="464" y="175"/>
                  </a:lnTo>
                  <a:lnTo>
                    <a:pt x="511" y="168"/>
                  </a:lnTo>
                  <a:lnTo>
                    <a:pt x="559" y="160"/>
                  </a:lnTo>
                  <a:lnTo>
                    <a:pt x="610" y="152"/>
                  </a:lnTo>
                  <a:lnTo>
                    <a:pt x="660" y="145"/>
                  </a:lnTo>
                  <a:lnTo>
                    <a:pt x="709" y="137"/>
                  </a:lnTo>
                  <a:lnTo>
                    <a:pt x="755" y="129"/>
                  </a:lnTo>
                  <a:lnTo>
                    <a:pt x="799" y="122"/>
                  </a:lnTo>
                  <a:lnTo>
                    <a:pt x="836" y="116"/>
                  </a:lnTo>
                  <a:lnTo>
                    <a:pt x="868" y="110"/>
                  </a:lnTo>
                  <a:lnTo>
                    <a:pt x="892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5" y="78"/>
                  </a:lnTo>
                  <a:lnTo>
                    <a:pt x="748" y="72"/>
                  </a:lnTo>
                  <a:lnTo>
                    <a:pt x="752" y="68"/>
                  </a:lnTo>
                  <a:lnTo>
                    <a:pt x="991" y="106"/>
                  </a:lnTo>
                  <a:lnTo>
                    <a:pt x="301" y="225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6" name="Freihandform 38"/>
            <p:cNvSpPr>
              <a:spLocks/>
            </p:cNvSpPr>
            <p:nvPr/>
          </p:nvSpPr>
          <p:spPr bwMode="auto">
            <a:xfrm>
              <a:off x="4805" y="2552"/>
              <a:ext cx="25" cy="63"/>
            </a:xfrm>
            <a:custGeom>
              <a:avLst/>
              <a:gdLst>
                <a:gd name="T0" fmla="*/ 15 w 50"/>
                <a:gd name="T1" fmla="*/ 2 h 126"/>
                <a:gd name="T2" fmla="*/ 20 w 50"/>
                <a:gd name="T3" fmla="*/ 16 h 126"/>
                <a:gd name="T4" fmla="*/ 26 w 50"/>
                <a:gd name="T5" fmla="*/ 31 h 126"/>
                <a:gd name="T6" fmla="*/ 31 w 50"/>
                <a:gd name="T7" fmla="*/ 45 h 126"/>
                <a:gd name="T8" fmla="*/ 37 w 50"/>
                <a:gd name="T9" fmla="*/ 59 h 126"/>
                <a:gd name="T10" fmla="*/ 41 w 50"/>
                <a:gd name="T11" fmla="*/ 74 h 126"/>
                <a:gd name="T12" fmla="*/ 45 w 50"/>
                <a:gd name="T13" fmla="*/ 89 h 126"/>
                <a:gd name="T14" fmla="*/ 48 w 50"/>
                <a:gd name="T15" fmla="*/ 104 h 126"/>
                <a:gd name="T16" fmla="*/ 50 w 50"/>
                <a:gd name="T17" fmla="*/ 120 h 126"/>
                <a:gd name="T18" fmla="*/ 38 w 50"/>
                <a:gd name="T19" fmla="*/ 126 h 126"/>
                <a:gd name="T20" fmla="*/ 31 w 50"/>
                <a:gd name="T21" fmla="*/ 112 h 126"/>
                <a:gd name="T22" fmla="*/ 29 w 50"/>
                <a:gd name="T23" fmla="*/ 96 h 126"/>
                <a:gd name="T24" fmla="*/ 26 w 50"/>
                <a:gd name="T25" fmla="*/ 81 h 126"/>
                <a:gd name="T26" fmla="*/ 22 w 50"/>
                <a:gd name="T27" fmla="*/ 66 h 126"/>
                <a:gd name="T28" fmla="*/ 0 w 50"/>
                <a:gd name="T29" fmla="*/ 7 h 126"/>
                <a:gd name="T30" fmla="*/ 2 w 50"/>
                <a:gd name="T31" fmla="*/ 4 h 126"/>
                <a:gd name="T32" fmla="*/ 5 w 50"/>
                <a:gd name="T33" fmla="*/ 1 h 126"/>
                <a:gd name="T34" fmla="*/ 10 w 50"/>
                <a:gd name="T35" fmla="*/ 0 h 126"/>
                <a:gd name="T36" fmla="*/ 15 w 50"/>
                <a:gd name="T37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26">
                  <a:moveTo>
                    <a:pt x="15" y="2"/>
                  </a:moveTo>
                  <a:lnTo>
                    <a:pt x="20" y="16"/>
                  </a:lnTo>
                  <a:lnTo>
                    <a:pt x="26" y="31"/>
                  </a:lnTo>
                  <a:lnTo>
                    <a:pt x="31" y="45"/>
                  </a:lnTo>
                  <a:lnTo>
                    <a:pt x="37" y="59"/>
                  </a:lnTo>
                  <a:lnTo>
                    <a:pt x="41" y="74"/>
                  </a:lnTo>
                  <a:lnTo>
                    <a:pt x="45" y="89"/>
                  </a:lnTo>
                  <a:lnTo>
                    <a:pt x="48" y="104"/>
                  </a:lnTo>
                  <a:lnTo>
                    <a:pt x="50" y="120"/>
                  </a:lnTo>
                  <a:lnTo>
                    <a:pt x="38" y="126"/>
                  </a:lnTo>
                  <a:lnTo>
                    <a:pt x="31" y="112"/>
                  </a:lnTo>
                  <a:lnTo>
                    <a:pt x="29" y="96"/>
                  </a:lnTo>
                  <a:lnTo>
                    <a:pt x="26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7" name="Freihandform 39"/>
            <p:cNvSpPr>
              <a:spLocks/>
            </p:cNvSpPr>
            <p:nvPr/>
          </p:nvSpPr>
          <p:spPr bwMode="auto">
            <a:xfrm>
              <a:off x="4783" y="2553"/>
              <a:ext cx="28" cy="55"/>
            </a:xfrm>
            <a:custGeom>
              <a:avLst/>
              <a:gdLst>
                <a:gd name="T0" fmla="*/ 13 w 56"/>
                <a:gd name="T1" fmla="*/ 0 h 111"/>
                <a:gd name="T2" fmla="*/ 20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8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1 w 56"/>
                <a:gd name="T21" fmla="*/ 109 h 111"/>
                <a:gd name="T22" fmla="*/ 47 w 56"/>
                <a:gd name="T23" fmla="*/ 111 h 111"/>
                <a:gd name="T24" fmla="*/ 44 w 56"/>
                <a:gd name="T25" fmla="*/ 111 h 111"/>
                <a:gd name="T26" fmla="*/ 38 w 56"/>
                <a:gd name="T27" fmla="*/ 98 h 111"/>
                <a:gd name="T28" fmla="*/ 33 w 56"/>
                <a:gd name="T29" fmla="*/ 86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3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5 w 56"/>
                <a:gd name="T45" fmla="*/ 4 h 111"/>
                <a:gd name="T46" fmla="*/ 8 w 56"/>
                <a:gd name="T47" fmla="*/ 0 h 111"/>
                <a:gd name="T48" fmla="*/ 13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3" y="0"/>
                  </a:moveTo>
                  <a:lnTo>
                    <a:pt x="20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8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1" y="109"/>
                  </a:lnTo>
                  <a:lnTo>
                    <a:pt x="47" y="111"/>
                  </a:lnTo>
                  <a:lnTo>
                    <a:pt x="44" y="111"/>
                  </a:lnTo>
                  <a:lnTo>
                    <a:pt x="38" y="98"/>
                  </a:lnTo>
                  <a:lnTo>
                    <a:pt x="33" y="86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3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5" y="4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8" name="Freihandform 40"/>
            <p:cNvSpPr>
              <a:spLocks/>
            </p:cNvSpPr>
            <p:nvPr/>
          </p:nvSpPr>
          <p:spPr bwMode="auto">
            <a:xfrm>
              <a:off x="4760" y="2558"/>
              <a:ext cx="33" cy="55"/>
            </a:xfrm>
            <a:custGeom>
              <a:avLst/>
              <a:gdLst>
                <a:gd name="T0" fmla="*/ 13 w 66"/>
                <a:gd name="T1" fmla="*/ 0 h 109"/>
                <a:gd name="T2" fmla="*/ 24 w 66"/>
                <a:gd name="T3" fmla="*/ 11 h 109"/>
                <a:gd name="T4" fmla="*/ 34 w 66"/>
                <a:gd name="T5" fmla="*/ 23 h 109"/>
                <a:gd name="T6" fmla="*/ 44 w 66"/>
                <a:gd name="T7" fmla="*/ 35 h 109"/>
                <a:gd name="T8" fmla="*/ 53 w 66"/>
                <a:gd name="T9" fmla="*/ 48 h 109"/>
                <a:gd name="T10" fmla="*/ 59 w 66"/>
                <a:gd name="T11" fmla="*/ 62 h 109"/>
                <a:gd name="T12" fmla="*/ 63 w 66"/>
                <a:gd name="T13" fmla="*/ 77 h 109"/>
                <a:gd name="T14" fmla="*/ 66 w 66"/>
                <a:gd name="T15" fmla="*/ 92 h 109"/>
                <a:gd name="T16" fmla="*/ 66 w 66"/>
                <a:gd name="T17" fmla="*/ 107 h 109"/>
                <a:gd name="T18" fmla="*/ 63 w 66"/>
                <a:gd name="T19" fmla="*/ 108 h 109"/>
                <a:gd name="T20" fmla="*/ 60 w 66"/>
                <a:gd name="T21" fmla="*/ 109 h 109"/>
                <a:gd name="T22" fmla="*/ 56 w 66"/>
                <a:gd name="T23" fmla="*/ 109 h 109"/>
                <a:gd name="T24" fmla="*/ 53 w 66"/>
                <a:gd name="T25" fmla="*/ 109 h 109"/>
                <a:gd name="T26" fmla="*/ 47 w 66"/>
                <a:gd name="T27" fmla="*/ 95 h 109"/>
                <a:gd name="T28" fmla="*/ 43 w 66"/>
                <a:gd name="T29" fmla="*/ 82 h 109"/>
                <a:gd name="T30" fmla="*/ 39 w 66"/>
                <a:gd name="T31" fmla="*/ 68 h 109"/>
                <a:gd name="T32" fmla="*/ 34 w 66"/>
                <a:gd name="T33" fmla="*/ 54 h 109"/>
                <a:gd name="T34" fmla="*/ 29 w 66"/>
                <a:gd name="T35" fmla="*/ 40 h 109"/>
                <a:gd name="T36" fmla="*/ 22 w 66"/>
                <a:gd name="T37" fmla="*/ 27 h 109"/>
                <a:gd name="T38" fmla="*/ 13 w 66"/>
                <a:gd name="T39" fmla="*/ 17 h 109"/>
                <a:gd name="T40" fmla="*/ 0 w 66"/>
                <a:gd name="T41" fmla="*/ 7 h 109"/>
                <a:gd name="T42" fmla="*/ 0 w 66"/>
                <a:gd name="T43" fmla="*/ 0 h 109"/>
                <a:gd name="T44" fmla="*/ 13 w 66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109">
                  <a:moveTo>
                    <a:pt x="13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4" y="35"/>
                  </a:lnTo>
                  <a:lnTo>
                    <a:pt x="53" y="48"/>
                  </a:lnTo>
                  <a:lnTo>
                    <a:pt x="59" y="62"/>
                  </a:lnTo>
                  <a:lnTo>
                    <a:pt x="63" y="77"/>
                  </a:lnTo>
                  <a:lnTo>
                    <a:pt x="66" y="92"/>
                  </a:lnTo>
                  <a:lnTo>
                    <a:pt x="66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3" y="82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9" y="40"/>
                  </a:lnTo>
                  <a:lnTo>
                    <a:pt x="22" y="27"/>
                  </a:lnTo>
                  <a:lnTo>
                    <a:pt x="13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9" name="Freihandform 41"/>
            <p:cNvSpPr>
              <a:spLocks/>
            </p:cNvSpPr>
            <p:nvPr/>
          </p:nvSpPr>
          <p:spPr bwMode="auto">
            <a:xfrm>
              <a:off x="4537" y="2570"/>
              <a:ext cx="253" cy="120"/>
            </a:xfrm>
            <a:custGeom>
              <a:avLst/>
              <a:gdLst>
                <a:gd name="T0" fmla="*/ 462 w 508"/>
                <a:gd name="T1" fmla="*/ 40 h 239"/>
                <a:gd name="T2" fmla="*/ 471 w 508"/>
                <a:gd name="T3" fmla="*/ 63 h 239"/>
                <a:gd name="T4" fmla="*/ 480 w 508"/>
                <a:gd name="T5" fmla="*/ 86 h 239"/>
                <a:gd name="T6" fmla="*/ 487 w 508"/>
                <a:gd name="T7" fmla="*/ 110 h 239"/>
                <a:gd name="T8" fmla="*/ 494 w 508"/>
                <a:gd name="T9" fmla="*/ 135 h 239"/>
                <a:gd name="T10" fmla="*/ 499 w 508"/>
                <a:gd name="T11" fmla="*/ 159 h 239"/>
                <a:gd name="T12" fmla="*/ 503 w 508"/>
                <a:gd name="T13" fmla="*/ 183 h 239"/>
                <a:gd name="T14" fmla="*/ 506 w 508"/>
                <a:gd name="T15" fmla="*/ 208 h 239"/>
                <a:gd name="T16" fmla="*/ 508 w 508"/>
                <a:gd name="T17" fmla="*/ 233 h 239"/>
                <a:gd name="T18" fmla="*/ 501 w 508"/>
                <a:gd name="T19" fmla="*/ 237 h 239"/>
                <a:gd name="T20" fmla="*/ 494 w 508"/>
                <a:gd name="T21" fmla="*/ 239 h 239"/>
                <a:gd name="T22" fmla="*/ 488 w 508"/>
                <a:gd name="T23" fmla="*/ 239 h 239"/>
                <a:gd name="T24" fmla="*/ 483 w 508"/>
                <a:gd name="T25" fmla="*/ 238 h 239"/>
                <a:gd name="T26" fmla="*/ 478 w 508"/>
                <a:gd name="T27" fmla="*/ 235 h 239"/>
                <a:gd name="T28" fmla="*/ 473 w 508"/>
                <a:gd name="T29" fmla="*/ 230 h 239"/>
                <a:gd name="T30" fmla="*/ 470 w 508"/>
                <a:gd name="T31" fmla="*/ 224 h 239"/>
                <a:gd name="T32" fmla="*/ 468 w 508"/>
                <a:gd name="T33" fmla="*/ 218 h 239"/>
                <a:gd name="T34" fmla="*/ 464 w 508"/>
                <a:gd name="T35" fmla="*/ 211 h 239"/>
                <a:gd name="T36" fmla="*/ 463 w 508"/>
                <a:gd name="T37" fmla="*/ 204 h 239"/>
                <a:gd name="T38" fmla="*/ 462 w 508"/>
                <a:gd name="T39" fmla="*/ 197 h 239"/>
                <a:gd name="T40" fmla="*/ 462 w 508"/>
                <a:gd name="T41" fmla="*/ 189 h 239"/>
                <a:gd name="T42" fmla="*/ 447 w 508"/>
                <a:gd name="T43" fmla="*/ 190 h 239"/>
                <a:gd name="T44" fmla="*/ 432 w 508"/>
                <a:gd name="T45" fmla="*/ 192 h 239"/>
                <a:gd name="T46" fmla="*/ 416 w 508"/>
                <a:gd name="T47" fmla="*/ 196 h 239"/>
                <a:gd name="T48" fmla="*/ 400 w 508"/>
                <a:gd name="T49" fmla="*/ 199 h 239"/>
                <a:gd name="T50" fmla="*/ 382 w 508"/>
                <a:gd name="T51" fmla="*/ 203 h 239"/>
                <a:gd name="T52" fmla="*/ 364 w 508"/>
                <a:gd name="T53" fmla="*/ 207 h 239"/>
                <a:gd name="T54" fmla="*/ 346 w 508"/>
                <a:gd name="T55" fmla="*/ 212 h 239"/>
                <a:gd name="T56" fmla="*/ 325 w 508"/>
                <a:gd name="T57" fmla="*/ 215 h 239"/>
                <a:gd name="T58" fmla="*/ 0 w 508"/>
                <a:gd name="T59" fmla="*/ 80 h 239"/>
                <a:gd name="T60" fmla="*/ 5 w 508"/>
                <a:gd name="T61" fmla="*/ 76 h 239"/>
                <a:gd name="T62" fmla="*/ 6 w 508"/>
                <a:gd name="T63" fmla="*/ 69 h 239"/>
                <a:gd name="T64" fmla="*/ 6 w 508"/>
                <a:gd name="T65" fmla="*/ 63 h 239"/>
                <a:gd name="T66" fmla="*/ 5 w 508"/>
                <a:gd name="T67" fmla="*/ 59 h 239"/>
                <a:gd name="T68" fmla="*/ 328 w 508"/>
                <a:gd name="T69" fmla="*/ 191 h 239"/>
                <a:gd name="T70" fmla="*/ 346 w 508"/>
                <a:gd name="T71" fmla="*/ 186 h 239"/>
                <a:gd name="T72" fmla="*/ 363 w 508"/>
                <a:gd name="T73" fmla="*/ 183 h 239"/>
                <a:gd name="T74" fmla="*/ 380 w 508"/>
                <a:gd name="T75" fmla="*/ 180 h 239"/>
                <a:gd name="T76" fmla="*/ 397 w 508"/>
                <a:gd name="T77" fmla="*/ 176 h 239"/>
                <a:gd name="T78" fmla="*/ 414 w 508"/>
                <a:gd name="T79" fmla="*/ 171 h 239"/>
                <a:gd name="T80" fmla="*/ 431 w 508"/>
                <a:gd name="T81" fmla="*/ 167 h 239"/>
                <a:gd name="T82" fmla="*/ 447 w 508"/>
                <a:gd name="T83" fmla="*/ 162 h 239"/>
                <a:gd name="T84" fmla="*/ 462 w 508"/>
                <a:gd name="T85" fmla="*/ 155 h 239"/>
                <a:gd name="T86" fmla="*/ 461 w 508"/>
                <a:gd name="T87" fmla="*/ 133 h 239"/>
                <a:gd name="T88" fmla="*/ 457 w 508"/>
                <a:gd name="T89" fmla="*/ 108 h 239"/>
                <a:gd name="T90" fmla="*/ 452 w 508"/>
                <a:gd name="T91" fmla="*/ 83 h 239"/>
                <a:gd name="T92" fmla="*/ 445 w 508"/>
                <a:gd name="T93" fmla="*/ 57 h 239"/>
                <a:gd name="T94" fmla="*/ 437 w 508"/>
                <a:gd name="T95" fmla="*/ 34 h 239"/>
                <a:gd name="T96" fmla="*/ 431 w 508"/>
                <a:gd name="T97" fmla="*/ 16 h 239"/>
                <a:gd name="T98" fmla="*/ 426 w 508"/>
                <a:gd name="T99" fmla="*/ 4 h 239"/>
                <a:gd name="T100" fmla="*/ 424 w 508"/>
                <a:gd name="T101" fmla="*/ 0 h 239"/>
                <a:gd name="T102" fmla="*/ 432 w 508"/>
                <a:gd name="T103" fmla="*/ 1 h 239"/>
                <a:gd name="T104" fmla="*/ 438 w 508"/>
                <a:gd name="T105" fmla="*/ 4 h 239"/>
                <a:gd name="T106" fmla="*/ 443 w 508"/>
                <a:gd name="T107" fmla="*/ 9 h 239"/>
                <a:gd name="T108" fmla="*/ 448 w 508"/>
                <a:gd name="T109" fmla="*/ 15 h 239"/>
                <a:gd name="T110" fmla="*/ 452 w 508"/>
                <a:gd name="T111" fmla="*/ 21 h 239"/>
                <a:gd name="T112" fmla="*/ 455 w 508"/>
                <a:gd name="T113" fmla="*/ 27 h 239"/>
                <a:gd name="T114" fmla="*/ 458 w 508"/>
                <a:gd name="T115" fmla="*/ 34 h 239"/>
                <a:gd name="T116" fmla="*/ 462 w 508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8" h="239">
                  <a:moveTo>
                    <a:pt x="462" y="40"/>
                  </a:moveTo>
                  <a:lnTo>
                    <a:pt x="471" y="63"/>
                  </a:lnTo>
                  <a:lnTo>
                    <a:pt x="480" y="86"/>
                  </a:lnTo>
                  <a:lnTo>
                    <a:pt x="487" y="110"/>
                  </a:lnTo>
                  <a:lnTo>
                    <a:pt x="494" y="135"/>
                  </a:lnTo>
                  <a:lnTo>
                    <a:pt x="499" y="159"/>
                  </a:lnTo>
                  <a:lnTo>
                    <a:pt x="503" y="183"/>
                  </a:lnTo>
                  <a:lnTo>
                    <a:pt x="506" y="208"/>
                  </a:lnTo>
                  <a:lnTo>
                    <a:pt x="508" y="233"/>
                  </a:lnTo>
                  <a:lnTo>
                    <a:pt x="501" y="237"/>
                  </a:lnTo>
                  <a:lnTo>
                    <a:pt x="494" y="239"/>
                  </a:lnTo>
                  <a:lnTo>
                    <a:pt x="488" y="239"/>
                  </a:lnTo>
                  <a:lnTo>
                    <a:pt x="483" y="238"/>
                  </a:lnTo>
                  <a:lnTo>
                    <a:pt x="478" y="235"/>
                  </a:lnTo>
                  <a:lnTo>
                    <a:pt x="473" y="230"/>
                  </a:lnTo>
                  <a:lnTo>
                    <a:pt x="470" y="224"/>
                  </a:lnTo>
                  <a:lnTo>
                    <a:pt x="468" y="218"/>
                  </a:lnTo>
                  <a:lnTo>
                    <a:pt x="464" y="211"/>
                  </a:lnTo>
                  <a:lnTo>
                    <a:pt x="463" y="204"/>
                  </a:lnTo>
                  <a:lnTo>
                    <a:pt x="462" y="197"/>
                  </a:lnTo>
                  <a:lnTo>
                    <a:pt x="462" y="189"/>
                  </a:lnTo>
                  <a:lnTo>
                    <a:pt x="447" y="190"/>
                  </a:lnTo>
                  <a:lnTo>
                    <a:pt x="432" y="192"/>
                  </a:lnTo>
                  <a:lnTo>
                    <a:pt x="416" y="196"/>
                  </a:lnTo>
                  <a:lnTo>
                    <a:pt x="400" y="199"/>
                  </a:lnTo>
                  <a:lnTo>
                    <a:pt x="382" y="203"/>
                  </a:lnTo>
                  <a:lnTo>
                    <a:pt x="364" y="207"/>
                  </a:lnTo>
                  <a:lnTo>
                    <a:pt x="346" y="212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9"/>
                  </a:lnTo>
                  <a:lnTo>
                    <a:pt x="328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0" y="180"/>
                  </a:lnTo>
                  <a:lnTo>
                    <a:pt x="397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7" y="162"/>
                  </a:lnTo>
                  <a:lnTo>
                    <a:pt x="462" y="155"/>
                  </a:lnTo>
                  <a:lnTo>
                    <a:pt x="461" y="133"/>
                  </a:lnTo>
                  <a:lnTo>
                    <a:pt x="457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6" y="4"/>
                  </a:lnTo>
                  <a:lnTo>
                    <a:pt x="424" y="0"/>
                  </a:lnTo>
                  <a:lnTo>
                    <a:pt x="432" y="1"/>
                  </a:lnTo>
                  <a:lnTo>
                    <a:pt x="438" y="4"/>
                  </a:lnTo>
                  <a:lnTo>
                    <a:pt x="443" y="9"/>
                  </a:lnTo>
                  <a:lnTo>
                    <a:pt x="448" y="15"/>
                  </a:lnTo>
                  <a:lnTo>
                    <a:pt x="452" y="21"/>
                  </a:lnTo>
                  <a:lnTo>
                    <a:pt x="455" y="27"/>
                  </a:lnTo>
                  <a:lnTo>
                    <a:pt x="458" y="34"/>
                  </a:lnTo>
                  <a:lnTo>
                    <a:pt x="462" y="4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70" name="Freihandform 42"/>
            <p:cNvSpPr>
              <a:spLocks/>
            </p:cNvSpPr>
            <p:nvPr/>
          </p:nvSpPr>
          <p:spPr bwMode="auto">
            <a:xfrm>
              <a:off x="4384" y="2580"/>
              <a:ext cx="871" cy="420"/>
            </a:xfrm>
            <a:custGeom>
              <a:avLst/>
              <a:gdLst>
                <a:gd name="T0" fmla="*/ 1480 w 1740"/>
                <a:gd name="T1" fmla="*/ 37 h 840"/>
                <a:gd name="T2" fmla="*/ 1364 w 1740"/>
                <a:gd name="T3" fmla="*/ 382 h 840"/>
                <a:gd name="T4" fmla="*/ 1369 w 1740"/>
                <a:gd name="T5" fmla="*/ 450 h 840"/>
                <a:gd name="T6" fmla="*/ 1386 w 1740"/>
                <a:gd name="T7" fmla="*/ 534 h 840"/>
                <a:gd name="T8" fmla="*/ 1351 w 1740"/>
                <a:gd name="T9" fmla="*/ 544 h 840"/>
                <a:gd name="T10" fmla="*/ 1353 w 1740"/>
                <a:gd name="T11" fmla="*/ 495 h 840"/>
                <a:gd name="T12" fmla="*/ 1321 w 1740"/>
                <a:gd name="T13" fmla="*/ 479 h 840"/>
                <a:gd name="T14" fmla="*/ 1274 w 1740"/>
                <a:gd name="T15" fmla="*/ 549 h 840"/>
                <a:gd name="T16" fmla="*/ 1303 w 1740"/>
                <a:gd name="T17" fmla="*/ 642 h 840"/>
                <a:gd name="T18" fmla="*/ 1407 w 1740"/>
                <a:gd name="T19" fmla="*/ 737 h 840"/>
                <a:gd name="T20" fmla="*/ 1531 w 1740"/>
                <a:gd name="T21" fmla="*/ 797 h 840"/>
                <a:gd name="T22" fmla="*/ 1645 w 1740"/>
                <a:gd name="T23" fmla="*/ 816 h 840"/>
                <a:gd name="T24" fmla="*/ 1725 w 1740"/>
                <a:gd name="T25" fmla="*/ 811 h 840"/>
                <a:gd name="T26" fmla="*/ 1724 w 1740"/>
                <a:gd name="T27" fmla="*/ 824 h 840"/>
                <a:gd name="T28" fmla="*/ 1656 w 1740"/>
                <a:gd name="T29" fmla="*/ 838 h 840"/>
                <a:gd name="T30" fmla="*/ 1457 w 1740"/>
                <a:gd name="T31" fmla="*/ 817 h 840"/>
                <a:gd name="T32" fmla="*/ 1315 w 1740"/>
                <a:gd name="T33" fmla="*/ 733 h 840"/>
                <a:gd name="T34" fmla="*/ 1221 w 1740"/>
                <a:gd name="T35" fmla="*/ 608 h 840"/>
                <a:gd name="T36" fmla="*/ 1185 w 1740"/>
                <a:gd name="T37" fmla="*/ 606 h 840"/>
                <a:gd name="T38" fmla="*/ 1118 w 1740"/>
                <a:gd name="T39" fmla="*/ 628 h 840"/>
                <a:gd name="T40" fmla="*/ 1039 w 1740"/>
                <a:gd name="T41" fmla="*/ 702 h 840"/>
                <a:gd name="T42" fmla="*/ 1057 w 1740"/>
                <a:gd name="T43" fmla="*/ 617 h 840"/>
                <a:gd name="T44" fmla="*/ 949 w 1740"/>
                <a:gd name="T45" fmla="*/ 548 h 840"/>
                <a:gd name="T46" fmla="*/ 849 w 1740"/>
                <a:gd name="T47" fmla="*/ 502 h 840"/>
                <a:gd name="T48" fmla="*/ 751 w 1740"/>
                <a:gd name="T49" fmla="*/ 541 h 840"/>
                <a:gd name="T50" fmla="*/ 663 w 1740"/>
                <a:gd name="T51" fmla="*/ 604 h 840"/>
                <a:gd name="T52" fmla="*/ 595 w 1740"/>
                <a:gd name="T53" fmla="*/ 684 h 840"/>
                <a:gd name="T54" fmla="*/ 563 w 1740"/>
                <a:gd name="T55" fmla="*/ 752 h 840"/>
                <a:gd name="T56" fmla="*/ 539 w 1740"/>
                <a:gd name="T57" fmla="*/ 755 h 840"/>
                <a:gd name="T58" fmla="*/ 570 w 1740"/>
                <a:gd name="T59" fmla="*/ 621 h 840"/>
                <a:gd name="T60" fmla="*/ 678 w 1740"/>
                <a:gd name="T61" fmla="*/ 526 h 840"/>
                <a:gd name="T62" fmla="*/ 741 w 1740"/>
                <a:gd name="T63" fmla="*/ 499 h 840"/>
                <a:gd name="T64" fmla="*/ 805 w 1740"/>
                <a:gd name="T65" fmla="*/ 479 h 840"/>
                <a:gd name="T66" fmla="*/ 871 w 1740"/>
                <a:gd name="T67" fmla="*/ 461 h 840"/>
                <a:gd name="T68" fmla="*/ 837 w 1740"/>
                <a:gd name="T69" fmla="*/ 394 h 840"/>
                <a:gd name="T70" fmla="*/ 571 w 1740"/>
                <a:gd name="T71" fmla="*/ 427 h 840"/>
                <a:gd name="T72" fmla="*/ 392 w 1740"/>
                <a:gd name="T73" fmla="*/ 362 h 840"/>
                <a:gd name="T74" fmla="*/ 132 w 1740"/>
                <a:gd name="T75" fmla="*/ 273 h 840"/>
                <a:gd name="T76" fmla="*/ 0 w 1740"/>
                <a:gd name="T77" fmla="*/ 229 h 840"/>
                <a:gd name="T78" fmla="*/ 805 w 1740"/>
                <a:gd name="T79" fmla="*/ 288 h 840"/>
                <a:gd name="T80" fmla="*/ 552 w 1740"/>
                <a:gd name="T81" fmla="*/ 337 h 840"/>
                <a:gd name="T82" fmla="*/ 342 w 1740"/>
                <a:gd name="T83" fmla="*/ 278 h 840"/>
                <a:gd name="T84" fmla="*/ 97 w 1740"/>
                <a:gd name="T85" fmla="*/ 201 h 840"/>
                <a:gd name="T86" fmla="*/ 7 w 1740"/>
                <a:gd name="T87" fmla="*/ 172 h 840"/>
                <a:gd name="T88" fmla="*/ 569 w 1740"/>
                <a:gd name="T89" fmla="*/ 315 h 840"/>
                <a:gd name="T90" fmla="*/ 834 w 1740"/>
                <a:gd name="T91" fmla="*/ 212 h 840"/>
                <a:gd name="T92" fmla="*/ 891 w 1740"/>
                <a:gd name="T93" fmla="*/ 193 h 840"/>
                <a:gd name="T94" fmla="*/ 867 w 1740"/>
                <a:gd name="T95" fmla="*/ 224 h 840"/>
                <a:gd name="T96" fmla="*/ 842 w 1740"/>
                <a:gd name="T97" fmla="*/ 284 h 840"/>
                <a:gd name="T98" fmla="*/ 886 w 1740"/>
                <a:gd name="T99" fmla="*/ 377 h 840"/>
                <a:gd name="T100" fmla="*/ 966 w 1740"/>
                <a:gd name="T101" fmla="*/ 491 h 840"/>
                <a:gd name="T102" fmla="*/ 1055 w 1740"/>
                <a:gd name="T103" fmla="*/ 564 h 840"/>
                <a:gd name="T104" fmla="*/ 1131 w 1740"/>
                <a:gd name="T105" fmla="*/ 575 h 840"/>
                <a:gd name="T106" fmla="*/ 1229 w 1740"/>
                <a:gd name="T107" fmla="*/ 514 h 840"/>
                <a:gd name="T108" fmla="*/ 1422 w 1740"/>
                <a:gd name="T109" fmla="*/ 34 h 840"/>
                <a:gd name="T110" fmla="*/ 1463 w 1740"/>
                <a:gd name="T111" fmla="*/ 2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0" h="840">
                  <a:moveTo>
                    <a:pt x="1494" y="6"/>
                  </a:moveTo>
                  <a:lnTo>
                    <a:pt x="1494" y="12"/>
                  </a:lnTo>
                  <a:lnTo>
                    <a:pt x="1491" y="19"/>
                  </a:lnTo>
                  <a:lnTo>
                    <a:pt x="1486" y="28"/>
                  </a:lnTo>
                  <a:lnTo>
                    <a:pt x="1480" y="37"/>
                  </a:lnTo>
                  <a:lnTo>
                    <a:pt x="1473" y="45"/>
                  </a:lnTo>
                  <a:lnTo>
                    <a:pt x="1467" y="52"/>
                  </a:lnTo>
                  <a:lnTo>
                    <a:pt x="1463" y="57"/>
                  </a:lnTo>
                  <a:lnTo>
                    <a:pt x="1462" y="59"/>
                  </a:lnTo>
                  <a:lnTo>
                    <a:pt x="1364" y="382"/>
                  </a:lnTo>
                  <a:lnTo>
                    <a:pt x="1357" y="396"/>
                  </a:lnTo>
                  <a:lnTo>
                    <a:pt x="1356" y="409"/>
                  </a:lnTo>
                  <a:lnTo>
                    <a:pt x="1358" y="422"/>
                  </a:lnTo>
                  <a:lnTo>
                    <a:pt x="1362" y="436"/>
                  </a:lnTo>
                  <a:lnTo>
                    <a:pt x="1369" y="450"/>
                  </a:lnTo>
                  <a:lnTo>
                    <a:pt x="1375" y="464"/>
                  </a:lnTo>
                  <a:lnTo>
                    <a:pt x="1381" y="477"/>
                  </a:lnTo>
                  <a:lnTo>
                    <a:pt x="1384" y="492"/>
                  </a:lnTo>
                  <a:lnTo>
                    <a:pt x="1387" y="513"/>
                  </a:lnTo>
                  <a:lnTo>
                    <a:pt x="1386" y="534"/>
                  </a:lnTo>
                  <a:lnTo>
                    <a:pt x="1377" y="552"/>
                  </a:lnTo>
                  <a:lnTo>
                    <a:pt x="1361" y="564"/>
                  </a:lnTo>
                  <a:lnTo>
                    <a:pt x="1353" y="561"/>
                  </a:lnTo>
                  <a:lnTo>
                    <a:pt x="1351" y="552"/>
                  </a:lnTo>
                  <a:lnTo>
                    <a:pt x="1351" y="544"/>
                  </a:lnTo>
                  <a:lnTo>
                    <a:pt x="1351" y="540"/>
                  </a:lnTo>
                  <a:lnTo>
                    <a:pt x="1358" y="529"/>
                  </a:lnTo>
                  <a:lnTo>
                    <a:pt x="1359" y="518"/>
                  </a:lnTo>
                  <a:lnTo>
                    <a:pt x="1358" y="506"/>
                  </a:lnTo>
                  <a:lnTo>
                    <a:pt x="1353" y="495"/>
                  </a:lnTo>
                  <a:lnTo>
                    <a:pt x="1349" y="485"/>
                  </a:lnTo>
                  <a:lnTo>
                    <a:pt x="1343" y="476"/>
                  </a:lnTo>
                  <a:lnTo>
                    <a:pt x="1336" y="469"/>
                  </a:lnTo>
                  <a:lnTo>
                    <a:pt x="1328" y="464"/>
                  </a:lnTo>
                  <a:lnTo>
                    <a:pt x="1321" y="479"/>
                  </a:lnTo>
                  <a:lnTo>
                    <a:pt x="1313" y="493"/>
                  </a:lnTo>
                  <a:lnTo>
                    <a:pt x="1304" y="507"/>
                  </a:lnTo>
                  <a:lnTo>
                    <a:pt x="1295" y="521"/>
                  </a:lnTo>
                  <a:lnTo>
                    <a:pt x="1285" y="535"/>
                  </a:lnTo>
                  <a:lnTo>
                    <a:pt x="1274" y="549"/>
                  </a:lnTo>
                  <a:lnTo>
                    <a:pt x="1263" y="561"/>
                  </a:lnTo>
                  <a:lnTo>
                    <a:pt x="1251" y="573"/>
                  </a:lnTo>
                  <a:lnTo>
                    <a:pt x="1267" y="597"/>
                  </a:lnTo>
                  <a:lnTo>
                    <a:pt x="1284" y="620"/>
                  </a:lnTo>
                  <a:lnTo>
                    <a:pt x="1303" y="642"/>
                  </a:lnTo>
                  <a:lnTo>
                    <a:pt x="1322" y="663"/>
                  </a:lnTo>
                  <a:lnTo>
                    <a:pt x="1342" y="682"/>
                  </a:lnTo>
                  <a:lnTo>
                    <a:pt x="1362" y="702"/>
                  </a:lnTo>
                  <a:lnTo>
                    <a:pt x="1384" y="719"/>
                  </a:lnTo>
                  <a:lnTo>
                    <a:pt x="1407" y="737"/>
                  </a:lnTo>
                  <a:lnTo>
                    <a:pt x="1430" y="752"/>
                  </a:lnTo>
                  <a:lnTo>
                    <a:pt x="1455" y="765"/>
                  </a:lnTo>
                  <a:lnTo>
                    <a:pt x="1480" y="777"/>
                  </a:lnTo>
                  <a:lnTo>
                    <a:pt x="1505" y="788"/>
                  </a:lnTo>
                  <a:lnTo>
                    <a:pt x="1531" y="797"/>
                  </a:lnTo>
                  <a:lnTo>
                    <a:pt x="1557" y="805"/>
                  </a:lnTo>
                  <a:lnTo>
                    <a:pt x="1585" y="810"/>
                  </a:lnTo>
                  <a:lnTo>
                    <a:pt x="1612" y="814"/>
                  </a:lnTo>
                  <a:lnTo>
                    <a:pt x="1629" y="815"/>
                  </a:lnTo>
                  <a:lnTo>
                    <a:pt x="1645" y="816"/>
                  </a:lnTo>
                  <a:lnTo>
                    <a:pt x="1661" y="816"/>
                  </a:lnTo>
                  <a:lnTo>
                    <a:pt x="1677" y="815"/>
                  </a:lnTo>
                  <a:lnTo>
                    <a:pt x="1693" y="814"/>
                  </a:lnTo>
                  <a:lnTo>
                    <a:pt x="1709" y="813"/>
                  </a:lnTo>
                  <a:lnTo>
                    <a:pt x="1725" y="811"/>
                  </a:lnTo>
                  <a:lnTo>
                    <a:pt x="1740" y="811"/>
                  </a:lnTo>
                  <a:lnTo>
                    <a:pt x="1738" y="816"/>
                  </a:lnTo>
                  <a:lnTo>
                    <a:pt x="1734" y="820"/>
                  </a:lnTo>
                  <a:lnTo>
                    <a:pt x="1730" y="822"/>
                  </a:lnTo>
                  <a:lnTo>
                    <a:pt x="1724" y="824"/>
                  </a:lnTo>
                  <a:lnTo>
                    <a:pt x="1718" y="825"/>
                  </a:lnTo>
                  <a:lnTo>
                    <a:pt x="1714" y="828"/>
                  </a:lnTo>
                  <a:lnTo>
                    <a:pt x="1708" y="830"/>
                  </a:lnTo>
                  <a:lnTo>
                    <a:pt x="1703" y="832"/>
                  </a:lnTo>
                  <a:lnTo>
                    <a:pt x="1656" y="838"/>
                  </a:lnTo>
                  <a:lnTo>
                    <a:pt x="1611" y="840"/>
                  </a:lnTo>
                  <a:lnTo>
                    <a:pt x="1569" y="839"/>
                  </a:lnTo>
                  <a:lnTo>
                    <a:pt x="1528" y="835"/>
                  </a:lnTo>
                  <a:lnTo>
                    <a:pt x="1491" y="828"/>
                  </a:lnTo>
                  <a:lnTo>
                    <a:pt x="1457" y="817"/>
                  </a:lnTo>
                  <a:lnTo>
                    <a:pt x="1425" y="806"/>
                  </a:lnTo>
                  <a:lnTo>
                    <a:pt x="1394" y="791"/>
                  </a:lnTo>
                  <a:lnTo>
                    <a:pt x="1366" y="773"/>
                  </a:lnTo>
                  <a:lnTo>
                    <a:pt x="1339" y="754"/>
                  </a:lnTo>
                  <a:lnTo>
                    <a:pt x="1315" y="733"/>
                  </a:lnTo>
                  <a:lnTo>
                    <a:pt x="1293" y="710"/>
                  </a:lnTo>
                  <a:lnTo>
                    <a:pt x="1273" y="687"/>
                  </a:lnTo>
                  <a:lnTo>
                    <a:pt x="1254" y="662"/>
                  </a:lnTo>
                  <a:lnTo>
                    <a:pt x="1237" y="635"/>
                  </a:lnTo>
                  <a:lnTo>
                    <a:pt x="1221" y="608"/>
                  </a:lnTo>
                  <a:lnTo>
                    <a:pt x="1215" y="602"/>
                  </a:lnTo>
                  <a:lnTo>
                    <a:pt x="1209" y="599"/>
                  </a:lnTo>
                  <a:lnTo>
                    <a:pt x="1201" y="599"/>
                  </a:lnTo>
                  <a:lnTo>
                    <a:pt x="1193" y="603"/>
                  </a:lnTo>
                  <a:lnTo>
                    <a:pt x="1185" y="606"/>
                  </a:lnTo>
                  <a:lnTo>
                    <a:pt x="1176" y="611"/>
                  </a:lnTo>
                  <a:lnTo>
                    <a:pt x="1168" y="614"/>
                  </a:lnTo>
                  <a:lnTo>
                    <a:pt x="1160" y="617"/>
                  </a:lnTo>
                  <a:lnTo>
                    <a:pt x="1138" y="620"/>
                  </a:lnTo>
                  <a:lnTo>
                    <a:pt x="1118" y="628"/>
                  </a:lnTo>
                  <a:lnTo>
                    <a:pt x="1099" y="639"/>
                  </a:lnTo>
                  <a:lnTo>
                    <a:pt x="1081" y="652"/>
                  </a:lnTo>
                  <a:lnTo>
                    <a:pt x="1065" y="667"/>
                  </a:lnTo>
                  <a:lnTo>
                    <a:pt x="1052" y="685"/>
                  </a:lnTo>
                  <a:lnTo>
                    <a:pt x="1039" y="702"/>
                  </a:lnTo>
                  <a:lnTo>
                    <a:pt x="1028" y="719"/>
                  </a:lnTo>
                  <a:lnTo>
                    <a:pt x="1028" y="710"/>
                  </a:lnTo>
                  <a:lnTo>
                    <a:pt x="1033" y="680"/>
                  </a:lnTo>
                  <a:lnTo>
                    <a:pt x="1042" y="646"/>
                  </a:lnTo>
                  <a:lnTo>
                    <a:pt x="1057" y="617"/>
                  </a:lnTo>
                  <a:lnTo>
                    <a:pt x="1034" y="608"/>
                  </a:lnTo>
                  <a:lnTo>
                    <a:pt x="1012" y="595"/>
                  </a:lnTo>
                  <a:lnTo>
                    <a:pt x="990" y="581"/>
                  </a:lnTo>
                  <a:lnTo>
                    <a:pt x="970" y="565"/>
                  </a:lnTo>
                  <a:lnTo>
                    <a:pt x="949" y="548"/>
                  </a:lnTo>
                  <a:lnTo>
                    <a:pt x="928" y="529"/>
                  </a:lnTo>
                  <a:lnTo>
                    <a:pt x="910" y="511"/>
                  </a:lnTo>
                  <a:lnTo>
                    <a:pt x="891" y="492"/>
                  </a:lnTo>
                  <a:lnTo>
                    <a:pt x="871" y="496"/>
                  </a:lnTo>
                  <a:lnTo>
                    <a:pt x="849" y="502"/>
                  </a:lnTo>
                  <a:lnTo>
                    <a:pt x="829" y="507"/>
                  </a:lnTo>
                  <a:lnTo>
                    <a:pt x="808" y="514"/>
                  </a:lnTo>
                  <a:lnTo>
                    <a:pt x="789" y="522"/>
                  </a:lnTo>
                  <a:lnTo>
                    <a:pt x="769" y="530"/>
                  </a:lnTo>
                  <a:lnTo>
                    <a:pt x="751" y="541"/>
                  </a:lnTo>
                  <a:lnTo>
                    <a:pt x="732" y="552"/>
                  </a:lnTo>
                  <a:lnTo>
                    <a:pt x="714" y="564"/>
                  </a:lnTo>
                  <a:lnTo>
                    <a:pt x="697" y="576"/>
                  </a:lnTo>
                  <a:lnTo>
                    <a:pt x="679" y="590"/>
                  </a:lnTo>
                  <a:lnTo>
                    <a:pt x="663" y="604"/>
                  </a:lnTo>
                  <a:lnTo>
                    <a:pt x="647" y="620"/>
                  </a:lnTo>
                  <a:lnTo>
                    <a:pt x="632" y="636"/>
                  </a:lnTo>
                  <a:lnTo>
                    <a:pt x="617" y="654"/>
                  </a:lnTo>
                  <a:lnTo>
                    <a:pt x="603" y="671"/>
                  </a:lnTo>
                  <a:lnTo>
                    <a:pt x="595" y="684"/>
                  </a:lnTo>
                  <a:lnTo>
                    <a:pt x="587" y="697"/>
                  </a:lnTo>
                  <a:lnTo>
                    <a:pt x="580" y="711"/>
                  </a:lnTo>
                  <a:lnTo>
                    <a:pt x="575" y="724"/>
                  </a:lnTo>
                  <a:lnTo>
                    <a:pt x="569" y="738"/>
                  </a:lnTo>
                  <a:lnTo>
                    <a:pt x="563" y="752"/>
                  </a:lnTo>
                  <a:lnTo>
                    <a:pt x="559" y="767"/>
                  </a:lnTo>
                  <a:lnTo>
                    <a:pt x="554" y="780"/>
                  </a:lnTo>
                  <a:lnTo>
                    <a:pt x="546" y="775"/>
                  </a:lnTo>
                  <a:lnTo>
                    <a:pt x="541" y="765"/>
                  </a:lnTo>
                  <a:lnTo>
                    <a:pt x="539" y="755"/>
                  </a:lnTo>
                  <a:lnTo>
                    <a:pt x="536" y="745"/>
                  </a:lnTo>
                  <a:lnTo>
                    <a:pt x="536" y="710"/>
                  </a:lnTo>
                  <a:lnTo>
                    <a:pt x="541" y="679"/>
                  </a:lnTo>
                  <a:lnTo>
                    <a:pt x="553" y="649"/>
                  </a:lnTo>
                  <a:lnTo>
                    <a:pt x="570" y="621"/>
                  </a:lnTo>
                  <a:lnTo>
                    <a:pt x="590" y="596"/>
                  </a:lnTo>
                  <a:lnTo>
                    <a:pt x="614" y="573"/>
                  </a:lnTo>
                  <a:lnTo>
                    <a:pt x="639" y="552"/>
                  </a:lnTo>
                  <a:lnTo>
                    <a:pt x="667" y="533"/>
                  </a:lnTo>
                  <a:lnTo>
                    <a:pt x="678" y="526"/>
                  </a:lnTo>
                  <a:lnTo>
                    <a:pt x="691" y="520"/>
                  </a:lnTo>
                  <a:lnTo>
                    <a:pt x="703" y="514"/>
                  </a:lnTo>
                  <a:lnTo>
                    <a:pt x="715" y="508"/>
                  </a:lnTo>
                  <a:lnTo>
                    <a:pt x="728" y="504"/>
                  </a:lnTo>
                  <a:lnTo>
                    <a:pt x="741" y="499"/>
                  </a:lnTo>
                  <a:lnTo>
                    <a:pt x="753" y="495"/>
                  </a:lnTo>
                  <a:lnTo>
                    <a:pt x="766" y="490"/>
                  </a:lnTo>
                  <a:lnTo>
                    <a:pt x="779" y="487"/>
                  </a:lnTo>
                  <a:lnTo>
                    <a:pt x="791" y="483"/>
                  </a:lnTo>
                  <a:lnTo>
                    <a:pt x="805" y="479"/>
                  </a:lnTo>
                  <a:lnTo>
                    <a:pt x="818" y="475"/>
                  </a:lnTo>
                  <a:lnTo>
                    <a:pt x="832" y="472"/>
                  </a:lnTo>
                  <a:lnTo>
                    <a:pt x="844" y="468"/>
                  </a:lnTo>
                  <a:lnTo>
                    <a:pt x="858" y="465"/>
                  </a:lnTo>
                  <a:lnTo>
                    <a:pt x="871" y="461"/>
                  </a:lnTo>
                  <a:lnTo>
                    <a:pt x="865" y="449"/>
                  </a:lnTo>
                  <a:lnTo>
                    <a:pt x="858" y="435"/>
                  </a:lnTo>
                  <a:lnTo>
                    <a:pt x="851" y="421"/>
                  </a:lnTo>
                  <a:lnTo>
                    <a:pt x="844" y="408"/>
                  </a:lnTo>
                  <a:lnTo>
                    <a:pt x="837" y="394"/>
                  </a:lnTo>
                  <a:lnTo>
                    <a:pt x="832" y="381"/>
                  </a:lnTo>
                  <a:lnTo>
                    <a:pt x="825" y="366"/>
                  </a:lnTo>
                  <a:lnTo>
                    <a:pt x="820" y="352"/>
                  </a:lnTo>
                  <a:lnTo>
                    <a:pt x="579" y="430"/>
                  </a:lnTo>
                  <a:lnTo>
                    <a:pt x="571" y="427"/>
                  </a:lnTo>
                  <a:lnTo>
                    <a:pt x="552" y="419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4"/>
                  </a:lnTo>
                  <a:lnTo>
                    <a:pt x="287" y="325"/>
                  </a:lnTo>
                  <a:lnTo>
                    <a:pt x="233" y="307"/>
                  </a:lnTo>
                  <a:lnTo>
                    <a:pt x="181" y="290"/>
                  </a:lnTo>
                  <a:lnTo>
                    <a:pt x="132" y="273"/>
                  </a:lnTo>
                  <a:lnTo>
                    <a:pt x="89" y="258"/>
                  </a:lnTo>
                  <a:lnTo>
                    <a:pt x="53" y="246"/>
                  </a:lnTo>
                  <a:lnTo>
                    <a:pt x="24" y="237"/>
                  </a:lnTo>
                  <a:lnTo>
                    <a:pt x="7" y="231"/>
                  </a:lnTo>
                  <a:lnTo>
                    <a:pt x="0" y="229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2" y="321"/>
                  </a:lnTo>
                  <a:lnTo>
                    <a:pt x="807" y="306"/>
                  </a:lnTo>
                  <a:lnTo>
                    <a:pt x="805" y="288"/>
                  </a:lnTo>
                  <a:lnTo>
                    <a:pt x="799" y="275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2" y="341"/>
                  </a:lnTo>
                  <a:lnTo>
                    <a:pt x="552" y="337"/>
                  </a:lnTo>
                  <a:lnTo>
                    <a:pt x="523" y="330"/>
                  </a:lnTo>
                  <a:lnTo>
                    <a:pt x="485" y="321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6"/>
                  </a:lnTo>
                  <a:lnTo>
                    <a:pt x="187" y="230"/>
                  </a:lnTo>
                  <a:lnTo>
                    <a:pt x="139" y="214"/>
                  </a:lnTo>
                  <a:lnTo>
                    <a:pt x="97" y="201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5"/>
                  </a:lnTo>
                  <a:lnTo>
                    <a:pt x="785" y="243"/>
                  </a:lnTo>
                  <a:lnTo>
                    <a:pt x="794" y="237"/>
                  </a:lnTo>
                  <a:lnTo>
                    <a:pt x="805" y="229"/>
                  </a:lnTo>
                  <a:lnTo>
                    <a:pt x="819" y="220"/>
                  </a:lnTo>
                  <a:lnTo>
                    <a:pt x="834" y="212"/>
                  </a:lnTo>
                  <a:lnTo>
                    <a:pt x="849" y="204"/>
                  </a:lnTo>
                  <a:lnTo>
                    <a:pt x="864" y="196"/>
                  </a:lnTo>
                  <a:lnTo>
                    <a:pt x="876" y="190"/>
                  </a:lnTo>
                  <a:lnTo>
                    <a:pt x="888" y="186"/>
                  </a:lnTo>
                  <a:lnTo>
                    <a:pt x="891" y="193"/>
                  </a:lnTo>
                  <a:lnTo>
                    <a:pt x="890" y="200"/>
                  </a:lnTo>
                  <a:lnTo>
                    <a:pt x="886" y="205"/>
                  </a:lnTo>
                  <a:lnTo>
                    <a:pt x="880" y="212"/>
                  </a:lnTo>
                  <a:lnTo>
                    <a:pt x="874" y="218"/>
                  </a:lnTo>
                  <a:lnTo>
                    <a:pt x="867" y="224"/>
                  </a:lnTo>
                  <a:lnTo>
                    <a:pt x="861" y="230"/>
                  </a:lnTo>
                  <a:lnTo>
                    <a:pt x="858" y="237"/>
                  </a:lnTo>
                  <a:lnTo>
                    <a:pt x="848" y="254"/>
                  </a:lnTo>
                  <a:lnTo>
                    <a:pt x="842" y="269"/>
                  </a:lnTo>
                  <a:lnTo>
                    <a:pt x="842" y="284"/>
                  </a:lnTo>
                  <a:lnTo>
                    <a:pt x="845" y="300"/>
                  </a:lnTo>
                  <a:lnTo>
                    <a:pt x="852" y="316"/>
                  </a:lnTo>
                  <a:lnTo>
                    <a:pt x="861" y="333"/>
                  </a:lnTo>
                  <a:lnTo>
                    <a:pt x="873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2" y="447"/>
                  </a:lnTo>
                  <a:lnTo>
                    <a:pt x="949" y="469"/>
                  </a:lnTo>
                  <a:lnTo>
                    <a:pt x="966" y="491"/>
                  </a:lnTo>
                  <a:lnTo>
                    <a:pt x="985" y="513"/>
                  </a:lnTo>
                  <a:lnTo>
                    <a:pt x="1005" y="533"/>
                  </a:lnTo>
                  <a:lnTo>
                    <a:pt x="1026" y="552"/>
                  </a:lnTo>
                  <a:lnTo>
                    <a:pt x="1040" y="558"/>
                  </a:lnTo>
                  <a:lnTo>
                    <a:pt x="1055" y="564"/>
                  </a:lnTo>
                  <a:lnTo>
                    <a:pt x="1069" y="568"/>
                  </a:lnTo>
                  <a:lnTo>
                    <a:pt x="1084" y="573"/>
                  </a:lnTo>
                  <a:lnTo>
                    <a:pt x="1100" y="575"/>
                  </a:lnTo>
                  <a:lnTo>
                    <a:pt x="1115" y="576"/>
                  </a:lnTo>
                  <a:lnTo>
                    <a:pt x="1131" y="575"/>
                  </a:lnTo>
                  <a:lnTo>
                    <a:pt x="1147" y="573"/>
                  </a:lnTo>
                  <a:lnTo>
                    <a:pt x="1169" y="561"/>
                  </a:lnTo>
                  <a:lnTo>
                    <a:pt x="1190" y="548"/>
                  </a:lnTo>
                  <a:lnTo>
                    <a:pt x="1209" y="533"/>
                  </a:lnTo>
                  <a:lnTo>
                    <a:pt x="1229" y="514"/>
                  </a:lnTo>
                  <a:lnTo>
                    <a:pt x="1246" y="496"/>
                  </a:lnTo>
                  <a:lnTo>
                    <a:pt x="1262" y="476"/>
                  </a:lnTo>
                  <a:lnTo>
                    <a:pt x="1276" y="454"/>
                  </a:lnTo>
                  <a:lnTo>
                    <a:pt x="1288" y="432"/>
                  </a:lnTo>
                  <a:lnTo>
                    <a:pt x="1422" y="34"/>
                  </a:lnTo>
                  <a:lnTo>
                    <a:pt x="1429" y="27"/>
                  </a:lnTo>
                  <a:lnTo>
                    <a:pt x="1437" y="19"/>
                  </a:lnTo>
                  <a:lnTo>
                    <a:pt x="1445" y="12"/>
                  </a:lnTo>
                  <a:lnTo>
                    <a:pt x="1453" y="6"/>
                  </a:lnTo>
                  <a:lnTo>
                    <a:pt x="1463" y="2"/>
                  </a:lnTo>
                  <a:lnTo>
                    <a:pt x="1473" y="0"/>
                  </a:lnTo>
                  <a:lnTo>
                    <a:pt x="1483" y="2"/>
                  </a:lnTo>
                  <a:lnTo>
                    <a:pt x="1494" y="6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71" name="Freihandform 43"/>
            <p:cNvSpPr>
              <a:spLocks/>
            </p:cNvSpPr>
            <p:nvPr/>
          </p:nvSpPr>
          <p:spPr bwMode="auto">
            <a:xfrm>
              <a:off x="5117" y="2582"/>
              <a:ext cx="361" cy="452"/>
            </a:xfrm>
            <a:custGeom>
              <a:avLst/>
              <a:gdLst>
                <a:gd name="T0" fmla="*/ 341 w 722"/>
                <a:gd name="T1" fmla="*/ 809 h 903"/>
                <a:gd name="T2" fmla="*/ 409 w 722"/>
                <a:gd name="T3" fmla="*/ 362 h 903"/>
                <a:gd name="T4" fmla="*/ 485 w 722"/>
                <a:gd name="T5" fmla="*/ 199 h 903"/>
                <a:gd name="T6" fmla="*/ 574 w 722"/>
                <a:gd name="T7" fmla="*/ 189 h 903"/>
                <a:gd name="T8" fmla="*/ 575 w 722"/>
                <a:gd name="T9" fmla="*/ 555 h 903"/>
                <a:gd name="T10" fmla="*/ 644 w 722"/>
                <a:gd name="T11" fmla="*/ 513 h 903"/>
                <a:gd name="T12" fmla="*/ 679 w 722"/>
                <a:gd name="T13" fmla="*/ 431 h 903"/>
                <a:gd name="T14" fmla="*/ 698 w 722"/>
                <a:gd name="T15" fmla="*/ 180 h 903"/>
                <a:gd name="T16" fmla="*/ 677 w 722"/>
                <a:gd name="T17" fmla="*/ 98 h 903"/>
                <a:gd name="T18" fmla="*/ 609 w 722"/>
                <a:gd name="T19" fmla="*/ 38 h 903"/>
                <a:gd name="T20" fmla="*/ 498 w 722"/>
                <a:gd name="T21" fmla="*/ 30 h 903"/>
                <a:gd name="T22" fmla="*/ 387 w 722"/>
                <a:gd name="T23" fmla="*/ 44 h 903"/>
                <a:gd name="T24" fmla="*/ 281 w 722"/>
                <a:gd name="T25" fmla="*/ 75 h 903"/>
                <a:gd name="T26" fmla="*/ 170 w 722"/>
                <a:gd name="T27" fmla="*/ 126 h 903"/>
                <a:gd name="T28" fmla="*/ 99 w 722"/>
                <a:gd name="T29" fmla="*/ 211 h 903"/>
                <a:gd name="T30" fmla="*/ 45 w 722"/>
                <a:gd name="T31" fmla="*/ 465 h 903"/>
                <a:gd name="T32" fmla="*/ 56 w 722"/>
                <a:gd name="T33" fmla="*/ 566 h 903"/>
                <a:gd name="T34" fmla="*/ 111 w 722"/>
                <a:gd name="T35" fmla="*/ 641 h 903"/>
                <a:gd name="T36" fmla="*/ 174 w 722"/>
                <a:gd name="T37" fmla="*/ 661 h 903"/>
                <a:gd name="T38" fmla="*/ 227 w 722"/>
                <a:gd name="T39" fmla="*/ 668 h 903"/>
                <a:gd name="T40" fmla="*/ 275 w 722"/>
                <a:gd name="T41" fmla="*/ 665 h 903"/>
                <a:gd name="T42" fmla="*/ 329 w 722"/>
                <a:gd name="T43" fmla="*/ 652 h 903"/>
                <a:gd name="T44" fmla="*/ 329 w 722"/>
                <a:gd name="T45" fmla="*/ 677 h 903"/>
                <a:gd name="T46" fmla="*/ 276 w 722"/>
                <a:gd name="T47" fmla="*/ 692 h 903"/>
                <a:gd name="T48" fmla="*/ 226 w 722"/>
                <a:gd name="T49" fmla="*/ 699 h 903"/>
                <a:gd name="T50" fmla="*/ 176 w 722"/>
                <a:gd name="T51" fmla="*/ 698 h 903"/>
                <a:gd name="T52" fmla="*/ 123 w 722"/>
                <a:gd name="T53" fmla="*/ 687 h 903"/>
                <a:gd name="T54" fmla="*/ 55 w 722"/>
                <a:gd name="T55" fmla="*/ 650 h 903"/>
                <a:gd name="T56" fmla="*/ 10 w 722"/>
                <a:gd name="T57" fmla="*/ 586 h 903"/>
                <a:gd name="T58" fmla="*/ 7 w 722"/>
                <a:gd name="T59" fmla="*/ 365 h 903"/>
                <a:gd name="T60" fmla="*/ 62 w 722"/>
                <a:gd name="T61" fmla="*/ 157 h 903"/>
                <a:gd name="T62" fmla="*/ 99 w 722"/>
                <a:gd name="T63" fmla="*/ 107 h 903"/>
                <a:gd name="T64" fmla="*/ 143 w 722"/>
                <a:gd name="T65" fmla="*/ 78 h 903"/>
                <a:gd name="T66" fmla="*/ 199 w 722"/>
                <a:gd name="T67" fmla="*/ 59 h 903"/>
                <a:gd name="T68" fmla="*/ 273 w 722"/>
                <a:gd name="T69" fmla="*/ 39 h 903"/>
                <a:gd name="T70" fmla="*/ 303 w 722"/>
                <a:gd name="T71" fmla="*/ 33 h 903"/>
                <a:gd name="T72" fmla="*/ 375 w 722"/>
                <a:gd name="T73" fmla="*/ 20 h 903"/>
                <a:gd name="T74" fmla="*/ 461 w 722"/>
                <a:gd name="T75" fmla="*/ 6 h 903"/>
                <a:gd name="T76" fmla="*/ 531 w 722"/>
                <a:gd name="T77" fmla="*/ 0 h 903"/>
                <a:gd name="T78" fmla="*/ 629 w 722"/>
                <a:gd name="T79" fmla="*/ 13 h 903"/>
                <a:gd name="T80" fmla="*/ 699 w 722"/>
                <a:gd name="T81" fmla="*/ 69 h 903"/>
                <a:gd name="T82" fmla="*/ 722 w 722"/>
                <a:gd name="T83" fmla="*/ 209 h 903"/>
                <a:gd name="T84" fmla="*/ 719 w 722"/>
                <a:gd name="T85" fmla="*/ 362 h 903"/>
                <a:gd name="T86" fmla="*/ 708 w 722"/>
                <a:gd name="T87" fmla="*/ 470 h 903"/>
                <a:gd name="T88" fmla="*/ 650 w 722"/>
                <a:gd name="T89" fmla="*/ 555 h 903"/>
                <a:gd name="T90" fmla="*/ 602 w 722"/>
                <a:gd name="T91" fmla="*/ 584 h 903"/>
                <a:gd name="T92" fmla="*/ 553 w 722"/>
                <a:gd name="T93" fmla="*/ 609 h 903"/>
                <a:gd name="T94" fmla="*/ 577 w 722"/>
                <a:gd name="T95" fmla="*/ 213 h 903"/>
                <a:gd name="T96" fmla="*/ 500 w 722"/>
                <a:gd name="T97" fmla="*/ 225 h 903"/>
                <a:gd name="T98" fmla="*/ 356 w 722"/>
                <a:gd name="T99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2" h="903">
                  <a:moveTo>
                    <a:pt x="356" y="903"/>
                  </a:moveTo>
                  <a:lnTo>
                    <a:pt x="328" y="903"/>
                  </a:lnTo>
                  <a:lnTo>
                    <a:pt x="332" y="878"/>
                  </a:lnTo>
                  <a:lnTo>
                    <a:pt x="341" y="809"/>
                  </a:lnTo>
                  <a:lnTo>
                    <a:pt x="354" y="710"/>
                  </a:lnTo>
                  <a:lnTo>
                    <a:pt x="371" y="593"/>
                  </a:lnTo>
                  <a:lnTo>
                    <a:pt x="389" y="474"/>
                  </a:lnTo>
                  <a:lnTo>
                    <a:pt x="409" y="362"/>
                  </a:lnTo>
                  <a:lnTo>
                    <a:pt x="428" y="272"/>
                  </a:lnTo>
                  <a:lnTo>
                    <a:pt x="446" y="215"/>
                  </a:lnTo>
                  <a:lnTo>
                    <a:pt x="464" y="207"/>
                  </a:lnTo>
                  <a:lnTo>
                    <a:pt x="485" y="199"/>
                  </a:lnTo>
                  <a:lnTo>
                    <a:pt x="507" y="194"/>
                  </a:lnTo>
                  <a:lnTo>
                    <a:pt x="529" y="189"/>
                  </a:lnTo>
                  <a:lnTo>
                    <a:pt x="551" y="188"/>
                  </a:lnTo>
                  <a:lnTo>
                    <a:pt x="574" y="189"/>
                  </a:lnTo>
                  <a:lnTo>
                    <a:pt x="594" y="194"/>
                  </a:lnTo>
                  <a:lnTo>
                    <a:pt x="615" y="203"/>
                  </a:lnTo>
                  <a:lnTo>
                    <a:pt x="559" y="561"/>
                  </a:lnTo>
                  <a:lnTo>
                    <a:pt x="575" y="555"/>
                  </a:lnTo>
                  <a:lnTo>
                    <a:pt x="592" y="547"/>
                  </a:lnTo>
                  <a:lnTo>
                    <a:pt x="609" y="538"/>
                  </a:lnTo>
                  <a:lnTo>
                    <a:pt x="628" y="527"/>
                  </a:lnTo>
                  <a:lnTo>
                    <a:pt x="644" y="513"/>
                  </a:lnTo>
                  <a:lnTo>
                    <a:pt x="658" y="499"/>
                  </a:lnTo>
                  <a:lnTo>
                    <a:pt x="669" y="483"/>
                  </a:lnTo>
                  <a:lnTo>
                    <a:pt x="676" y="467"/>
                  </a:lnTo>
                  <a:lnTo>
                    <a:pt x="679" y="431"/>
                  </a:lnTo>
                  <a:lnTo>
                    <a:pt x="688" y="348"/>
                  </a:lnTo>
                  <a:lnTo>
                    <a:pt x="696" y="258"/>
                  </a:lnTo>
                  <a:lnTo>
                    <a:pt x="699" y="197"/>
                  </a:lnTo>
                  <a:lnTo>
                    <a:pt x="698" y="180"/>
                  </a:lnTo>
                  <a:lnTo>
                    <a:pt x="696" y="160"/>
                  </a:lnTo>
                  <a:lnTo>
                    <a:pt x="691" y="139"/>
                  </a:lnTo>
                  <a:lnTo>
                    <a:pt x="685" y="119"/>
                  </a:lnTo>
                  <a:lnTo>
                    <a:pt x="677" y="98"/>
                  </a:lnTo>
                  <a:lnTo>
                    <a:pt x="667" y="77"/>
                  </a:lnTo>
                  <a:lnTo>
                    <a:pt x="653" y="60"/>
                  </a:lnTo>
                  <a:lnTo>
                    <a:pt x="637" y="44"/>
                  </a:lnTo>
                  <a:lnTo>
                    <a:pt x="609" y="38"/>
                  </a:lnTo>
                  <a:lnTo>
                    <a:pt x="580" y="33"/>
                  </a:lnTo>
                  <a:lnTo>
                    <a:pt x="553" y="31"/>
                  </a:lnTo>
                  <a:lnTo>
                    <a:pt x="525" y="30"/>
                  </a:lnTo>
                  <a:lnTo>
                    <a:pt x="498" y="30"/>
                  </a:lnTo>
                  <a:lnTo>
                    <a:pt x="470" y="31"/>
                  </a:lnTo>
                  <a:lnTo>
                    <a:pt x="441" y="35"/>
                  </a:lnTo>
                  <a:lnTo>
                    <a:pt x="415" y="38"/>
                  </a:lnTo>
                  <a:lnTo>
                    <a:pt x="387" y="44"/>
                  </a:lnTo>
                  <a:lnTo>
                    <a:pt x="360" y="50"/>
                  </a:lnTo>
                  <a:lnTo>
                    <a:pt x="333" y="58"/>
                  </a:lnTo>
                  <a:lnTo>
                    <a:pt x="307" y="66"/>
                  </a:lnTo>
                  <a:lnTo>
                    <a:pt x="281" y="75"/>
                  </a:lnTo>
                  <a:lnTo>
                    <a:pt x="256" y="84"/>
                  </a:lnTo>
                  <a:lnTo>
                    <a:pt x="230" y="94"/>
                  </a:lnTo>
                  <a:lnTo>
                    <a:pt x="206" y="106"/>
                  </a:lnTo>
                  <a:lnTo>
                    <a:pt x="170" y="126"/>
                  </a:lnTo>
                  <a:lnTo>
                    <a:pt x="143" y="146"/>
                  </a:lnTo>
                  <a:lnTo>
                    <a:pt x="123" y="167"/>
                  </a:lnTo>
                  <a:lnTo>
                    <a:pt x="109" y="189"/>
                  </a:lnTo>
                  <a:lnTo>
                    <a:pt x="99" y="211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5"/>
                  </a:lnTo>
                  <a:lnTo>
                    <a:pt x="45" y="465"/>
                  </a:lnTo>
                  <a:lnTo>
                    <a:pt x="46" y="491"/>
                  </a:lnTo>
                  <a:lnTo>
                    <a:pt x="48" y="516"/>
                  </a:lnTo>
                  <a:lnTo>
                    <a:pt x="52" y="541"/>
                  </a:lnTo>
                  <a:lnTo>
                    <a:pt x="56" y="566"/>
                  </a:lnTo>
                  <a:lnTo>
                    <a:pt x="64" y="588"/>
                  </a:lnTo>
                  <a:lnTo>
                    <a:pt x="76" y="608"/>
                  </a:lnTo>
                  <a:lnTo>
                    <a:pt x="91" y="627"/>
                  </a:lnTo>
                  <a:lnTo>
                    <a:pt x="111" y="641"/>
                  </a:lnTo>
                  <a:lnTo>
                    <a:pt x="128" y="647"/>
                  </a:lnTo>
                  <a:lnTo>
                    <a:pt x="144" y="653"/>
                  </a:lnTo>
                  <a:lnTo>
                    <a:pt x="160" y="658"/>
                  </a:lnTo>
                  <a:lnTo>
                    <a:pt x="174" y="661"/>
                  </a:lnTo>
                  <a:lnTo>
                    <a:pt x="188" y="665"/>
                  </a:lnTo>
                  <a:lnTo>
                    <a:pt x="202" y="667"/>
                  </a:lnTo>
                  <a:lnTo>
                    <a:pt x="214" y="668"/>
                  </a:lnTo>
                  <a:lnTo>
                    <a:pt x="227" y="668"/>
                  </a:lnTo>
                  <a:lnTo>
                    <a:pt x="238" y="668"/>
                  </a:lnTo>
                  <a:lnTo>
                    <a:pt x="251" y="668"/>
                  </a:lnTo>
                  <a:lnTo>
                    <a:pt x="263" y="667"/>
                  </a:lnTo>
                  <a:lnTo>
                    <a:pt x="275" y="665"/>
                  </a:lnTo>
                  <a:lnTo>
                    <a:pt x="288" y="662"/>
                  </a:lnTo>
                  <a:lnTo>
                    <a:pt x="301" y="659"/>
                  </a:lnTo>
                  <a:lnTo>
                    <a:pt x="314" y="656"/>
                  </a:lnTo>
                  <a:lnTo>
                    <a:pt x="329" y="652"/>
                  </a:lnTo>
                  <a:lnTo>
                    <a:pt x="333" y="657"/>
                  </a:lnTo>
                  <a:lnTo>
                    <a:pt x="333" y="664"/>
                  </a:lnTo>
                  <a:lnTo>
                    <a:pt x="331" y="672"/>
                  </a:lnTo>
                  <a:lnTo>
                    <a:pt x="329" y="677"/>
                  </a:lnTo>
                  <a:lnTo>
                    <a:pt x="316" y="682"/>
                  </a:lnTo>
                  <a:lnTo>
                    <a:pt x="302" y="686"/>
                  </a:lnTo>
                  <a:lnTo>
                    <a:pt x="289" y="690"/>
                  </a:lnTo>
                  <a:lnTo>
                    <a:pt x="276" y="692"/>
                  </a:lnTo>
                  <a:lnTo>
                    <a:pt x="264" y="695"/>
                  </a:lnTo>
                  <a:lnTo>
                    <a:pt x="251" y="697"/>
                  </a:lnTo>
                  <a:lnTo>
                    <a:pt x="238" y="699"/>
                  </a:lnTo>
                  <a:lnTo>
                    <a:pt x="226" y="699"/>
                  </a:lnTo>
                  <a:lnTo>
                    <a:pt x="213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6" y="698"/>
                  </a:lnTo>
                  <a:lnTo>
                    <a:pt x="164" y="696"/>
                  </a:lnTo>
                  <a:lnTo>
                    <a:pt x="150" y="694"/>
                  </a:lnTo>
                  <a:lnTo>
                    <a:pt x="137" y="690"/>
                  </a:lnTo>
                  <a:lnTo>
                    <a:pt x="123" y="687"/>
                  </a:lnTo>
                  <a:lnTo>
                    <a:pt x="106" y="680"/>
                  </a:lnTo>
                  <a:lnTo>
                    <a:pt x="88" y="672"/>
                  </a:lnTo>
                  <a:lnTo>
                    <a:pt x="71" y="661"/>
                  </a:lnTo>
                  <a:lnTo>
                    <a:pt x="55" y="650"/>
                  </a:lnTo>
                  <a:lnTo>
                    <a:pt x="40" y="636"/>
                  </a:lnTo>
                  <a:lnTo>
                    <a:pt x="28" y="621"/>
                  </a:lnTo>
                  <a:lnTo>
                    <a:pt x="18" y="605"/>
                  </a:lnTo>
                  <a:lnTo>
                    <a:pt x="10" y="586"/>
                  </a:lnTo>
                  <a:lnTo>
                    <a:pt x="2" y="531"/>
                  </a:lnTo>
                  <a:lnTo>
                    <a:pt x="0" y="476"/>
                  </a:lnTo>
                  <a:lnTo>
                    <a:pt x="1" y="421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2" y="157"/>
                  </a:lnTo>
                  <a:lnTo>
                    <a:pt x="71" y="142"/>
                  </a:lnTo>
                  <a:lnTo>
                    <a:pt x="81" y="129"/>
                  </a:lnTo>
                  <a:lnTo>
                    <a:pt x="90" y="118"/>
                  </a:lnTo>
                  <a:lnTo>
                    <a:pt x="99" y="107"/>
                  </a:lnTo>
                  <a:lnTo>
                    <a:pt x="109" y="99"/>
                  </a:lnTo>
                  <a:lnTo>
                    <a:pt x="120" y="91"/>
                  </a:lnTo>
                  <a:lnTo>
                    <a:pt x="131" y="84"/>
                  </a:lnTo>
                  <a:lnTo>
                    <a:pt x="143" y="78"/>
                  </a:lnTo>
                  <a:lnTo>
                    <a:pt x="155" y="73"/>
                  </a:lnTo>
                  <a:lnTo>
                    <a:pt x="169" y="68"/>
                  </a:lnTo>
                  <a:lnTo>
                    <a:pt x="183" y="63"/>
                  </a:lnTo>
                  <a:lnTo>
                    <a:pt x="199" y="59"/>
                  </a:lnTo>
                  <a:lnTo>
                    <a:pt x="215" y="54"/>
                  </a:lnTo>
                  <a:lnTo>
                    <a:pt x="233" y="50"/>
                  </a:lnTo>
                  <a:lnTo>
                    <a:pt x="252" y="45"/>
                  </a:lnTo>
                  <a:lnTo>
                    <a:pt x="273" y="39"/>
                  </a:lnTo>
                  <a:lnTo>
                    <a:pt x="275" y="39"/>
                  </a:lnTo>
                  <a:lnTo>
                    <a:pt x="281" y="38"/>
                  </a:lnTo>
                  <a:lnTo>
                    <a:pt x="290" y="36"/>
                  </a:lnTo>
                  <a:lnTo>
                    <a:pt x="303" y="33"/>
                  </a:lnTo>
                  <a:lnTo>
                    <a:pt x="319" y="30"/>
                  </a:lnTo>
                  <a:lnTo>
                    <a:pt x="336" y="26"/>
                  </a:lnTo>
                  <a:lnTo>
                    <a:pt x="355" y="23"/>
                  </a:lnTo>
                  <a:lnTo>
                    <a:pt x="375" y="20"/>
                  </a:lnTo>
                  <a:lnTo>
                    <a:pt x="397" y="16"/>
                  </a:lnTo>
                  <a:lnTo>
                    <a:pt x="418" y="13"/>
                  </a:lnTo>
                  <a:lnTo>
                    <a:pt x="440" y="9"/>
                  </a:lnTo>
                  <a:lnTo>
                    <a:pt x="461" y="6"/>
                  </a:lnTo>
                  <a:lnTo>
                    <a:pt x="481" y="3"/>
                  </a:lnTo>
                  <a:lnTo>
                    <a:pt x="500" y="1"/>
                  </a:lnTo>
                  <a:lnTo>
                    <a:pt x="516" y="0"/>
                  </a:lnTo>
                  <a:lnTo>
                    <a:pt x="531" y="0"/>
                  </a:lnTo>
                  <a:lnTo>
                    <a:pt x="556" y="0"/>
                  </a:lnTo>
                  <a:lnTo>
                    <a:pt x="582" y="2"/>
                  </a:lnTo>
                  <a:lnTo>
                    <a:pt x="606" y="7"/>
                  </a:lnTo>
                  <a:lnTo>
                    <a:pt x="629" y="13"/>
                  </a:lnTo>
                  <a:lnTo>
                    <a:pt x="650" y="22"/>
                  </a:lnTo>
                  <a:lnTo>
                    <a:pt x="668" y="33"/>
                  </a:lnTo>
                  <a:lnTo>
                    <a:pt x="685" y="50"/>
                  </a:lnTo>
                  <a:lnTo>
                    <a:pt x="699" y="69"/>
                  </a:lnTo>
                  <a:lnTo>
                    <a:pt x="711" y="98"/>
                  </a:lnTo>
                  <a:lnTo>
                    <a:pt x="718" y="131"/>
                  </a:lnTo>
                  <a:lnTo>
                    <a:pt x="721" y="169"/>
                  </a:lnTo>
                  <a:lnTo>
                    <a:pt x="722" y="209"/>
                  </a:lnTo>
                  <a:lnTo>
                    <a:pt x="722" y="249"/>
                  </a:lnTo>
                  <a:lnTo>
                    <a:pt x="720" y="289"/>
                  </a:lnTo>
                  <a:lnTo>
                    <a:pt x="719" y="327"/>
                  </a:lnTo>
                  <a:lnTo>
                    <a:pt x="719" y="362"/>
                  </a:lnTo>
                  <a:lnTo>
                    <a:pt x="716" y="391"/>
                  </a:lnTo>
                  <a:lnTo>
                    <a:pt x="715" y="417"/>
                  </a:lnTo>
                  <a:lnTo>
                    <a:pt x="713" y="445"/>
                  </a:lnTo>
                  <a:lnTo>
                    <a:pt x="708" y="470"/>
                  </a:lnTo>
                  <a:lnTo>
                    <a:pt x="700" y="494"/>
                  </a:lnTo>
                  <a:lnTo>
                    <a:pt x="689" y="516"/>
                  </a:lnTo>
                  <a:lnTo>
                    <a:pt x="673" y="537"/>
                  </a:lnTo>
                  <a:lnTo>
                    <a:pt x="650" y="555"/>
                  </a:lnTo>
                  <a:lnTo>
                    <a:pt x="638" y="562"/>
                  </a:lnTo>
                  <a:lnTo>
                    <a:pt x="625" y="570"/>
                  </a:lnTo>
                  <a:lnTo>
                    <a:pt x="614" y="577"/>
                  </a:lnTo>
                  <a:lnTo>
                    <a:pt x="602" y="584"/>
                  </a:lnTo>
                  <a:lnTo>
                    <a:pt x="590" y="592"/>
                  </a:lnTo>
                  <a:lnTo>
                    <a:pt x="578" y="598"/>
                  </a:lnTo>
                  <a:lnTo>
                    <a:pt x="565" y="604"/>
                  </a:lnTo>
                  <a:lnTo>
                    <a:pt x="553" y="609"/>
                  </a:lnTo>
                  <a:lnTo>
                    <a:pt x="503" y="903"/>
                  </a:lnTo>
                  <a:lnTo>
                    <a:pt x="478" y="903"/>
                  </a:lnTo>
                  <a:lnTo>
                    <a:pt x="589" y="215"/>
                  </a:lnTo>
                  <a:lnTo>
                    <a:pt x="577" y="213"/>
                  </a:lnTo>
                  <a:lnTo>
                    <a:pt x="561" y="213"/>
                  </a:lnTo>
                  <a:lnTo>
                    <a:pt x="542" y="215"/>
                  </a:lnTo>
                  <a:lnTo>
                    <a:pt x="522" y="219"/>
                  </a:lnTo>
                  <a:lnTo>
                    <a:pt x="500" y="225"/>
                  </a:lnTo>
                  <a:lnTo>
                    <a:pt x="481" y="230"/>
                  </a:lnTo>
                  <a:lnTo>
                    <a:pt x="465" y="235"/>
                  </a:lnTo>
                  <a:lnTo>
                    <a:pt x="454" y="241"/>
                  </a:lnTo>
                  <a:lnTo>
                    <a:pt x="356" y="903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72" name="Freihandform 44"/>
            <p:cNvSpPr>
              <a:spLocks/>
            </p:cNvSpPr>
            <p:nvPr/>
          </p:nvSpPr>
          <p:spPr bwMode="auto">
            <a:xfrm>
              <a:off x="5173" y="2615"/>
              <a:ext cx="214" cy="263"/>
            </a:xfrm>
            <a:custGeom>
              <a:avLst/>
              <a:gdLst>
                <a:gd name="T0" fmla="*/ 407 w 428"/>
                <a:gd name="T1" fmla="*/ 5 h 526"/>
                <a:gd name="T2" fmla="*/ 368 w 428"/>
                <a:gd name="T3" fmla="*/ 17 h 526"/>
                <a:gd name="T4" fmla="*/ 330 w 428"/>
                <a:gd name="T5" fmla="*/ 28 h 526"/>
                <a:gd name="T6" fmla="*/ 295 w 428"/>
                <a:gd name="T7" fmla="*/ 41 h 526"/>
                <a:gd name="T8" fmla="*/ 259 w 428"/>
                <a:gd name="T9" fmla="*/ 53 h 526"/>
                <a:gd name="T10" fmla="*/ 225 w 428"/>
                <a:gd name="T11" fmla="*/ 65 h 526"/>
                <a:gd name="T12" fmla="*/ 191 w 428"/>
                <a:gd name="T13" fmla="*/ 78 h 526"/>
                <a:gd name="T14" fmla="*/ 157 w 428"/>
                <a:gd name="T15" fmla="*/ 91 h 526"/>
                <a:gd name="T16" fmla="*/ 115 w 428"/>
                <a:gd name="T17" fmla="*/ 116 h 526"/>
                <a:gd name="T18" fmla="*/ 78 w 428"/>
                <a:gd name="T19" fmla="*/ 167 h 526"/>
                <a:gd name="T20" fmla="*/ 57 w 428"/>
                <a:gd name="T21" fmla="*/ 228 h 526"/>
                <a:gd name="T22" fmla="*/ 45 w 428"/>
                <a:gd name="T23" fmla="*/ 292 h 526"/>
                <a:gd name="T24" fmla="*/ 35 w 428"/>
                <a:gd name="T25" fmla="*/ 525 h 526"/>
                <a:gd name="T26" fmla="*/ 27 w 428"/>
                <a:gd name="T27" fmla="*/ 526 h 526"/>
                <a:gd name="T28" fmla="*/ 16 w 428"/>
                <a:gd name="T29" fmla="*/ 524 h 526"/>
                <a:gd name="T30" fmla="*/ 5 w 428"/>
                <a:gd name="T31" fmla="*/ 520 h 526"/>
                <a:gd name="T32" fmla="*/ 1 w 428"/>
                <a:gd name="T33" fmla="*/ 518 h 526"/>
                <a:gd name="T34" fmla="*/ 0 w 428"/>
                <a:gd name="T35" fmla="*/ 412 h 526"/>
                <a:gd name="T36" fmla="*/ 7 w 428"/>
                <a:gd name="T37" fmla="*/ 306 h 526"/>
                <a:gd name="T38" fmla="*/ 30 w 428"/>
                <a:gd name="T39" fmla="*/ 205 h 526"/>
                <a:gd name="T40" fmla="*/ 76 w 428"/>
                <a:gd name="T41" fmla="*/ 115 h 526"/>
                <a:gd name="T42" fmla="*/ 109 w 428"/>
                <a:gd name="T43" fmla="*/ 94 h 526"/>
                <a:gd name="T44" fmla="*/ 144 w 428"/>
                <a:gd name="T45" fmla="*/ 77 h 526"/>
                <a:gd name="T46" fmla="*/ 179 w 428"/>
                <a:gd name="T47" fmla="*/ 61 h 526"/>
                <a:gd name="T48" fmla="*/ 216 w 428"/>
                <a:gd name="T49" fmla="*/ 48 h 526"/>
                <a:gd name="T50" fmla="*/ 253 w 428"/>
                <a:gd name="T51" fmla="*/ 37 h 526"/>
                <a:gd name="T52" fmla="*/ 291 w 428"/>
                <a:gd name="T53" fmla="*/ 25 h 526"/>
                <a:gd name="T54" fmla="*/ 329 w 428"/>
                <a:gd name="T55" fmla="*/ 16 h 526"/>
                <a:gd name="T56" fmla="*/ 367 w 428"/>
                <a:gd name="T57" fmla="*/ 7 h 526"/>
                <a:gd name="T58" fmla="*/ 382 w 428"/>
                <a:gd name="T59" fmla="*/ 4 h 526"/>
                <a:gd name="T60" fmla="*/ 398 w 428"/>
                <a:gd name="T61" fmla="*/ 3 h 526"/>
                <a:gd name="T62" fmla="*/ 413 w 428"/>
                <a:gd name="T63" fmla="*/ 1 h 526"/>
                <a:gd name="T64" fmla="*/ 428 w 428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8" h="526">
                  <a:moveTo>
                    <a:pt x="428" y="0"/>
                  </a:moveTo>
                  <a:lnTo>
                    <a:pt x="407" y="5"/>
                  </a:lnTo>
                  <a:lnTo>
                    <a:pt x="388" y="11"/>
                  </a:lnTo>
                  <a:lnTo>
                    <a:pt x="368" y="17"/>
                  </a:lnTo>
                  <a:lnTo>
                    <a:pt x="349" y="23"/>
                  </a:lnTo>
                  <a:lnTo>
                    <a:pt x="330" y="28"/>
                  </a:lnTo>
                  <a:lnTo>
                    <a:pt x="312" y="34"/>
                  </a:lnTo>
                  <a:lnTo>
                    <a:pt x="295" y="41"/>
                  </a:lnTo>
                  <a:lnTo>
                    <a:pt x="276" y="47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5" y="65"/>
                  </a:lnTo>
                  <a:lnTo>
                    <a:pt x="208" y="71"/>
                  </a:lnTo>
                  <a:lnTo>
                    <a:pt x="191" y="78"/>
                  </a:lnTo>
                  <a:lnTo>
                    <a:pt x="175" y="84"/>
                  </a:lnTo>
                  <a:lnTo>
                    <a:pt x="157" y="91"/>
                  </a:lnTo>
                  <a:lnTo>
                    <a:pt x="141" y="96"/>
                  </a:lnTo>
                  <a:lnTo>
                    <a:pt x="115" y="116"/>
                  </a:lnTo>
                  <a:lnTo>
                    <a:pt x="94" y="140"/>
                  </a:lnTo>
                  <a:lnTo>
                    <a:pt x="78" y="167"/>
                  </a:lnTo>
                  <a:lnTo>
                    <a:pt x="66" y="197"/>
                  </a:lnTo>
                  <a:lnTo>
                    <a:pt x="57" y="228"/>
                  </a:lnTo>
                  <a:lnTo>
                    <a:pt x="50" y="260"/>
                  </a:lnTo>
                  <a:lnTo>
                    <a:pt x="45" y="292"/>
                  </a:lnTo>
                  <a:lnTo>
                    <a:pt x="39" y="323"/>
                  </a:lnTo>
                  <a:lnTo>
                    <a:pt x="35" y="525"/>
                  </a:lnTo>
                  <a:lnTo>
                    <a:pt x="32" y="526"/>
                  </a:lnTo>
                  <a:lnTo>
                    <a:pt x="27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5" y="520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2"/>
                  </a:lnTo>
                  <a:lnTo>
                    <a:pt x="2" y="358"/>
                  </a:lnTo>
                  <a:lnTo>
                    <a:pt x="7" y="306"/>
                  </a:lnTo>
                  <a:lnTo>
                    <a:pt x="16" y="254"/>
                  </a:lnTo>
                  <a:lnTo>
                    <a:pt x="30" y="205"/>
                  </a:lnTo>
                  <a:lnTo>
                    <a:pt x="49" y="159"/>
                  </a:lnTo>
                  <a:lnTo>
                    <a:pt x="76" y="115"/>
                  </a:lnTo>
                  <a:lnTo>
                    <a:pt x="92" y="105"/>
                  </a:lnTo>
                  <a:lnTo>
                    <a:pt x="109" y="94"/>
                  </a:lnTo>
                  <a:lnTo>
                    <a:pt x="126" y="85"/>
                  </a:lnTo>
                  <a:lnTo>
                    <a:pt x="144" y="77"/>
                  </a:lnTo>
                  <a:lnTo>
                    <a:pt x="161" y="69"/>
                  </a:lnTo>
                  <a:lnTo>
                    <a:pt x="179" y="61"/>
                  </a:lnTo>
                  <a:lnTo>
                    <a:pt x="198" y="54"/>
                  </a:lnTo>
                  <a:lnTo>
                    <a:pt x="216" y="48"/>
                  </a:lnTo>
                  <a:lnTo>
                    <a:pt x="235" y="41"/>
                  </a:lnTo>
                  <a:lnTo>
                    <a:pt x="253" y="37"/>
                  </a:lnTo>
                  <a:lnTo>
                    <a:pt x="272" y="31"/>
                  </a:lnTo>
                  <a:lnTo>
                    <a:pt x="291" y="25"/>
                  </a:lnTo>
                  <a:lnTo>
                    <a:pt x="310" y="20"/>
                  </a:lnTo>
                  <a:lnTo>
                    <a:pt x="329" y="16"/>
                  </a:lnTo>
                  <a:lnTo>
                    <a:pt x="348" y="11"/>
                  </a:lnTo>
                  <a:lnTo>
                    <a:pt x="367" y="7"/>
                  </a:lnTo>
                  <a:lnTo>
                    <a:pt x="375" y="5"/>
                  </a:lnTo>
                  <a:lnTo>
                    <a:pt x="382" y="4"/>
                  </a:lnTo>
                  <a:lnTo>
                    <a:pt x="390" y="3"/>
                  </a:lnTo>
                  <a:lnTo>
                    <a:pt x="398" y="3"/>
                  </a:lnTo>
                  <a:lnTo>
                    <a:pt x="405" y="2"/>
                  </a:lnTo>
                  <a:lnTo>
                    <a:pt x="413" y="1"/>
                  </a:lnTo>
                  <a:lnTo>
                    <a:pt x="420" y="1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73" name="Freihandform 45"/>
            <p:cNvSpPr>
              <a:spLocks/>
            </p:cNvSpPr>
            <p:nvPr/>
          </p:nvSpPr>
          <p:spPr bwMode="auto">
            <a:xfrm>
              <a:off x="5304" y="2702"/>
              <a:ext cx="64" cy="331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5 h 661"/>
                <a:gd name="T4" fmla="*/ 113 w 128"/>
                <a:gd name="T5" fmla="*/ 6 h 661"/>
                <a:gd name="T6" fmla="*/ 114 w 128"/>
                <a:gd name="T7" fmla="*/ 1 h 661"/>
                <a:gd name="T8" fmla="*/ 118 w 128"/>
                <a:gd name="T9" fmla="*/ 0 h 661"/>
                <a:gd name="T10" fmla="*/ 124 w 128"/>
                <a:gd name="T11" fmla="*/ 0 h 661"/>
                <a:gd name="T12" fmla="*/ 128 w 128"/>
                <a:gd name="T13" fmla="*/ 0 h 661"/>
                <a:gd name="T14" fmla="*/ 92 w 128"/>
                <a:gd name="T15" fmla="*/ 222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5"/>
                  </a:lnTo>
                  <a:lnTo>
                    <a:pt x="113" y="6"/>
                  </a:lnTo>
                  <a:lnTo>
                    <a:pt x="114" y="1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8" y="0"/>
                  </a:lnTo>
                  <a:lnTo>
                    <a:pt x="92" y="222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74" name="Freihandform 46"/>
            <p:cNvSpPr>
              <a:spLocks/>
            </p:cNvSpPr>
            <p:nvPr/>
          </p:nvSpPr>
          <p:spPr bwMode="auto">
            <a:xfrm>
              <a:off x="4660" y="2130"/>
              <a:ext cx="44" cy="198"/>
            </a:xfrm>
            <a:custGeom>
              <a:avLst/>
              <a:gdLst>
                <a:gd name="T0" fmla="*/ 88 w 88"/>
                <a:gd name="T1" fmla="*/ 394 h 395"/>
                <a:gd name="T2" fmla="*/ 79 w 88"/>
                <a:gd name="T3" fmla="*/ 0 h 395"/>
                <a:gd name="T4" fmla="*/ 0 w 88"/>
                <a:gd name="T5" fmla="*/ 1 h 395"/>
                <a:gd name="T6" fmla="*/ 9 w 88"/>
                <a:gd name="T7" fmla="*/ 395 h 395"/>
                <a:gd name="T8" fmla="*/ 88 w 88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395">
                  <a:moveTo>
                    <a:pt x="88" y="394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8" y="394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9EE8FF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75" name="Freihandform 47"/>
            <p:cNvSpPr>
              <a:spLocks/>
            </p:cNvSpPr>
            <p:nvPr/>
          </p:nvSpPr>
          <p:spPr bwMode="auto">
            <a:xfrm>
              <a:off x="4716" y="2053"/>
              <a:ext cx="45" cy="273"/>
            </a:xfrm>
            <a:custGeom>
              <a:avLst/>
              <a:gdLst>
                <a:gd name="T0" fmla="*/ 90 w 90"/>
                <a:gd name="T1" fmla="*/ 543 h 545"/>
                <a:gd name="T2" fmla="*/ 80 w 90"/>
                <a:gd name="T3" fmla="*/ 0 h 545"/>
                <a:gd name="T4" fmla="*/ 0 w 90"/>
                <a:gd name="T5" fmla="*/ 2 h 545"/>
                <a:gd name="T6" fmla="*/ 9 w 90"/>
                <a:gd name="T7" fmla="*/ 545 h 545"/>
                <a:gd name="T8" fmla="*/ 90 w 90"/>
                <a:gd name="T9" fmla="*/ 54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3"/>
                  </a:moveTo>
                  <a:lnTo>
                    <a:pt x="80" y="0"/>
                  </a:lnTo>
                  <a:lnTo>
                    <a:pt x="0" y="2"/>
                  </a:lnTo>
                  <a:lnTo>
                    <a:pt x="9" y="545"/>
                  </a:lnTo>
                  <a:lnTo>
                    <a:pt x="90" y="543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9EE8FF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76" name="Freihandform 48"/>
            <p:cNvSpPr>
              <a:spLocks/>
            </p:cNvSpPr>
            <p:nvPr/>
          </p:nvSpPr>
          <p:spPr bwMode="auto">
            <a:xfrm>
              <a:off x="4771" y="2098"/>
              <a:ext cx="45" cy="225"/>
            </a:xfrm>
            <a:custGeom>
              <a:avLst/>
              <a:gdLst>
                <a:gd name="T0" fmla="*/ 90 w 90"/>
                <a:gd name="T1" fmla="*/ 448 h 450"/>
                <a:gd name="T2" fmla="*/ 79 w 90"/>
                <a:gd name="T3" fmla="*/ 0 h 450"/>
                <a:gd name="T4" fmla="*/ 0 w 90"/>
                <a:gd name="T5" fmla="*/ 3 h 450"/>
                <a:gd name="T6" fmla="*/ 9 w 90"/>
                <a:gd name="T7" fmla="*/ 450 h 450"/>
                <a:gd name="T8" fmla="*/ 90 w 90"/>
                <a:gd name="T9" fmla="*/ 44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50">
                  <a:moveTo>
                    <a:pt x="90" y="448"/>
                  </a:moveTo>
                  <a:lnTo>
                    <a:pt x="79" y="0"/>
                  </a:lnTo>
                  <a:lnTo>
                    <a:pt x="0" y="3"/>
                  </a:lnTo>
                  <a:lnTo>
                    <a:pt x="9" y="450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9EE8FF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3613717" y="2553657"/>
            <a:ext cx="2538545" cy="2675543"/>
            <a:chOff x="3613717" y="2553657"/>
            <a:chExt cx="2538545" cy="2675543"/>
          </a:xfrm>
        </p:grpSpPr>
        <p:sp>
          <p:nvSpPr>
            <p:cNvPr id="20" name="Rechteck 4"/>
            <p:cNvSpPr>
              <a:spLocks noChangeArrowheads="1"/>
            </p:cNvSpPr>
            <p:nvPr/>
          </p:nvSpPr>
          <p:spPr bwMode="auto">
            <a:xfrm>
              <a:off x="3750199" y="2553657"/>
              <a:ext cx="2402063" cy="2675543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92D050" mc:Ignorable=""/>
            </a:solidFill>
            <a:ln w="63500" cmpd="thickThin" algn="ctr">
              <a:solidFill>
                <a:srgbClr xmlns:mc="http://schemas.openxmlformats.org/markup-compatibility/2006" xmlns:a14="http://schemas.microsoft.com/office/drawing/2010/main" val="8CADAE" mc:Ignorable="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xmlns:mc="http://schemas.openxmlformats.org/markup-compatibility/2006" xmlns:a14="http://schemas.microsoft.com/office/drawing/2010/main" val="868686" mc:Ignorable=""/>
              </a:outerShdw>
            </a:effec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400" b="0" i="0" u="none" strike="noStrike" cap="none" normalizeH="0" baseline="0" smtClean="0">
                  <a:ln>
                    <a:noFill/>
                  </a:ln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  <a:effectLst/>
                  <a:latin typeface="Alien Encounters" pitchFamily="2" charset="0"/>
                </a:rPr>
                <a:t>LumWeb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hteck 7"/>
            <p:cNvSpPr>
              <a:spLocks noChangeArrowheads="1"/>
            </p:cNvSpPr>
            <p:nvPr/>
          </p:nvSpPr>
          <p:spPr bwMode="auto">
            <a:xfrm>
              <a:off x="4098224" y="3444648"/>
              <a:ext cx="1706011" cy="791742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4890E8" mc:Ignorable=""/>
            </a:solidFill>
            <a:ln w="9525" algn="in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xmlns:mc="http://schemas.openxmlformats.org/markup-compatibility/2006" xmlns:a14="http://schemas.microsoft.com/office/drawing/2010/main" val="C5D1D7" mc:Ignorable=""/>
              </a:outerShdw>
            </a:effec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600" b="0" i="0" u="none" strike="noStrike" cap="none" normalizeH="0" baseline="0" dirty="0" smtClean="0">
                  <a:ln>
                    <a:noFill/>
                  </a:ln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  <a:effectLst/>
                  <a:latin typeface="Arial" pitchFamily="34" charset="0"/>
                </a:rPr>
                <a:t>Webclient mit Touchscreen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hteck 8"/>
            <p:cNvSpPr>
              <a:spLocks noChangeArrowheads="1"/>
            </p:cNvSpPr>
            <p:nvPr/>
          </p:nvSpPr>
          <p:spPr bwMode="auto">
            <a:xfrm>
              <a:off x="3613717" y="3615577"/>
              <a:ext cx="272962" cy="450475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D8C2F" mc:Ignorable=""/>
            </a:solidFill>
            <a:ln w="9525" algn="in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xmlns:mc="http://schemas.openxmlformats.org/markup-compatibility/2006" xmlns:a14="http://schemas.microsoft.com/office/drawing/2010/main" val="C5D1D7" mc:Ignorable=""/>
              </a:outerShdw>
            </a:effec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000" b="0" i="0" u="none" strike="noStrike" cap="none" normalizeH="0" baseline="0" dirty="0" smtClean="0">
                  <a:ln>
                    <a:noFill/>
                  </a:ln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  <a:effectLst/>
                  <a:latin typeface="Georgia" pitchFamily="18" charset="0"/>
                </a:rPr>
                <a:t>LAN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75" name="AutoForm 9"/>
            <p:cNvCxnSpPr>
              <a:cxnSpLocks noChangeShapeType="1"/>
              <a:stCxn id="22" idx="1"/>
              <a:endCxn id="23" idx="3"/>
            </p:cNvCxnSpPr>
            <p:nvPr/>
          </p:nvCxnSpPr>
          <p:spPr bwMode="auto">
            <a:xfrm rot="10800000" flipV="1">
              <a:off x="3886680" y="3840519"/>
              <a:ext cx="211545" cy="29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 type="triangle" w="med" len="med"/>
            </a:ln>
            <a:effectLst>
              <a:outerShdw dist="35921" dir="2700000" algn="ctr" rotWithShape="0">
                <a:srgbClr xmlns:mc="http://schemas.openxmlformats.org/markup-compatibility/2006" xmlns:a14="http://schemas.microsoft.com/office/drawing/2010/main" val="C5D1D7" mc:Ignorable="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094" name="Gerade Verbindung 2093"/>
          <p:cNvCxnSpPr>
            <a:stCxn id="12" idx="3"/>
            <a:endCxn id="23" idx="1"/>
          </p:cNvCxnSpPr>
          <p:nvPr/>
        </p:nvCxnSpPr>
        <p:spPr>
          <a:xfrm flipV="1">
            <a:off x="2843808" y="3840815"/>
            <a:ext cx="769909" cy="4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 flipV="1">
            <a:off x="3222754" y="5733256"/>
            <a:ext cx="3978146" cy="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flipV="1">
            <a:off x="3222754" y="3841248"/>
            <a:ext cx="0" cy="1892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>
            <a:endCxn id="2070" idx="42"/>
          </p:cNvCxnSpPr>
          <p:nvPr/>
        </p:nvCxnSpPr>
        <p:spPr>
          <a:xfrm flipH="1" flipV="1">
            <a:off x="7187494" y="4283869"/>
            <a:ext cx="13406" cy="14691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08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-0.17899 -1.85185E-6 C -0.25903 -1.85185E-6 -0.35712 -0.07176 -0.35712 -0.13032 L -0.35712 -0.25995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IMplementierung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Luminary</a:t>
            </a:r>
            <a:r>
              <a:rPr lang="de-AT" dirty="0" smtClean="0"/>
              <a:t> </a:t>
            </a:r>
            <a:r>
              <a:rPr lang="de-AT" dirty="0" err="1" smtClean="0"/>
              <a:t>Developmentkit</a:t>
            </a:r>
            <a:endParaRPr lang="de-AT" dirty="0" smtClean="0"/>
          </a:p>
          <a:p>
            <a:r>
              <a:rPr lang="de-AT" dirty="0" err="1" smtClean="0"/>
              <a:t>FreeRTOS</a:t>
            </a:r>
            <a:endParaRPr lang="de-AT" dirty="0" smtClean="0"/>
          </a:p>
          <a:p>
            <a:r>
              <a:rPr lang="de-AT" dirty="0" smtClean="0"/>
              <a:t>Embedded Webserver</a:t>
            </a:r>
          </a:p>
          <a:p>
            <a:r>
              <a:rPr lang="de-AT" dirty="0" smtClean="0"/>
              <a:t>Embedded Webclient</a:t>
            </a:r>
          </a:p>
          <a:p>
            <a:r>
              <a:rPr lang="de-AT" dirty="0" err="1" smtClean="0"/>
              <a:t>Stellaris</a:t>
            </a:r>
            <a:r>
              <a:rPr lang="de-AT" dirty="0" smtClean="0"/>
              <a:t> </a:t>
            </a:r>
            <a:r>
              <a:rPr lang="de-AT" dirty="0" err="1" smtClean="0"/>
              <a:t>Graphic</a:t>
            </a:r>
            <a:r>
              <a:rPr lang="de-AT" dirty="0" smtClean="0"/>
              <a:t> Library</a:t>
            </a:r>
          </a:p>
          <a:p>
            <a:r>
              <a:rPr lang="de-AT" dirty="0" err="1" smtClean="0"/>
              <a:t>MicroSD</a:t>
            </a:r>
            <a:r>
              <a:rPr lang="de-AT" dirty="0" smtClean="0"/>
              <a:t> als Speicher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721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Webserver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LWIP HTTP</a:t>
            </a:r>
          </a:p>
          <a:p>
            <a:r>
              <a:rPr lang="de-AT" dirty="0" smtClean="0"/>
              <a:t>SSI</a:t>
            </a:r>
          </a:p>
          <a:p>
            <a:r>
              <a:rPr lang="de-AT" dirty="0" smtClean="0"/>
              <a:t>CGI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pPr/>
              <a:t>6</a:t>
            </a:fld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8" t="11763" r="8701" b="40190"/>
          <a:stretch/>
        </p:blipFill>
        <p:spPr>
          <a:xfrm>
            <a:off x="3563888" y="2060848"/>
            <a:ext cx="4669532" cy="3801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7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Webrequest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pPr/>
              <a:t>7</a:t>
            </a:fld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7042721" y="1530735"/>
            <a:ext cx="129614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Com</a:t>
            </a:r>
            <a:r>
              <a:rPr lang="de-AT" dirty="0" smtClean="0"/>
              <a:t> Task</a:t>
            </a:r>
            <a:endParaRPr lang="de-AT" dirty="0"/>
          </a:p>
        </p:txBody>
      </p:sp>
      <p:sp>
        <p:nvSpPr>
          <p:cNvPr id="11" name="Diagonal liegende Ecken des Rechtecks schneiden 10"/>
          <p:cNvSpPr/>
          <p:nvPr/>
        </p:nvSpPr>
        <p:spPr>
          <a:xfrm>
            <a:off x="7083845" y="2744924"/>
            <a:ext cx="1381348" cy="54006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Task Queue</a:t>
            </a:r>
            <a:endParaRPr lang="de-AT" dirty="0"/>
          </a:p>
        </p:txBody>
      </p:sp>
      <p:grpSp>
        <p:nvGrpSpPr>
          <p:cNvPr id="113" name="Gruppieren 112"/>
          <p:cNvGrpSpPr/>
          <p:nvPr/>
        </p:nvGrpSpPr>
        <p:grpSpPr>
          <a:xfrm>
            <a:off x="3363717" y="2667106"/>
            <a:ext cx="2952328" cy="1850763"/>
            <a:chOff x="4427984" y="1434220"/>
            <a:chExt cx="2952328" cy="1850763"/>
          </a:xfrm>
        </p:grpSpPr>
        <p:sp>
          <p:nvSpPr>
            <p:cNvPr id="6" name="Rechteck 5"/>
            <p:cNvSpPr/>
            <p:nvPr/>
          </p:nvSpPr>
          <p:spPr>
            <a:xfrm>
              <a:off x="4427984" y="1434220"/>
              <a:ext cx="2952328" cy="1850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AT" dirty="0" smtClean="0"/>
                <a:t>Webserver</a:t>
              </a:r>
              <a:endParaRPr lang="de-AT" dirty="0"/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5910225" y="1988840"/>
              <a:ext cx="1254063" cy="47508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SSI</a:t>
              </a:r>
              <a:endParaRPr lang="de-AT" dirty="0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4572000" y="2581784"/>
              <a:ext cx="2592288" cy="47508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HTTP</a:t>
              </a:r>
              <a:endParaRPr lang="de-AT" dirty="0"/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4572000" y="1988840"/>
              <a:ext cx="1254063" cy="47508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CGI</a:t>
              </a:r>
              <a:endParaRPr lang="de-AT" dirty="0"/>
            </a:p>
          </p:txBody>
        </p:sp>
      </p:grpSp>
      <p:cxnSp>
        <p:nvCxnSpPr>
          <p:cNvPr id="129" name="Gerade Verbindung mit Pfeil 128"/>
          <p:cNvCxnSpPr/>
          <p:nvPr/>
        </p:nvCxnSpPr>
        <p:spPr>
          <a:xfrm flipV="1">
            <a:off x="4654846" y="4289754"/>
            <a:ext cx="1" cy="723422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endCxn id="133" idx="2"/>
          </p:cNvCxnSpPr>
          <p:nvPr/>
        </p:nvCxnSpPr>
        <p:spPr>
          <a:xfrm flipV="1">
            <a:off x="6100021" y="4004035"/>
            <a:ext cx="942701" cy="24088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Eine Ecke des Rechtecks schneiden und abrunden 132"/>
          <p:cNvSpPr/>
          <p:nvPr/>
        </p:nvSpPr>
        <p:spPr>
          <a:xfrm>
            <a:off x="7042722" y="3490200"/>
            <a:ext cx="1656184" cy="1027669"/>
          </a:xfrm>
          <a:prstGeom prst="snip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SD Karte</a:t>
            </a:r>
            <a:endParaRPr lang="de-AT" dirty="0"/>
          </a:p>
        </p:txBody>
      </p:sp>
      <p:cxnSp>
        <p:nvCxnSpPr>
          <p:cNvPr id="135" name="Gerade Verbindung mit Pfeil 134"/>
          <p:cNvCxnSpPr/>
          <p:nvPr/>
        </p:nvCxnSpPr>
        <p:spPr>
          <a:xfrm flipH="1">
            <a:off x="6100020" y="3861048"/>
            <a:ext cx="942701" cy="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/>
          <p:nvPr/>
        </p:nvCxnSpPr>
        <p:spPr>
          <a:xfrm flipV="1">
            <a:off x="5504679" y="3573856"/>
            <a:ext cx="0" cy="349922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/>
          <p:nvPr/>
        </p:nvCxnSpPr>
        <p:spPr>
          <a:xfrm flipV="1">
            <a:off x="6100021" y="2764665"/>
            <a:ext cx="984559" cy="457061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/>
          <p:nvPr/>
        </p:nvCxnSpPr>
        <p:spPr>
          <a:xfrm flipV="1">
            <a:off x="7452320" y="2178807"/>
            <a:ext cx="0" cy="530114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>
            <a:endCxn id="11" idx="3"/>
          </p:cNvCxnSpPr>
          <p:nvPr/>
        </p:nvCxnSpPr>
        <p:spPr>
          <a:xfrm>
            <a:off x="7774519" y="2178807"/>
            <a:ext cx="0" cy="566117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stCxn id="11" idx="2"/>
            <a:endCxn id="102" idx="3"/>
          </p:cNvCxnSpPr>
          <p:nvPr/>
        </p:nvCxnSpPr>
        <p:spPr>
          <a:xfrm flipH="1">
            <a:off x="6100021" y="3014954"/>
            <a:ext cx="983824" cy="444314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Gerade Verbindung mit Pfeil 155"/>
          <p:cNvCxnSpPr/>
          <p:nvPr/>
        </p:nvCxnSpPr>
        <p:spPr>
          <a:xfrm flipH="1">
            <a:off x="5263658" y="3573856"/>
            <a:ext cx="1" cy="349921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9" name="Gerade Verbindung mit Pfeil 158"/>
          <p:cNvCxnSpPr/>
          <p:nvPr/>
        </p:nvCxnSpPr>
        <p:spPr>
          <a:xfrm>
            <a:off x="4355681" y="4289753"/>
            <a:ext cx="0" cy="723423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5" name="Abgerundetes Rechteck 164"/>
          <p:cNvSpPr/>
          <p:nvPr/>
        </p:nvSpPr>
        <p:spPr>
          <a:xfrm>
            <a:off x="3535306" y="1473898"/>
            <a:ext cx="2239082" cy="7049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Maschine</a:t>
            </a:r>
            <a:endParaRPr lang="de-AT" dirty="0"/>
          </a:p>
        </p:txBody>
      </p:sp>
      <p:cxnSp>
        <p:nvCxnSpPr>
          <p:cNvPr id="166" name="Gerade Verbindung mit Pfeil 165"/>
          <p:cNvCxnSpPr>
            <a:stCxn id="9" idx="1"/>
            <a:endCxn id="165" idx="3"/>
          </p:cNvCxnSpPr>
          <p:nvPr/>
        </p:nvCxnSpPr>
        <p:spPr>
          <a:xfrm flipH="1" flipV="1">
            <a:off x="5774388" y="1826353"/>
            <a:ext cx="1268333" cy="28418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/>
          <p:nvPr/>
        </p:nvCxnSpPr>
        <p:spPr>
          <a:xfrm>
            <a:off x="5792585" y="1675712"/>
            <a:ext cx="1250137" cy="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3" name="Gruppieren 182"/>
          <p:cNvGrpSpPr/>
          <p:nvPr/>
        </p:nvGrpSpPr>
        <p:grpSpPr>
          <a:xfrm>
            <a:off x="2841331" y="5013176"/>
            <a:ext cx="3730039" cy="1157728"/>
            <a:chOff x="2841331" y="5013176"/>
            <a:chExt cx="3730039" cy="1157728"/>
          </a:xfrm>
        </p:grpSpPr>
        <p:sp>
          <p:nvSpPr>
            <p:cNvPr id="184" name="Rechteck 183"/>
            <p:cNvSpPr/>
            <p:nvPr/>
          </p:nvSpPr>
          <p:spPr>
            <a:xfrm>
              <a:off x="2841331" y="5013176"/>
              <a:ext cx="3730039" cy="11577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grpSp>
          <p:nvGrpSpPr>
            <p:cNvPr id="185" name="Gruppierung 16"/>
            <p:cNvGrpSpPr>
              <a:grpSpLocks noChangeAspect="1"/>
            </p:cNvGrpSpPr>
            <p:nvPr/>
          </p:nvGrpSpPr>
          <p:grpSpPr bwMode="auto">
            <a:xfrm>
              <a:off x="5425847" y="5120774"/>
              <a:ext cx="938519" cy="958435"/>
              <a:chOff x="4377" y="1889"/>
              <a:chExt cx="1131" cy="1155"/>
            </a:xfrm>
          </p:grpSpPr>
          <p:sp>
            <p:nvSpPr>
              <p:cNvPr id="188" name="AutoForm 15"/>
              <p:cNvSpPr>
                <a:spLocks noChangeAspect="1" noChangeArrowheads="1" noTextEdit="1"/>
              </p:cNvSpPr>
              <p:nvPr/>
            </p:nvSpPr>
            <p:spPr bwMode="auto">
              <a:xfrm>
                <a:off x="4377" y="1889"/>
                <a:ext cx="1131" cy="1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89" name="Freihandform 17"/>
              <p:cNvSpPr>
                <a:spLocks/>
              </p:cNvSpPr>
              <p:nvPr/>
            </p:nvSpPr>
            <p:spPr bwMode="auto">
              <a:xfrm>
                <a:off x="4377" y="2349"/>
                <a:ext cx="804" cy="467"/>
              </a:xfrm>
              <a:custGeom>
                <a:avLst/>
                <a:gdLst>
                  <a:gd name="T0" fmla="*/ 0 w 1608"/>
                  <a:gd name="T1" fmla="*/ 216 h 934"/>
                  <a:gd name="T2" fmla="*/ 0 w 1608"/>
                  <a:gd name="T3" fmla="*/ 729 h 934"/>
                  <a:gd name="T4" fmla="*/ 602 w 1608"/>
                  <a:gd name="T5" fmla="*/ 934 h 934"/>
                  <a:gd name="T6" fmla="*/ 1384 w 1608"/>
                  <a:gd name="T7" fmla="*/ 638 h 934"/>
                  <a:gd name="T8" fmla="*/ 1608 w 1608"/>
                  <a:gd name="T9" fmla="*/ 0 h 934"/>
                  <a:gd name="T10" fmla="*/ 0 w 1608"/>
                  <a:gd name="T11" fmla="*/ 216 h 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934">
                    <a:moveTo>
                      <a:pt x="0" y="216"/>
                    </a:moveTo>
                    <a:lnTo>
                      <a:pt x="0" y="729"/>
                    </a:lnTo>
                    <a:lnTo>
                      <a:pt x="602" y="934"/>
                    </a:lnTo>
                    <a:lnTo>
                      <a:pt x="1384" y="638"/>
                    </a:lnTo>
                    <a:lnTo>
                      <a:pt x="1608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A5CEA5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0" name="Freihandform 18"/>
              <p:cNvSpPr>
                <a:spLocks/>
              </p:cNvSpPr>
              <p:nvPr/>
            </p:nvSpPr>
            <p:spPr bwMode="auto">
              <a:xfrm>
                <a:off x="5013" y="1986"/>
                <a:ext cx="338" cy="438"/>
              </a:xfrm>
              <a:custGeom>
                <a:avLst/>
                <a:gdLst>
                  <a:gd name="T0" fmla="*/ 531 w 676"/>
                  <a:gd name="T1" fmla="*/ 433 h 876"/>
                  <a:gd name="T2" fmla="*/ 541 w 676"/>
                  <a:gd name="T3" fmla="*/ 368 h 876"/>
                  <a:gd name="T4" fmla="*/ 541 w 676"/>
                  <a:gd name="T5" fmla="*/ 300 h 876"/>
                  <a:gd name="T6" fmla="*/ 529 w 676"/>
                  <a:gd name="T7" fmla="*/ 235 h 876"/>
                  <a:gd name="T8" fmla="*/ 510 w 676"/>
                  <a:gd name="T9" fmla="*/ 175 h 876"/>
                  <a:gd name="T10" fmla="*/ 480 w 676"/>
                  <a:gd name="T11" fmla="*/ 122 h 876"/>
                  <a:gd name="T12" fmla="*/ 444 w 676"/>
                  <a:gd name="T13" fmla="*/ 76 h 876"/>
                  <a:gd name="T14" fmla="*/ 400 w 676"/>
                  <a:gd name="T15" fmla="*/ 40 h 876"/>
                  <a:gd name="T16" fmla="*/ 352 w 676"/>
                  <a:gd name="T17" fmla="*/ 15 h 876"/>
                  <a:gd name="T18" fmla="*/ 299 w 676"/>
                  <a:gd name="T19" fmla="*/ 1 h 876"/>
                  <a:gd name="T20" fmla="*/ 244 w 676"/>
                  <a:gd name="T21" fmla="*/ 1 h 876"/>
                  <a:gd name="T22" fmla="*/ 191 w 676"/>
                  <a:gd name="T23" fmla="*/ 15 h 876"/>
                  <a:gd name="T24" fmla="*/ 142 w 676"/>
                  <a:gd name="T25" fmla="*/ 40 h 876"/>
                  <a:gd name="T26" fmla="*/ 99 w 676"/>
                  <a:gd name="T27" fmla="*/ 76 h 876"/>
                  <a:gd name="T28" fmla="*/ 62 w 676"/>
                  <a:gd name="T29" fmla="*/ 122 h 876"/>
                  <a:gd name="T30" fmla="*/ 33 w 676"/>
                  <a:gd name="T31" fmla="*/ 175 h 876"/>
                  <a:gd name="T32" fmla="*/ 12 w 676"/>
                  <a:gd name="T33" fmla="*/ 235 h 876"/>
                  <a:gd name="T34" fmla="*/ 1 w 676"/>
                  <a:gd name="T35" fmla="*/ 300 h 876"/>
                  <a:gd name="T36" fmla="*/ 1 w 676"/>
                  <a:gd name="T37" fmla="*/ 369 h 876"/>
                  <a:gd name="T38" fmla="*/ 11 w 676"/>
                  <a:gd name="T39" fmla="*/ 434 h 876"/>
                  <a:gd name="T40" fmla="*/ 30 w 676"/>
                  <a:gd name="T41" fmla="*/ 494 h 876"/>
                  <a:gd name="T42" fmla="*/ 57 w 676"/>
                  <a:gd name="T43" fmla="*/ 548 h 876"/>
                  <a:gd name="T44" fmla="*/ 91 w 676"/>
                  <a:gd name="T45" fmla="*/ 593 h 876"/>
                  <a:gd name="T46" fmla="*/ 132 w 676"/>
                  <a:gd name="T47" fmla="*/ 630 h 876"/>
                  <a:gd name="T48" fmla="*/ 179 w 676"/>
                  <a:gd name="T49" fmla="*/ 655 h 876"/>
                  <a:gd name="T50" fmla="*/ 231 w 676"/>
                  <a:gd name="T51" fmla="*/ 668 h 876"/>
                  <a:gd name="T52" fmla="*/ 265 w 676"/>
                  <a:gd name="T53" fmla="*/ 670 h 876"/>
                  <a:gd name="T54" fmla="*/ 277 w 676"/>
                  <a:gd name="T55" fmla="*/ 669 h 876"/>
                  <a:gd name="T56" fmla="*/ 290 w 676"/>
                  <a:gd name="T57" fmla="*/ 667 h 876"/>
                  <a:gd name="T58" fmla="*/ 301 w 676"/>
                  <a:gd name="T59" fmla="*/ 664 h 876"/>
                  <a:gd name="T60" fmla="*/ 276 w 676"/>
                  <a:gd name="T61" fmla="*/ 778 h 876"/>
                  <a:gd name="T62" fmla="*/ 285 w 676"/>
                  <a:gd name="T63" fmla="*/ 786 h 876"/>
                  <a:gd name="T64" fmla="*/ 313 w 676"/>
                  <a:gd name="T65" fmla="*/ 808 h 876"/>
                  <a:gd name="T66" fmla="*/ 356 w 676"/>
                  <a:gd name="T67" fmla="*/ 837 h 876"/>
                  <a:gd name="T68" fmla="*/ 410 w 676"/>
                  <a:gd name="T69" fmla="*/ 866 h 876"/>
                  <a:gd name="T70" fmla="*/ 440 w 676"/>
                  <a:gd name="T71" fmla="*/ 875 h 876"/>
                  <a:gd name="T72" fmla="*/ 471 w 676"/>
                  <a:gd name="T73" fmla="*/ 875 h 876"/>
                  <a:gd name="T74" fmla="*/ 502 w 676"/>
                  <a:gd name="T75" fmla="*/ 869 h 876"/>
                  <a:gd name="T76" fmla="*/ 531 w 676"/>
                  <a:gd name="T77" fmla="*/ 859 h 876"/>
                  <a:gd name="T78" fmla="*/ 558 w 676"/>
                  <a:gd name="T79" fmla="*/ 846 h 876"/>
                  <a:gd name="T80" fmla="*/ 582 w 676"/>
                  <a:gd name="T81" fmla="*/ 834 h 876"/>
                  <a:gd name="T82" fmla="*/ 602 w 676"/>
                  <a:gd name="T83" fmla="*/ 823 h 876"/>
                  <a:gd name="T84" fmla="*/ 617 w 676"/>
                  <a:gd name="T85" fmla="*/ 816 h 876"/>
                  <a:gd name="T86" fmla="*/ 640 w 676"/>
                  <a:gd name="T87" fmla="*/ 799 h 876"/>
                  <a:gd name="T88" fmla="*/ 658 w 676"/>
                  <a:gd name="T89" fmla="*/ 770 h 876"/>
                  <a:gd name="T90" fmla="*/ 671 w 676"/>
                  <a:gd name="T91" fmla="*/ 743 h 876"/>
                  <a:gd name="T92" fmla="*/ 676 w 676"/>
                  <a:gd name="T93" fmla="*/ 731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6" h="876">
                    <a:moveTo>
                      <a:pt x="521" y="464"/>
                    </a:moveTo>
                    <a:lnTo>
                      <a:pt x="531" y="433"/>
                    </a:lnTo>
                    <a:lnTo>
                      <a:pt x="538" y="402"/>
                    </a:lnTo>
                    <a:lnTo>
                      <a:pt x="541" y="368"/>
                    </a:lnTo>
                    <a:lnTo>
                      <a:pt x="542" y="335"/>
                    </a:lnTo>
                    <a:lnTo>
                      <a:pt x="541" y="300"/>
                    </a:lnTo>
                    <a:lnTo>
                      <a:pt x="536" y="267"/>
                    </a:lnTo>
                    <a:lnTo>
                      <a:pt x="529" y="235"/>
                    </a:lnTo>
                    <a:lnTo>
                      <a:pt x="521" y="205"/>
                    </a:lnTo>
                    <a:lnTo>
                      <a:pt x="510" y="175"/>
                    </a:lnTo>
                    <a:lnTo>
                      <a:pt x="496" y="147"/>
                    </a:lnTo>
                    <a:lnTo>
                      <a:pt x="480" y="122"/>
                    </a:lnTo>
                    <a:lnTo>
                      <a:pt x="463" y="97"/>
                    </a:lnTo>
                    <a:lnTo>
                      <a:pt x="444" y="76"/>
                    </a:lnTo>
                    <a:lnTo>
                      <a:pt x="422" y="57"/>
                    </a:lnTo>
                    <a:lnTo>
                      <a:pt x="400" y="40"/>
                    </a:lnTo>
                    <a:lnTo>
                      <a:pt x="377" y="26"/>
                    </a:lnTo>
                    <a:lnTo>
                      <a:pt x="352" y="15"/>
                    </a:lnTo>
                    <a:lnTo>
                      <a:pt x="326" y="6"/>
                    </a:lnTo>
                    <a:lnTo>
                      <a:pt x="299" y="1"/>
                    </a:lnTo>
                    <a:lnTo>
                      <a:pt x="271" y="0"/>
                    </a:lnTo>
                    <a:lnTo>
                      <a:pt x="244" y="1"/>
                    </a:lnTo>
                    <a:lnTo>
                      <a:pt x="217" y="6"/>
                    </a:lnTo>
                    <a:lnTo>
                      <a:pt x="191" y="15"/>
                    </a:lnTo>
                    <a:lnTo>
                      <a:pt x="166" y="26"/>
                    </a:lnTo>
                    <a:lnTo>
                      <a:pt x="142" y="40"/>
                    </a:lnTo>
                    <a:lnTo>
                      <a:pt x="119" y="57"/>
                    </a:lnTo>
                    <a:lnTo>
                      <a:pt x="99" y="76"/>
                    </a:lnTo>
                    <a:lnTo>
                      <a:pt x="79" y="97"/>
                    </a:lnTo>
                    <a:lnTo>
                      <a:pt x="62" y="122"/>
                    </a:lnTo>
                    <a:lnTo>
                      <a:pt x="46" y="147"/>
                    </a:lnTo>
                    <a:lnTo>
                      <a:pt x="33" y="175"/>
                    </a:lnTo>
                    <a:lnTo>
                      <a:pt x="22" y="205"/>
                    </a:lnTo>
                    <a:lnTo>
                      <a:pt x="12" y="235"/>
                    </a:lnTo>
                    <a:lnTo>
                      <a:pt x="5" y="267"/>
                    </a:lnTo>
                    <a:lnTo>
                      <a:pt x="1" y="300"/>
                    </a:lnTo>
                    <a:lnTo>
                      <a:pt x="0" y="335"/>
                    </a:lnTo>
                    <a:lnTo>
                      <a:pt x="1" y="369"/>
                    </a:lnTo>
                    <a:lnTo>
                      <a:pt x="4" y="402"/>
                    </a:lnTo>
                    <a:lnTo>
                      <a:pt x="11" y="434"/>
                    </a:lnTo>
                    <a:lnTo>
                      <a:pt x="19" y="465"/>
                    </a:lnTo>
                    <a:lnTo>
                      <a:pt x="30" y="494"/>
                    </a:lnTo>
                    <a:lnTo>
                      <a:pt x="42" y="521"/>
                    </a:lnTo>
                    <a:lnTo>
                      <a:pt x="57" y="548"/>
                    </a:lnTo>
                    <a:lnTo>
                      <a:pt x="73" y="571"/>
                    </a:lnTo>
                    <a:lnTo>
                      <a:pt x="91" y="593"/>
                    </a:lnTo>
                    <a:lnTo>
                      <a:pt x="111" y="612"/>
                    </a:lnTo>
                    <a:lnTo>
                      <a:pt x="132" y="630"/>
                    </a:lnTo>
                    <a:lnTo>
                      <a:pt x="155" y="644"/>
                    </a:lnTo>
                    <a:lnTo>
                      <a:pt x="179" y="655"/>
                    </a:lnTo>
                    <a:lnTo>
                      <a:pt x="205" y="663"/>
                    </a:lnTo>
                    <a:lnTo>
                      <a:pt x="231" y="668"/>
                    </a:lnTo>
                    <a:lnTo>
                      <a:pt x="259" y="670"/>
                    </a:lnTo>
                    <a:lnTo>
                      <a:pt x="265" y="670"/>
                    </a:lnTo>
                    <a:lnTo>
                      <a:pt x="270" y="669"/>
                    </a:lnTo>
                    <a:lnTo>
                      <a:pt x="277" y="669"/>
                    </a:lnTo>
                    <a:lnTo>
                      <a:pt x="283" y="668"/>
                    </a:lnTo>
                    <a:lnTo>
                      <a:pt x="290" y="667"/>
                    </a:lnTo>
                    <a:lnTo>
                      <a:pt x="296" y="665"/>
                    </a:lnTo>
                    <a:lnTo>
                      <a:pt x="301" y="664"/>
                    </a:lnTo>
                    <a:lnTo>
                      <a:pt x="307" y="663"/>
                    </a:lnTo>
                    <a:lnTo>
                      <a:pt x="276" y="778"/>
                    </a:lnTo>
                    <a:lnTo>
                      <a:pt x="278" y="781"/>
                    </a:lnTo>
                    <a:lnTo>
                      <a:pt x="285" y="786"/>
                    </a:lnTo>
                    <a:lnTo>
                      <a:pt x="298" y="797"/>
                    </a:lnTo>
                    <a:lnTo>
                      <a:pt x="313" y="808"/>
                    </a:lnTo>
                    <a:lnTo>
                      <a:pt x="333" y="822"/>
                    </a:lnTo>
                    <a:lnTo>
                      <a:pt x="356" y="837"/>
                    </a:lnTo>
                    <a:lnTo>
                      <a:pt x="381" y="852"/>
                    </a:lnTo>
                    <a:lnTo>
                      <a:pt x="410" y="866"/>
                    </a:lnTo>
                    <a:lnTo>
                      <a:pt x="425" y="872"/>
                    </a:lnTo>
                    <a:lnTo>
                      <a:pt x="440" y="875"/>
                    </a:lnTo>
                    <a:lnTo>
                      <a:pt x="456" y="876"/>
                    </a:lnTo>
                    <a:lnTo>
                      <a:pt x="471" y="875"/>
                    </a:lnTo>
                    <a:lnTo>
                      <a:pt x="487" y="873"/>
                    </a:lnTo>
                    <a:lnTo>
                      <a:pt x="502" y="869"/>
                    </a:lnTo>
                    <a:lnTo>
                      <a:pt x="517" y="865"/>
                    </a:lnTo>
                    <a:lnTo>
                      <a:pt x="531" y="859"/>
                    </a:lnTo>
                    <a:lnTo>
                      <a:pt x="544" y="853"/>
                    </a:lnTo>
                    <a:lnTo>
                      <a:pt x="558" y="846"/>
                    </a:lnTo>
                    <a:lnTo>
                      <a:pt x="571" y="839"/>
                    </a:lnTo>
                    <a:lnTo>
                      <a:pt x="582" y="834"/>
                    </a:lnTo>
                    <a:lnTo>
                      <a:pt x="593" y="828"/>
                    </a:lnTo>
                    <a:lnTo>
                      <a:pt x="602" y="823"/>
                    </a:lnTo>
                    <a:lnTo>
                      <a:pt x="610" y="819"/>
                    </a:lnTo>
                    <a:lnTo>
                      <a:pt x="617" y="816"/>
                    </a:lnTo>
                    <a:lnTo>
                      <a:pt x="629" y="809"/>
                    </a:lnTo>
                    <a:lnTo>
                      <a:pt x="640" y="799"/>
                    </a:lnTo>
                    <a:lnTo>
                      <a:pt x="649" y="785"/>
                    </a:lnTo>
                    <a:lnTo>
                      <a:pt x="658" y="770"/>
                    </a:lnTo>
                    <a:lnTo>
                      <a:pt x="665" y="755"/>
                    </a:lnTo>
                    <a:lnTo>
                      <a:pt x="671" y="743"/>
                    </a:lnTo>
                    <a:lnTo>
                      <a:pt x="675" y="735"/>
                    </a:lnTo>
                    <a:lnTo>
                      <a:pt x="676" y="731"/>
                    </a:lnTo>
                    <a:lnTo>
                      <a:pt x="521" y="464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2CCB2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1" name="Freihandform 19"/>
              <p:cNvSpPr>
                <a:spLocks/>
              </p:cNvSpPr>
              <p:nvPr/>
            </p:nvSpPr>
            <p:spPr bwMode="auto">
              <a:xfrm>
                <a:off x="5016" y="1891"/>
                <a:ext cx="491" cy="398"/>
              </a:xfrm>
              <a:custGeom>
                <a:avLst/>
                <a:gdLst>
                  <a:gd name="T0" fmla="*/ 977 w 983"/>
                  <a:gd name="T1" fmla="*/ 361 h 798"/>
                  <a:gd name="T2" fmla="*/ 962 w 983"/>
                  <a:gd name="T3" fmla="*/ 303 h 798"/>
                  <a:gd name="T4" fmla="*/ 940 w 983"/>
                  <a:gd name="T5" fmla="*/ 259 h 798"/>
                  <a:gd name="T6" fmla="*/ 900 w 983"/>
                  <a:gd name="T7" fmla="*/ 200 h 798"/>
                  <a:gd name="T8" fmla="*/ 850 w 983"/>
                  <a:gd name="T9" fmla="*/ 159 h 798"/>
                  <a:gd name="T10" fmla="*/ 782 w 983"/>
                  <a:gd name="T11" fmla="*/ 143 h 798"/>
                  <a:gd name="T12" fmla="*/ 720 w 983"/>
                  <a:gd name="T13" fmla="*/ 150 h 798"/>
                  <a:gd name="T14" fmla="*/ 665 w 983"/>
                  <a:gd name="T15" fmla="*/ 162 h 798"/>
                  <a:gd name="T16" fmla="*/ 622 w 983"/>
                  <a:gd name="T17" fmla="*/ 125 h 798"/>
                  <a:gd name="T18" fmla="*/ 564 w 983"/>
                  <a:gd name="T19" fmla="*/ 70 h 798"/>
                  <a:gd name="T20" fmla="*/ 486 w 983"/>
                  <a:gd name="T21" fmla="*/ 26 h 798"/>
                  <a:gd name="T22" fmla="*/ 432 w 983"/>
                  <a:gd name="T23" fmla="*/ 9 h 798"/>
                  <a:gd name="T24" fmla="*/ 376 w 983"/>
                  <a:gd name="T25" fmla="*/ 0 h 798"/>
                  <a:gd name="T26" fmla="*/ 317 w 983"/>
                  <a:gd name="T27" fmla="*/ 3 h 798"/>
                  <a:gd name="T28" fmla="*/ 265 w 983"/>
                  <a:gd name="T29" fmla="*/ 10 h 798"/>
                  <a:gd name="T30" fmla="*/ 218 w 983"/>
                  <a:gd name="T31" fmla="*/ 17 h 798"/>
                  <a:gd name="T32" fmla="*/ 175 w 983"/>
                  <a:gd name="T33" fmla="*/ 27 h 798"/>
                  <a:gd name="T34" fmla="*/ 139 w 983"/>
                  <a:gd name="T35" fmla="*/ 37 h 798"/>
                  <a:gd name="T36" fmla="*/ 106 w 983"/>
                  <a:gd name="T37" fmla="*/ 51 h 798"/>
                  <a:gd name="T38" fmla="*/ 41 w 983"/>
                  <a:gd name="T39" fmla="*/ 97 h 798"/>
                  <a:gd name="T40" fmla="*/ 6 w 983"/>
                  <a:gd name="T41" fmla="*/ 159 h 798"/>
                  <a:gd name="T42" fmla="*/ 2 w 983"/>
                  <a:gd name="T43" fmla="*/ 231 h 798"/>
                  <a:gd name="T44" fmla="*/ 23 w 983"/>
                  <a:gd name="T45" fmla="*/ 288 h 798"/>
                  <a:gd name="T46" fmla="*/ 68 w 983"/>
                  <a:gd name="T47" fmla="*/ 332 h 798"/>
                  <a:gd name="T48" fmla="*/ 134 w 983"/>
                  <a:gd name="T49" fmla="*/ 365 h 798"/>
                  <a:gd name="T50" fmla="*/ 219 w 983"/>
                  <a:gd name="T51" fmla="*/ 389 h 798"/>
                  <a:gd name="T52" fmla="*/ 319 w 983"/>
                  <a:gd name="T53" fmla="*/ 406 h 798"/>
                  <a:gd name="T54" fmla="*/ 359 w 983"/>
                  <a:gd name="T55" fmla="*/ 419 h 798"/>
                  <a:gd name="T56" fmla="*/ 398 w 983"/>
                  <a:gd name="T57" fmla="*/ 445 h 798"/>
                  <a:gd name="T58" fmla="*/ 421 w 983"/>
                  <a:gd name="T59" fmla="*/ 603 h 798"/>
                  <a:gd name="T60" fmla="*/ 433 w 983"/>
                  <a:gd name="T61" fmla="*/ 634 h 798"/>
                  <a:gd name="T62" fmla="*/ 474 w 983"/>
                  <a:gd name="T63" fmla="*/ 702 h 798"/>
                  <a:gd name="T64" fmla="*/ 539 w 983"/>
                  <a:gd name="T65" fmla="*/ 765 h 798"/>
                  <a:gd name="T66" fmla="*/ 597 w 983"/>
                  <a:gd name="T67" fmla="*/ 797 h 798"/>
                  <a:gd name="T68" fmla="*/ 648 w 983"/>
                  <a:gd name="T69" fmla="*/ 787 h 798"/>
                  <a:gd name="T70" fmla="*/ 689 w 983"/>
                  <a:gd name="T71" fmla="*/ 738 h 798"/>
                  <a:gd name="T72" fmla="*/ 695 w 983"/>
                  <a:gd name="T73" fmla="*/ 684 h 798"/>
                  <a:gd name="T74" fmla="*/ 690 w 983"/>
                  <a:gd name="T75" fmla="*/ 658 h 798"/>
                  <a:gd name="T76" fmla="*/ 710 w 983"/>
                  <a:gd name="T77" fmla="*/ 673 h 798"/>
                  <a:gd name="T78" fmla="*/ 756 w 983"/>
                  <a:gd name="T79" fmla="*/ 696 h 798"/>
                  <a:gd name="T80" fmla="*/ 810 w 983"/>
                  <a:gd name="T81" fmla="*/ 699 h 798"/>
                  <a:gd name="T82" fmla="*/ 886 w 983"/>
                  <a:gd name="T83" fmla="*/ 661 h 798"/>
                  <a:gd name="T84" fmla="*/ 954 w 983"/>
                  <a:gd name="T85" fmla="*/ 583 h 798"/>
                  <a:gd name="T86" fmla="*/ 981 w 983"/>
                  <a:gd name="T87" fmla="*/ 474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3" h="798">
                    <a:moveTo>
                      <a:pt x="982" y="406"/>
                    </a:moveTo>
                    <a:lnTo>
                      <a:pt x="979" y="383"/>
                    </a:lnTo>
                    <a:lnTo>
                      <a:pt x="977" y="361"/>
                    </a:lnTo>
                    <a:lnTo>
                      <a:pt x="972" y="341"/>
                    </a:lnTo>
                    <a:lnTo>
                      <a:pt x="968" y="322"/>
                    </a:lnTo>
                    <a:lnTo>
                      <a:pt x="962" y="303"/>
                    </a:lnTo>
                    <a:lnTo>
                      <a:pt x="955" y="287"/>
                    </a:lnTo>
                    <a:lnTo>
                      <a:pt x="948" y="272"/>
                    </a:lnTo>
                    <a:lnTo>
                      <a:pt x="940" y="259"/>
                    </a:lnTo>
                    <a:lnTo>
                      <a:pt x="926" y="238"/>
                    </a:lnTo>
                    <a:lnTo>
                      <a:pt x="914" y="218"/>
                    </a:lnTo>
                    <a:lnTo>
                      <a:pt x="900" y="200"/>
                    </a:lnTo>
                    <a:lnTo>
                      <a:pt x="886" y="184"/>
                    </a:lnTo>
                    <a:lnTo>
                      <a:pt x="870" y="171"/>
                    </a:lnTo>
                    <a:lnTo>
                      <a:pt x="850" y="159"/>
                    </a:lnTo>
                    <a:lnTo>
                      <a:pt x="829" y="150"/>
                    </a:lnTo>
                    <a:lnTo>
                      <a:pt x="803" y="144"/>
                    </a:lnTo>
                    <a:lnTo>
                      <a:pt x="782" y="143"/>
                    </a:lnTo>
                    <a:lnTo>
                      <a:pt x="762" y="144"/>
                    </a:lnTo>
                    <a:lnTo>
                      <a:pt x="741" y="147"/>
                    </a:lnTo>
                    <a:lnTo>
                      <a:pt x="720" y="150"/>
                    </a:lnTo>
                    <a:lnTo>
                      <a:pt x="701" y="155"/>
                    </a:lnTo>
                    <a:lnTo>
                      <a:pt x="682" y="158"/>
                    </a:lnTo>
                    <a:lnTo>
                      <a:pt x="665" y="162"/>
                    </a:lnTo>
                    <a:lnTo>
                      <a:pt x="651" y="164"/>
                    </a:lnTo>
                    <a:lnTo>
                      <a:pt x="638" y="144"/>
                    </a:lnTo>
                    <a:lnTo>
                      <a:pt x="622" y="125"/>
                    </a:lnTo>
                    <a:lnTo>
                      <a:pt x="605" y="105"/>
                    </a:lnTo>
                    <a:lnTo>
                      <a:pt x="586" y="87"/>
                    </a:lnTo>
                    <a:lnTo>
                      <a:pt x="564" y="70"/>
                    </a:lnTo>
                    <a:lnTo>
                      <a:pt x="539" y="53"/>
                    </a:lnTo>
                    <a:lnTo>
                      <a:pt x="514" y="38"/>
                    </a:lnTo>
                    <a:lnTo>
                      <a:pt x="486" y="26"/>
                    </a:lnTo>
                    <a:lnTo>
                      <a:pt x="469" y="19"/>
                    </a:lnTo>
                    <a:lnTo>
                      <a:pt x="451" y="13"/>
                    </a:lnTo>
                    <a:lnTo>
                      <a:pt x="432" y="9"/>
                    </a:lnTo>
                    <a:lnTo>
                      <a:pt x="414" y="5"/>
                    </a:lnTo>
                    <a:lnTo>
                      <a:pt x="395" y="2"/>
                    </a:lnTo>
                    <a:lnTo>
                      <a:pt x="376" y="0"/>
                    </a:lnTo>
                    <a:lnTo>
                      <a:pt x="355" y="0"/>
                    </a:lnTo>
                    <a:lnTo>
                      <a:pt x="336" y="2"/>
                    </a:lnTo>
                    <a:lnTo>
                      <a:pt x="317" y="3"/>
                    </a:lnTo>
                    <a:lnTo>
                      <a:pt x="299" y="5"/>
                    </a:lnTo>
                    <a:lnTo>
                      <a:pt x="281" y="7"/>
                    </a:lnTo>
                    <a:lnTo>
                      <a:pt x="265" y="10"/>
                    </a:lnTo>
                    <a:lnTo>
                      <a:pt x="249" y="12"/>
                    </a:lnTo>
                    <a:lnTo>
                      <a:pt x="233" y="14"/>
                    </a:lnTo>
                    <a:lnTo>
                      <a:pt x="218" y="17"/>
                    </a:lnTo>
                    <a:lnTo>
                      <a:pt x="203" y="20"/>
                    </a:lnTo>
                    <a:lnTo>
                      <a:pt x="189" y="23"/>
                    </a:lnTo>
                    <a:lnTo>
                      <a:pt x="175" y="27"/>
                    </a:lnTo>
                    <a:lnTo>
                      <a:pt x="163" y="30"/>
                    </a:lnTo>
                    <a:lnTo>
                      <a:pt x="150" y="34"/>
                    </a:lnTo>
                    <a:lnTo>
                      <a:pt x="139" y="37"/>
                    </a:lnTo>
                    <a:lnTo>
                      <a:pt x="127" y="42"/>
                    </a:lnTo>
                    <a:lnTo>
                      <a:pt x="117" y="47"/>
                    </a:lnTo>
                    <a:lnTo>
                      <a:pt x="106" y="51"/>
                    </a:lnTo>
                    <a:lnTo>
                      <a:pt x="81" y="65"/>
                    </a:lnTo>
                    <a:lnTo>
                      <a:pt x="59" y="80"/>
                    </a:lnTo>
                    <a:lnTo>
                      <a:pt x="41" y="97"/>
                    </a:lnTo>
                    <a:lnTo>
                      <a:pt x="26" y="116"/>
                    </a:lnTo>
                    <a:lnTo>
                      <a:pt x="14" y="136"/>
                    </a:lnTo>
                    <a:lnTo>
                      <a:pt x="6" y="159"/>
                    </a:lnTo>
                    <a:lnTo>
                      <a:pt x="2" y="184"/>
                    </a:lnTo>
                    <a:lnTo>
                      <a:pt x="0" y="209"/>
                    </a:lnTo>
                    <a:lnTo>
                      <a:pt x="2" y="231"/>
                    </a:lnTo>
                    <a:lnTo>
                      <a:pt x="6" y="252"/>
                    </a:lnTo>
                    <a:lnTo>
                      <a:pt x="13" y="271"/>
                    </a:lnTo>
                    <a:lnTo>
                      <a:pt x="23" y="288"/>
                    </a:lnTo>
                    <a:lnTo>
                      <a:pt x="36" y="305"/>
                    </a:lnTo>
                    <a:lnTo>
                      <a:pt x="51" y="320"/>
                    </a:lnTo>
                    <a:lnTo>
                      <a:pt x="68" y="332"/>
                    </a:lnTo>
                    <a:lnTo>
                      <a:pt x="88" y="344"/>
                    </a:lnTo>
                    <a:lnTo>
                      <a:pt x="110" y="355"/>
                    </a:lnTo>
                    <a:lnTo>
                      <a:pt x="134" y="365"/>
                    </a:lnTo>
                    <a:lnTo>
                      <a:pt x="161" y="374"/>
                    </a:lnTo>
                    <a:lnTo>
                      <a:pt x="189" y="382"/>
                    </a:lnTo>
                    <a:lnTo>
                      <a:pt x="219" y="389"/>
                    </a:lnTo>
                    <a:lnTo>
                      <a:pt x="250" y="394"/>
                    </a:lnTo>
                    <a:lnTo>
                      <a:pt x="285" y="400"/>
                    </a:lnTo>
                    <a:lnTo>
                      <a:pt x="319" y="406"/>
                    </a:lnTo>
                    <a:lnTo>
                      <a:pt x="330" y="408"/>
                    </a:lnTo>
                    <a:lnTo>
                      <a:pt x="344" y="413"/>
                    </a:lnTo>
                    <a:lnTo>
                      <a:pt x="359" y="419"/>
                    </a:lnTo>
                    <a:lnTo>
                      <a:pt x="374" y="427"/>
                    </a:lnTo>
                    <a:lnTo>
                      <a:pt x="386" y="436"/>
                    </a:lnTo>
                    <a:lnTo>
                      <a:pt x="398" y="445"/>
                    </a:lnTo>
                    <a:lnTo>
                      <a:pt x="405" y="456"/>
                    </a:lnTo>
                    <a:lnTo>
                      <a:pt x="407" y="467"/>
                    </a:lnTo>
                    <a:lnTo>
                      <a:pt x="421" y="603"/>
                    </a:lnTo>
                    <a:lnTo>
                      <a:pt x="422" y="606"/>
                    </a:lnTo>
                    <a:lnTo>
                      <a:pt x="427" y="618"/>
                    </a:lnTo>
                    <a:lnTo>
                      <a:pt x="433" y="634"/>
                    </a:lnTo>
                    <a:lnTo>
                      <a:pt x="445" y="655"/>
                    </a:lnTo>
                    <a:lnTo>
                      <a:pt x="458" y="678"/>
                    </a:lnTo>
                    <a:lnTo>
                      <a:pt x="474" y="702"/>
                    </a:lnTo>
                    <a:lnTo>
                      <a:pt x="493" y="725"/>
                    </a:lnTo>
                    <a:lnTo>
                      <a:pt x="516" y="747"/>
                    </a:lnTo>
                    <a:lnTo>
                      <a:pt x="539" y="765"/>
                    </a:lnTo>
                    <a:lnTo>
                      <a:pt x="560" y="779"/>
                    </a:lnTo>
                    <a:lnTo>
                      <a:pt x="579" y="790"/>
                    </a:lnTo>
                    <a:lnTo>
                      <a:pt x="597" y="797"/>
                    </a:lnTo>
                    <a:lnTo>
                      <a:pt x="614" y="798"/>
                    </a:lnTo>
                    <a:lnTo>
                      <a:pt x="630" y="794"/>
                    </a:lnTo>
                    <a:lnTo>
                      <a:pt x="648" y="787"/>
                    </a:lnTo>
                    <a:lnTo>
                      <a:pt x="665" y="774"/>
                    </a:lnTo>
                    <a:lnTo>
                      <a:pt x="680" y="756"/>
                    </a:lnTo>
                    <a:lnTo>
                      <a:pt x="689" y="738"/>
                    </a:lnTo>
                    <a:lnTo>
                      <a:pt x="694" y="718"/>
                    </a:lnTo>
                    <a:lnTo>
                      <a:pt x="696" y="700"/>
                    </a:lnTo>
                    <a:lnTo>
                      <a:pt x="695" y="684"/>
                    </a:lnTo>
                    <a:lnTo>
                      <a:pt x="693" y="670"/>
                    </a:lnTo>
                    <a:lnTo>
                      <a:pt x="691" y="662"/>
                    </a:lnTo>
                    <a:lnTo>
                      <a:pt x="690" y="658"/>
                    </a:lnTo>
                    <a:lnTo>
                      <a:pt x="693" y="661"/>
                    </a:lnTo>
                    <a:lnTo>
                      <a:pt x="700" y="665"/>
                    </a:lnTo>
                    <a:lnTo>
                      <a:pt x="710" y="673"/>
                    </a:lnTo>
                    <a:lnTo>
                      <a:pt x="724" y="681"/>
                    </a:lnTo>
                    <a:lnTo>
                      <a:pt x="739" y="689"/>
                    </a:lnTo>
                    <a:lnTo>
                      <a:pt x="756" y="696"/>
                    </a:lnTo>
                    <a:lnTo>
                      <a:pt x="773" y="701"/>
                    </a:lnTo>
                    <a:lnTo>
                      <a:pt x="791" y="702"/>
                    </a:lnTo>
                    <a:lnTo>
                      <a:pt x="810" y="699"/>
                    </a:lnTo>
                    <a:lnTo>
                      <a:pt x="834" y="689"/>
                    </a:lnTo>
                    <a:lnTo>
                      <a:pt x="860" y="677"/>
                    </a:lnTo>
                    <a:lnTo>
                      <a:pt x="886" y="661"/>
                    </a:lnTo>
                    <a:lnTo>
                      <a:pt x="911" y="639"/>
                    </a:lnTo>
                    <a:lnTo>
                      <a:pt x="934" y="613"/>
                    </a:lnTo>
                    <a:lnTo>
                      <a:pt x="954" y="583"/>
                    </a:lnTo>
                    <a:lnTo>
                      <a:pt x="967" y="550"/>
                    </a:lnTo>
                    <a:lnTo>
                      <a:pt x="975" y="512"/>
                    </a:lnTo>
                    <a:lnTo>
                      <a:pt x="981" y="474"/>
                    </a:lnTo>
                    <a:lnTo>
                      <a:pt x="983" y="439"/>
                    </a:lnTo>
                    <a:lnTo>
                      <a:pt x="982" y="4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2" name="Freihandform 20"/>
              <p:cNvSpPr>
                <a:spLocks/>
              </p:cNvSpPr>
              <p:nvPr/>
            </p:nvSpPr>
            <p:spPr bwMode="auto">
              <a:xfrm>
                <a:off x="4626" y="2803"/>
                <a:ext cx="675" cy="230"/>
              </a:xfrm>
              <a:custGeom>
                <a:avLst/>
                <a:gdLst>
                  <a:gd name="T0" fmla="*/ 19 w 1349"/>
                  <a:gd name="T1" fmla="*/ 461 h 461"/>
                  <a:gd name="T2" fmla="*/ 1349 w 1349"/>
                  <a:gd name="T3" fmla="*/ 461 h 461"/>
                  <a:gd name="T4" fmla="*/ 1057 w 1349"/>
                  <a:gd name="T5" fmla="*/ 83 h 461"/>
                  <a:gd name="T6" fmla="*/ 1056 w 1349"/>
                  <a:gd name="T7" fmla="*/ 83 h 461"/>
                  <a:gd name="T8" fmla="*/ 1050 w 1349"/>
                  <a:gd name="T9" fmla="*/ 82 h 461"/>
                  <a:gd name="T10" fmla="*/ 1042 w 1349"/>
                  <a:gd name="T11" fmla="*/ 80 h 461"/>
                  <a:gd name="T12" fmla="*/ 1031 w 1349"/>
                  <a:gd name="T13" fmla="*/ 79 h 461"/>
                  <a:gd name="T14" fmla="*/ 1018 w 1349"/>
                  <a:gd name="T15" fmla="*/ 75 h 461"/>
                  <a:gd name="T16" fmla="*/ 1002 w 1349"/>
                  <a:gd name="T17" fmla="*/ 73 h 461"/>
                  <a:gd name="T18" fmla="*/ 984 w 1349"/>
                  <a:gd name="T19" fmla="*/ 68 h 461"/>
                  <a:gd name="T20" fmla="*/ 964 w 1349"/>
                  <a:gd name="T21" fmla="*/ 65 h 461"/>
                  <a:gd name="T22" fmla="*/ 941 w 1349"/>
                  <a:gd name="T23" fmla="*/ 61 h 461"/>
                  <a:gd name="T24" fmla="*/ 916 w 1349"/>
                  <a:gd name="T25" fmla="*/ 57 h 461"/>
                  <a:gd name="T26" fmla="*/ 891 w 1349"/>
                  <a:gd name="T27" fmla="*/ 52 h 461"/>
                  <a:gd name="T28" fmla="*/ 863 w 1349"/>
                  <a:gd name="T29" fmla="*/ 47 h 461"/>
                  <a:gd name="T30" fmla="*/ 835 w 1349"/>
                  <a:gd name="T31" fmla="*/ 43 h 461"/>
                  <a:gd name="T32" fmla="*/ 805 w 1349"/>
                  <a:gd name="T33" fmla="*/ 38 h 461"/>
                  <a:gd name="T34" fmla="*/ 775 w 1349"/>
                  <a:gd name="T35" fmla="*/ 34 h 461"/>
                  <a:gd name="T36" fmla="*/ 744 w 1349"/>
                  <a:gd name="T37" fmla="*/ 29 h 461"/>
                  <a:gd name="T38" fmla="*/ 711 w 1349"/>
                  <a:gd name="T39" fmla="*/ 24 h 461"/>
                  <a:gd name="T40" fmla="*/ 679 w 1349"/>
                  <a:gd name="T41" fmla="*/ 20 h 461"/>
                  <a:gd name="T42" fmla="*/ 647 w 1349"/>
                  <a:gd name="T43" fmla="*/ 16 h 461"/>
                  <a:gd name="T44" fmla="*/ 615 w 1349"/>
                  <a:gd name="T45" fmla="*/ 13 h 461"/>
                  <a:gd name="T46" fmla="*/ 582 w 1349"/>
                  <a:gd name="T47" fmla="*/ 9 h 461"/>
                  <a:gd name="T48" fmla="*/ 550 w 1349"/>
                  <a:gd name="T49" fmla="*/ 7 h 461"/>
                  <a:gd name="T50" fmla="*/ 519 w 1349"/>
                  <a:gd name="T51" fmla="*/ 5 h 461"/>
                  <a:gd name="T52" fmla="*/ 488 w 1349"/>
                  <a:gd name="T53" fmla="*/ 3 h 461"/>
                  <a:gd name="T54" fmla="*/ 459 w 1349"/>
                  <a:gd name="T55" fmla="*/ 1 h 461"/>
                  <a:gd name="T56" fmla="*/ 430 w 1349"/>
                  <a:gd name="T57" fmla="*/ 0 h 461"/>
                  <a:gd name="T58" fmla="*/ 403 w 1349"/>
                  <a:gd name="T59" fmla="*/ 1 h 461"/>
                  <a:gd name="T60" fmla="*/ 376 w 1349"/>
                  <a:gd name="T61" fmla="*/ 1 h 461"/>
                  <a:gd name="T62" fmla="*/ 352 w 1349"/>
                  <a:gd name="T63" fmla="*/ 4 h 461"/>
                  <a:gd name="T64" fmla="*/ 329 w 1349"/>
                  <a:gd name="T65" fmla="*/ 6 h 461"/>
                  <a:gd name="T66" fmla="*/ 308 w 1349"/>
                  <a:gd name="T67" fmla="*/ 9 h 461"/>
                  <a:gd name="T68" fmla="*/ 290 w 1349"/>
                  <a:gd name="T69" fmla="*/ 14 h 461"/>
                  <a:gd name="T70" fmla="*/ 276 w 1349"/>
                  <a:gd name="T71" fmla="*/ 19 h 461"/>
                  <a:gd name="T72" fmla="*/ 262 w 1349"/>
                  <a:gd name="T73" fmla="*/ 23 h 461"/>
                  <a:gd name="T74" fmla="*/ 247 w 1349"/>
                  <a:gd name="T75" fmla="*/ 29 h 461"/>
                  <a:gd name="T76" fmla="*/ 231 w 1349"/>
                  <a:gd name="T77" fmla="*/ 35 h 461"/>
                  <a:gd name="T78" fmla="*/ 215 w 1349"/>
                  <a:gd name="T79" fmla="*/ 43 h 461"/>
                  <a:gd name="T80" fmla="*/ 198 w 1349"/>
                  <a:gd name="T81" fmla="*/ 51 h 461"/>
                  <a:gd name="T82" fmla="*/ 182 w 1349"/>
                  <a:gd name="T83" fmla="*/ 60 h 461"/>
                  <a:gd name="T84" fmla="*/ 164 w 1349"/>
                  <a:gd name="T85" fmla="*/ 69 h 461"/>
                  <a:gd name="T86" fmla="*/ 147 w 1349"/>
                  <a:gd name="T87" fmla="*/ 80 h 461"/>
                  <a:gd name="T88" fmla="*/ 131 w 1349"/>
                  <a:gd name="T89" fmla="*/ 91 h 461"/>
                  <a:gd name="T90" fmla="*/ 115 w 1349"/>
                  <a:gd name="T91" fmla="*/ 103 h 461"/>
                  <a:gd name="T92" fmla="*/ 99 w 1349"/>
                  <a:gd name="T93" fmla="*/ 115 h 461"/>
                  <a:gd name="T94" fmla="*/ 84 w 1349"/>
                  <a:gd name="T95" fmla="*/ 129 h 461"/>
                  <a:gd name="T96" fmla="*/ 70 w 1349"/>
                  <a:gd name="T97" fmla="*/ 143 h 461"/>
                  <a:gd name="T98" fmla="*/ 57 w 1349"/>
                  <a:gd name="T99" fmla="*/ 158 h 461"/>
                  <a:gd name="T100" fmla="*/ 46 w 1349"/>
                  <a:gd name="T101" fmla="*/ 174 h 461"/>
                  <a:gd name="T102" fmla="*/ 19 w 1349"/>
                  <a:gd name="T103" fmla="*/ 223 h 461"/>
                  <a:gd name="T104" fmla="*/ 5 w 1349"/>
                  <a:gd name="T105" fmla="*/ 271 h 461"/>
                  <a:gd name="T106" fmla="*/ 0 w 1349"/>
                  <a:gd name="T107" fmla="*/ 319 h 461"/>
                  <a:gd name="T108" fmla="*/ 0 w 1349"/>
                  <a:gd name="T109" fmla="*/ 364 h 461"/>
                  <a:gd name="T110" fmla="*/ 5 w 1349"/>
                  <a:gd name="T111" fmla="*/ 404 h 461"/>
                  <a:gd name="T112" fmla="*/ 11 w 1349"/>
                  <a:gd name="T113" fmla="*/ 433 h 461"/>
                  <a:gd name="T114" fmla="*/ 17 w 1349"/>
                  <a:gd name="T115" fmla="*/ 454 h 461"/>
                  <a:gd name="T116" fmla="*/ 19 w 1349"/>
                  <a:gd name="T117" fmla="*/ 46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49" h="461">
                    <a:moveTo>
                      <a:pt x="19" y="461"/>
                    </a:moveTo>
                    <a:lnTo>
                      <a:pt x="1349" y="461"/>
                    </a:lnTo>
                    <a:lnTo>
                      <a:pt x="1057" y="83"/>
                    </a:lnTo>
                    <a:lnTo>
                      <a:pt x="1056" y="83"/>
                    </a:lnTo>
                    <a:lnTo>
                      <a:pt x="1050" y="82"/>
                    </a:lnTo>
                    <a:lnTo>
                      <a:pt x="1042" y="80"/>
                    </a:lnTo>
                    <a:lnTo>
                      <a:pt x="1031" y="79"/>
                    </a:lnTo>
                    <a:lnTo>
                      <a:pt x="1018" y="75"/>
                    </a:lnTo>
                    <a:lnTo>
                      <a:pt x="1002" y="73"/>
                    </a:lnTo>
                    <a:lnTo>
                      <a:pt x="984" y="68"/>
                    </a:lnTo>
                    <a:lnTo>
                      <a:pt x="964" y="65"/>
                    </a:lnTo>
                    <a:lnTo>
                      <a:pt x="941" y="61"/>
                    </a:lnTo>
                    <a:lnTo>
                      <a:pt x="916" y="57"/>
                    </a:lnTo>
                    <a:lnTo>
                      <a:pt x="891" y="52"/>
                    </a:lnTo>
                    <a:lnTo>
                      <a:pt x="863" y="47"/>
                    </a:lnTo>
                    <a:lnTo>
                      <a:pt x="835" y="43"/>
                    </a:lnTo>
                    <a:lnTo>
                      <a:pt x="805" y="38"/>
                    </a:lnTo>
                    <a:lnTo>
                      <a:pt x="775" y="34"/>
                    </a:lnTo>
                    <a:lnTo>
                      <a:pt x="744" y="29"/>
                    </a:lnTo>
                    <a:lnTo>
                      <a:pt x="711" y="24"/>
                    </a:lnTo>
                    <a:lnTo>
                      <a:pt x="679" y="20"/>
                    </a:lnTo>
                    <a:lnTo>
                      <a:pt x="647" y="16"/>
                    </a:lnTo>
                    <a:lnTo>
                      <a:pt x="615" y="13"/>
                    </a:lnTo>
                    <a:lnTo>
                      <a:pt x="582" y="9"/>
                    </a:lnTo>
                    <a:lnTo>
                      <a:pt x="550" y="7"/>
                    </a:lnTo>
                    <a:lnTo>
                      <a:pt x="519" y="5"/>
                    </a:lnTo>
                    <a:lnTo>
                      <a:pt x="488" y="3"/>
                    </a:lnTo>
                    <a:lnTo>
                      <a:pt x="459" y="1"/>
                    </a:lnTo>
                    <a:lnTo>
                      <a:pt x="430" y="0"/>
                    </a:lnTo>
                    <a:lnTo>
                      <a:pt x="403" y="1"/>
                    </a:lnTo>
                    <a:lnTo>
                      <a:pt x="376" y="1"/>
                    </a:lnTo>
                    <a:lnTo>
                      <a:pt x="352" y="4"/>
                    </a:lnTo>
                    <a:lnTo>
                      <a:pt x="329" y="6"/>
                    </a:lnTo>
                    <a:lnTo>
                      <a:pt x="308" y="9"/>
                    </a:lnTo>
                    <a:lnTo>
                      <a:pt x="290" y="14"/>
                    </a:lnTo>
                    <a:lnTo>
                      <a:pt x="276" y="19"/>
                    </a:lnTo>
                    <a:lnTo>
                      <a:pt x="262" y="23"/>
                    </a:lnTo>
                    <a:lnTo>
                      <a:pt x="247" y="29"/>
                    </a:lnTo>
                    <a:lnTo>
                      <a:pt x="231" y="35"/>
                    </a:lnTo>
                    <a:lnTo>
                      <a:pt x="215" y="43"/>
                    </a:lnTo>
                    <a:lnTo>
                      <a:pt x="198" y="51"/>
                    </a:lnTo>
                    <a:lnTo>
                      <a:pt x="182" y="60"/>
                    </a:lnTo>
                    <a:lnTo>
                      <a:pt x="164" y="69"/>
                    </a:lnTo>
                    <a:lnTo>
                      <a:pt x="147" y="80"/>
                    </a:lnTo>
                    <a:lnTo>
                      <a:pt x="131" y="91"/>
                    </a:lnTo>
                    <a:lnTo>
                      <a:pt x="115" y="103"/>
                    </a:lnTo>
                    <a:lnTo>
                      <a:pt x="99" y="115"/>
                    </a:lnTo>
                    <a:lnTo>
                      <a:pt x="84" y="129"/>
                    </a:lnTo>
                    <a:lnTo>
                      <a:pt x="70" y="143"/>
                    </a:lnTo>
                    <a:lnTo>
                      <a:pt x="57" y="158"/>
                    </a:lnTo>
                    <a:lnTo>
                      <a:pt x="46" y="174"/>
                    </a:lnTo>
                    <a:lnTo>
                      <a:pt x="19" y="223"/>
                    </a:lnTo>
                    <a:lnTo>
                      <a:pt x="5" y="271"/>
                    </a:lnTo>
                    <a:lnTo>
                      <a:pt x="0" y="319"/>
                    </a:lnTo>
                    <a:lnTo>
                      <a:pt x="0" y="364"/>
                    </a:lnTo>
                    <a:lnTo>
                      <a:pt x="5" y="404"/>
                    </a:lnTo>
                    <a:lnTo>
                      <a:pt x="11" y="433"/>
                    </a:lnTo>
                    <a:lnTo>
                      <a:pt x="17" y="454"/>
                    </a:lnTo>
                    <a:lnTo>
                      <a:pt x="19" y="46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3" name="Freihandform 21"/>
              <p:cNvSpPr>
                <a:spLocks/>
              </p:cNvSpPr>
              <p:nvPr/>
            </p:nvSpPr>
            <p:spPr bwMode="auto">
              <a:xfrm>
                <a:off x="4770" y="2337"/>
                <a:ext cx="688" cy="680"/>
              </a:xfrm>
              <a:custGeom>
                <a:avLst/>
                <a:gdLst>
                  <a:gd name="T0" fmla="*/ 762 w 1375"/>
                  <a:gd name="T1" fmla="*/ 45 h 1360"/>
                  <a:gd name="T2" fmla="*/ 722 w 1375"/>
                  <a:gd name="T3" fmla="*/ 56 h 1360"/>
                  <a:gd name="T4" fmla="*/ 660 w 1375"/>
                  <a:gd name="T5" fmla="*/ 76 h 1360"/>
                  <a:gd name="T6" fmla="*/ 589 w 1375"/>
                  <a:gd name="T7" fmla="*/ 111 h 1360"/>
                  <a:gd name="T8" fmla="*/ 525 w 1375"/>
                  <a:gd name="T9" fmla="*/ 162 h 1360"/>
                  <a:gd name="T10" fmla="*/ 472 w 1375"/>
                  <a:gd name="T11" fmla="*/ 240 h 1360"/>
                  <a:gd name="T12" fmla="*/ 433 w 1375"/>
                  <a:gd name="T13" fmla="*/ 338 h 1360"/>
                  <a:gd name="T14" fmla="*/ 408 w 1375"/>
                  <a:gd name="T15" fmla="*/ 460 h 1360"/>
                  <a:gd name="T16" fmla="*/ 389 w 1375"/>
                  <a:gd name="T17" fmla="*/ 626 h 1360"/>
                  <a:gd name="T18" fmla="*/ 369 w 1375"/>
                  <a:gd name="T19" fmla="*/ 760 h 1360"/>
                  <a:gd name="T20" fmla="*/ 315 w 1375"/>
                  <a:gd name="T21" fmla="*/ 823 h 1360"/>
                  <a:gd name="T22" fmla="*/ 232 w 1375"/>
                  <a:gd name="T23" fmla="*/ 777 h 1360"/>
                  <a:gd name="T24" fmla="*/ 182 w 1375"/>
                  <a:gd name="T25" fmla="*/ 685 h 1360"/>
                  <a:gd name="T26" fmla="*/ 0 w 1375"/>
                  <a:gd name="T27" fmla="*/ 747 h 1360"/>
                  <a:gd name="T28" fmla="*/ 7 w 1375"/>
                  <a:gd name="T29" fmla="*/ 776 h 1360"/>
                  <a:gd name="T30" fmla="*/ 31 w 1375"/>
                  <a:gd name="T31" fmla="*/ 852 h 1360"/>
                  <a:gd name="T32" fmla="*/ 63 w 1375"/>
                  <a:gd name="T33" fmla="*/ 937 h 1360"/>
                  <a:gd name="T34" fmla="*/ 98 w 1375"/>
                  <a:gd name="T35" fmla="*/ 992 h 1360"/>
                  <a:gd name="T36" fmla="*/ 142 w 1375"/>
                  <a:gd name="T37" fmla="*/ 1045 h 1360"/>
                  <a:gd name="T38" fmla="*/ 193 w 1375"/>
                  <a:gd name="T39" fmla="*/ 1093 h 1360"/>
                  <a:gd name="T40" fmla="*/ 241 w 1375"/>
                  <a:gd name="T41" fmla="*/ 1126 h 1360"/>
                  <a:gd name="T42" fmla="*/ 283 w 1375"/>
                  <a:gd name="T43" fmla="*/ 1142 h 1360"/>
                  <a:gd name="T44" fmla="*/ 328 w 1375"/>
                  <a:gd name="T45" fmla="*/ 1148 h 1360"/>
                  <a:gd name="T46" fmla="*/ 360 w 1375"/>
                  <a:gd name="T47" fmla="*/ 1142 h 1360"/>
                  <a:gd name="T48" fmla="*/ 418 w 1375"/>
                  <a:gd name="T49" fmla="*/ 1131 h 1360"/>
                  <a:gd name="T50" fmla="*/ 438 w 1375"/>
                  <a:gd name="T51" fmla="*/ 1143 h 1360"/>
                  <a:gd name="T52" fmla="*/ 453 w 1375"/>
                  <a:gd name="T53" fmla="*/ 1174 h 1360"/>
                  <a:gd name="T54" fmla="*/ 476 w 1375"/>
                  <a:gd name="T55" fmla="*/ 1218 h 1360"/>
                  <a:gd name="T56" fmla="*/ 521 w 1375"/>
                  <a:gd name="T57" fmla="*/ 1265 h 1360"/>
                  <a:gd name="T58" fmla="*/ 603 w 1375"/>
                  <a:gd name="T59" fmla="*/ 1313 h 1360"/>
                  <a:gd name="T60" fmla="*/ 734 w 1375"/>
                  <a:gd name="T61" fmla="*/ 1351 h 1360"/>
                  <a:gd name="T62" fmla="*/ 854 w 1375"/>
                  <a:gd name="T63" fmla="*/ 1360 h 1360"/>
                  <a:gd name="T64" fmla="*/ 956 w 1375"/>
                  <a:gd name="T65" fmla="*/ 1349 h 1360"/>
                  <a:gd name="T66" fmla="*/ 1029 w 1375"/>
                  <a:gd name="T67" fmla="*/ 1331 h 1360"/>
                  <a:gd name="T68" fmla="*/ 1071 w 1375"/>
                  <a:gd name="T69" fmla="*/ 1315 h 1360"/>
                  <a:gd name="T70" fmla="*/ 1094 w 1375"/>
                  <a:gd name="T71" fmla="*/ 1276 h 1360"/>
                  <a:gd name="T72" fmla="*/ 1151 w 1375"/>
                  <a:gd name="T73" fmla="*/ 1126 h 1360"/>
                  <a:gd name="T74" fmla="*/ 1230 w 1375"/>
                  <a:gd name="T75" fmla="*/ 911 h 1360"/>
                  <a:gd name="T76" fmla="*/ 1307 w 1375"/>
                  <a:gd name="T77" fmla="*/ 687 h 1360"/>
                  <a:gd name="T78" fmla="*/ 1361 w 1375"/>
                  <a:gd name="T79" fmla="*/ 510 h 1360"/>
                  <a:gd name="T80" fmla="*/ 1375 w 1375"/>
                  <a:gd name="T81" fmla="*/ 408 h 1360"/>
                  <a:gd name="T82" fmla="*/ 1364 w 1375"/>
                  <a:gd name="T83" fmla="*/ 292 h 1360"/>
                  <a:gd name="T84" fmla="*/ 1334 w 1375"/>
                  <a:gd name="T85" fmla="*/ 189 h 1360"/>
                  <a:gd name="T86" fmla="*/ 1287 w 1375"/>
                  <a:gd name="T87" fmla="*/ 118 h 1360"/>
                  <a:gd name="T88" fmla="*/ 1201 w 1375"/>
                  <a:gd name="T89" fmla="*/ 31 h 1360"/>
                  <a:gd name="T90" fmla="*/ 1143 w 1375"/>
                  <a:gd name="T91" fmla="*/ 3 h 1360"/>
                  <a:gd name="T92" fmla="*/ 1053 w 1375"/>
                  <a:gd name="T93" fmla="*/ 97 h 1360"/>
                  <a:gd name="T94" fmla="*/ 960 w 1375"/>
                  <a:gd name="T95" fmla="*/ 124 h 1360"/>
                  <a:gd name="T96" fmla="*/ 874 w 1375"/>
                  <a:gd name="T97" fmla="*/ 106 h 1360"/>
                  <a:gd name="T98" fmla="*/ 808 w 1375"/>
                  <a:gd name="T99" fmla="*/ 72 h 1360"/>
                  <a:gd name="T100" fmla="*/ 774 w 1375"/>
                  <a:gd name="T101" fmla="*/ 46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75" h="1360">
                    <a:moveTo>
                      <a:pt x="771" y="44"/>
                    </a:moveTo>
                    <a:lnTo>
                      <a:pt x="769" y="44"/>
                    </a:lnTo>
                    <a:lnTo>
                      <a:pt x="762" y="45"/>
                    </a:lnTo>
                    <a:lnTo>
                      <a:pt x="752" y="48"/>
                    </a:lnTo>
                    <a:lnTo>
                      <a:pt x="738" y="51"/>
                    </a:lnTo>
                    <a:lnTo>
                      <a:pt x="722" y="56"/>
                    </a:lnTo>
                    <a:lnTo>
                      <a:pt x="702" y="61"/>
                    </a:lnTo>
                    <a:lnTo>
                      <a:pt x="681" y="68"/>
                    </a:lnTo>
                    <a:lnTo>
                      <a:pt x="660" y="76"/>
                    </a:lnTo>
                    <a:lnTo>
                      <a:pt x="635" y="87"/>
                    </a:lnTo>
                    <a:lnTo>
                      <a:pt x="612" y="98"/>
                    </a:lnTo>
                    <a:lnTo>
                      <a:pt x="589" y="111"/>
                    </a:lnTo>
                    <a:lnTo>
                      <a:pt x="566" y="126"/>
                    </a:lnTo>
                    <a:lnTo>
                      <a:pt x="544" y="143"/>
                    </a:lnTo>
                    <a:lnTo>
                      <a:pt x="525" y="162"/>
                    </a:lnTo>
                    <a:lnTo>
                      <a:pt x="506" y="182"/>
                    </a:lnTo>
                    <a:lnTo>
                      <a:pt x="491" y="205"/>
                    </a:lnTo>
                    <a:lnTo>
                      <a:pt x="472" y="240"/>
                    </a:lnTo>
                    <a:lnTo>
                      <a:pt x="456" y="272"/>
                    </a:lnTo>
                    <a:lnTo>
                      <a:pt x="443" y="305"/>
                    </a:lnTo>
                    <a:lnTo>
                      <a:pt x="433" y="338"/>
                    </a:lnTo>
                    <a:lnTo>
                      <a:pt x="423" y="374"/>
                    </a:lnTo>
                    <a:lnTo>
                      <a:pt x="415" y="414"/>
                    </a:lnTo>
                    <a:lnTo>
                      <a:pt x="408" y="460"/>
                    </a:lnTo>
                    <a:lnTo>
                      <a:pt x="400" y="514"/>
                    </a:lnTo>
                    <a:lnTo>
                      <a:pt x="394" y="571"/>
                    </a:lnTo>
                    <a:lnTo>
                      <a:pt x="389" y="626"/>
                    </a:lnTo>
                    <a:lnTo>
                      <a:pt x="384" y="677"/>
                    </a:lnTo>
                    <a:lnTo>
                      <a:pt x="379" y="722"/>
                    </a:lnTo>
                    <a:lnTo>
                      <a:pt x="369" y="760"/>
                    </a:lnTo>
                    <a:lnTo>
                      <a:pt x="357" y="791"/>
                    </a:lnTo>
                    <a:lnTo>
                      <a:pt x="339" y="813"/>
                    </a:lnTo>
                    <a:lnTo>
                      <a:pt x="315" y="823"/>
                    </a:lnTo>
                    <a:lnTo>
                      <a:pt x="285" y="821"/>
                    </a:lnTo>
                    <a:lnTo>
                      <a:pt x="258" y="803"/>
                    </a:lnTo>
                    <a:lnTo>
                      <a:pt x="232" y="777"/>
                    </a:lnTo>
                    <a:lnTo>
                      <a:pt x="212" y="746"/>
                    </a:lnTo>
                    <a:lnTo>
                      <a:pt x="194" y="714"/>
                    </a:lnTo>
                    <a:lnTo>
                      <a:pt x="182" y="685"/>
                    </a:lnTo>
                    <a:lnTo>
                      <a:pt x="174" y="665"/>
                    </a:lnTo>
                    <a:lnTo>
                      <a:pt x="171" y="657"/>
                    </a:lnTo>
                    <a:lnTo>
                      <a:pt x="0" y="747"/>
                    </a:lnTo>
                    <a:lnTo>
                      <a:pt x="1" y="750"/>
                    </a:lnTo>
                    <a:lnTo>
                      <a:pt x="3" y="761"/>
                    </a:lnTo>
                    <a:lnTo>
                      <a:pt x="7" y="776"/>
                    </a:lnTo>
                    <a:lnTo>
                      <a:pt x="13" y="796"/>
                    </a:lnTo>
                    <a:lnTo>
                      <a:pt x="20" y="822"/>
                    </a:lnTo>
                    <a:lnTo>
                      <a:pt x="31" y="852"/>
                    </a:lnTo>
                    <a:lnTo>
                      <a:pt x="41" y="884"/>
                    </a:lnTo>
                    <a:lnTo>
                      <a:pt x="55" y="919"/>
                    </a:lnTo>
                    <a:lnTo>
                      <a:pt x="63" y="937"/>
                    </a:lnTo>
                    <a:lnTo>
                      <a:pt x="72" y="955"/>
                    </a:lnTo>
                    <a:lnTo>
                      <a:pt x="84" y="974"/>
                    </a:lnTo>
                    <a:lnTo>
                      <a:pt x="98" y="992"/>
                    </a:lnTo>
                    <a:lnTo>
                      <a:pt x="111" y="1011"/>
                    </a:lnTo>
                    <a:lnTo>
                      <a:pt x="126" y="1028"/>
                    </a:lnTo>
                    <a:lnTo>
                      <a:pt x="142" y="1045"/>
                    </a:lnTo>
                    <a:lnTo>
                      <a:pt x="159" y="1063"/>
                    </a:lnTo>
                    <a:lnTo>
                      <a:pt x="176" y="1078"/>
                    </a:lnTo>
                    <a:lnTo>
                      <a:pt x="193" y="1093"/>
                    </a:lnTo>
                    <a:lnTo>
                      <a:pt x="209" y="1105"/>
                    </a:lnTo>
                    <a:lnTo>
                      <a:pt x="225" y="1117"/>
                    </a:lnTo>
                    <a:lnTo>
                      <a:pt x="241" y="1126"/>
                    </a:lnTo>
                    <a:lnTo>
                      <a:pt x="256" y="1133"/>
                    </a:lnTo>
                    <a:lnTo>
                      <a:pt x="270" y="1139"/>
                    </a:lnTo>
                    <a:lnTo>
                      <a:pt x="283" y="1142"/>
                    </a:lnTo>
                    <a:lnTo>
                      <a:pt x="304" y="1146"/>
                    </a:lnTo>
                    <a:lnTo>
                      <a:pt x="318" y="1147"/>
                    </a:lnTo>
                    <a:lnTo>
                      <a:pt x="328" y="1148"/>
                    </a:lnTo>
                    <a:lnTo>
                      <a:pt x="337" y="1147"/>
                    </a:lnTo>
                    <a:lnTo>
                      <a:pt x="346" y="1144"/>
                    </a:lnTo>
                    <a:lnTo>
                      <a:pt x="360" y="1142"/>
                    </a:lnTo>
                    <a:lnTo>
                      <a:pt x="379" y="1137"/>
                    </a:lnTo>
                    <a:lnTo>
                      <a:pt x="406" y="1132"/>
                    </a:lnTo>
                    <a:lnTo>
                      <a:pt x="418" y="1131"/>
                    </a:lnTo>
                    <a:lnTo>
                      <a:pt x="426" y="1133"/>
                    </a:lnTo>
                    <a:lnTo>
                      <a:pt x="433" y="1137"/>
                    </a:lnTo>
                    <a:lnTo>
                      <a:pt x="438" y="1143"/>
                    </a:lnTo>
                    <a:lnTo>
                      <a:pt x="443" y="1152"/>
                    </a:lnTo>
                    <a:lnTo>
                      <a:pt x="448" y="1163"/>
                    </a:lnTo>
                    <a:lnTo>
                      <a:pt x="453" y="1174"/>
                    </a:lnTo>
                    <a:lnTo>
                      <a:pt x="459" y="1188"/>
                    </a:lnTo>
                    <a:lnTo>
                      <a:pt x="467" y="1202"/>
                    </a:lnTo>
                    <a:lnTo>
                      <a:pt x="476" y="1218"/>
                    </a:lnTo>
                    <a:lnTo>
                      <a:pt x="488" y="1233"/>
                    </a:lnTo>
                    <a:lnTo>
                      <a:pt x="503" y="1249"/>
                    </a:lnTo>
                    <a:lnTo>
                      <a:pt x="521" y="1265"/>
                    </a:lnTo>
                    <a:lnTo>
                      <a:pt x="543" y="1282"/>
                    </a:lnTo>
                    <a:lnTo>
                      <a:pt x="571" y="1298"/>
                    </a:lnTo>
                    <a:lnTo>
                      <a:pt x="603" y="1313"/>
                    </a:lnTo>
                    <a:lnTo>
                      <a:pt x="648" y="1330"/>
                    </a:lnTo>
                    <a:lnTo>
                      <a:pt x="692" y="1343"/>
                    </a:lnTo>
                    <a:lnTo>
                      <a:pt x="734" y="1351"/>
                    </a:lnTo>
                    <a:lnTo>
                      <a:pt x="776" y="1356"/>
                    </a:lnTo>
                    <a:lnTo>
                      <a:pt x="816" y="1360"/>
                    </a:lnTo>
                    <a:lnTo>
                      <a:pt x="854" y="1360"/>
                    </a:lnTo>
                    <a:lnTo>
                      <a:pt x="890" y="1358"/>
                    </a:lnTo>
                    <a:lnTo>
                      <a:pt x="924" y="1354"/>
                    </a:lnTo>
                    <a:lnTo>
                      <a:pt x="956" y="1349"/>
                    </a:lnTo>
                    <a:lnTo>
                      <a:pt x="983" y="1344"/>
                    </a:lnTo>
                    <a:lnTo>
                      <a:pt x="1009" y="1338"/>
                    </a:lnTo>
                    <a:lnTo>
                      <a:pt x="1029" y="1331"/>
                    </a:lnTo>
                    <a:lnTo>
                      <a:pt x="1048" y="1325"/>
                    </a:lnTo>
                    <a:lnTo>
                      <a:pt x="1062" y="1320"/>
                    </a:lnTo>
                    <a:lnTo>
                      <a:pt x="1071" y="1315"/>
                    </a:lnTo>
                    <a:lnTo>
                      <a:pt x="1077" y="1313"/>
                    </a:lnTo>
                    <a:lnTo>
                      <a:pt x="1082" y="1302"/>
                    </a:lnTo>
                    <a:lnTo>
                      <a:pt x="1094" y="1276"/>
                    </a:lnTo>
                    <a:lnTo>
                      <a:pt x="1110" y="1237"/>
                    </a:lnTo>
                    <a:lnTo>
                      <a:pt x="1129" y="1186"/>
                    </a:lnTo>
                    <a:lnTo>
                      <a:pt x="1151" y="1126"/>
                    </a:lnTo>
                    <a:lnTo>
                      <a:pt x="1177" y="1059"/>
                    </a:lnTo>
                    <a:lnTo>
                      <a:pt x="1203" y="987"/>
                    </a:lnTo>
                    <a:lnTo>
                      <a:pt x="1230" y="911"/>
                    </a:lnTo>
                    <a:lnTo>
                      <a:pt x="1256" y="834"/>
                    </a:lnTo>
                    <a:lnTo>
                      <a:pt x="1283" y="758"/>
                    </a:lnTo>
                    <a:lnTo>
                      <a:pt x="1307" y="687"/>
                    </a:lnTo>
                    <a:lnTo>
                      <a:pt x="1328" y="619"/>
                    </a:lnTo>
                    <a:lnTo>
                      <a:pt x="1346" y="560"/>
                    </a:lnTo>
                    <a:lnTo>
                      <a:pt x="1361" y="510"/>
                    </a:lnTo>
                    <a:lnTo>
                      <a:pt x="1370" y="470"/>
                    </a:lnTo>
                    <a:lnTo>
                      <a:pt x="1375" y="445"/>
                    </a:lnTo>
                    <a:lnTo>
                      <a:pt x="1375" y="408"/>
                    </a:lnTo>
                    <a:lnTo>
                      <a:pt x="1374" y="369"/>
                    </a:lnTo>
                    <a:lnTo>
                      <a:pt x="1370" y="330"/>
                    </a:lnTo>
                    <a:lnTo>
                      <a:pt x="1364" y="292"/>
                    </a:lnTo>
                    <a:lnTo>
                      <a:pt x="1356" y="255"/>
                    </a:lnTo>
                    <a:lnTo>
                      <a:pt x="1346" y="220"/>
                    </a:lnTo>
                    <a:lnTo>
                      <a:pt x="1334" y="189"/>
                    </a:lnTo>
                    <a:lnTo>
                      <a:pt x="1322" y="163"/>
                    </a:lnTo>
                    <a:lnTo>
                      <a:pt x="1308" y="144"/>
                    </a:lnTo>
                    <a:lnTo>
                      <a:pt x="1287" y="118"/>
                    </a:lnTo>
                    <a:lnTo>
                      <a:pt x="1260" y="88"/>
                    </a:lnTo>
                    <a:lnTo>
                      <a:pt x="1231" y="58"/>
                    </a:lnTo>
                    <a:lnTo>
                      <a:pt x="1201" y="31"/>
                    </a:lnTo>
                    <a:lnTo>
                      <a:pt x="1174" y="11"/>
                    </a:lnTo>
                    <a:lnTo>
                      <a:pt x="1155" y="0"/>
                    </a:lnTo>
                    <a:lnTo>
                      <a:pt x="1143" y="3"/>
                    </a:lnTo>
                    <a:lnTo>
                      <a:pt x="1115" y="43"/>
                    </a:lnTo>
                    <a:lnTo>
                      <a:pt x="1085" y="74"/>
                    </a:lnTo>
                    <a:lnTo>
                      <a:pt x="1053" y="97"/>
                    </a:lnTo>
                    <a:lnTo>
                      <a:pt x="1022" y="112"/>
                    </a:lnTo>
                    <a:lnTo>
                      <a:pt x="990" y="120"/>
                    </a:lnTo>
                    <a:lnTo>
                      <a:pt x="960" y="124"/>
                    </a:lnTo>
                    <a:lnTo>
                      <a:pt x="930" y="121"/>
                    </a:lnTo>
                    <a:lnTo>
                      <a:pt x="901" y="114"/>
                    </a:lnTo>
                    <a:lnTo>
                      <a:pt x="874" y="106"/>
                    </a:lnTo>
                    <a:lnTo>
                      <a:pt x="850" y="96"/>
                    </a:lnTo>
                    <a:lnTo>
                      <a:pt x="828" y="83"/>
                    </a:lnTo>
                    <a:lnTo>
                      <a:pt x="808" y="72"/>
                    </a:lnTo>
                    <a:lnTo>
                      <a:pt x="793" y="61"/>
                    </a:lnTo>
                    <a:lnTo>
                      <a:pt x="782" y="52"/>
                    </a:lnTo>
                    <a:lnTo>
                      <a:pt x="774" y="46"/>
                    </a:lnTo>
                    <a:lnTo>
                      <a:pt x="771" y="4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4" name="Freihandform 22"/>
              <p:cNvSpPr>
                <a:spLocks/>
              </p:cNvSpPr>
              <p:nvPr/>
            </p:nvSpPr>
            <p:spPr bwMode="auto">
              <a:xfrm>
                <a:off x="4441" y="1931"/>
                <a:ext cx="541" cy="663"/>
              </a:xfrm>
              <a:custGeom>
                <a:avLst/>
                <a:gdLst>
                  <a:gd name="T0" fmla="*/ 22 w 1081"/>
                  <a:gd name="T1" fmla="*/ 187 h 1326"/>
                  <a:gd name="T2" fmla="*/ 69 w 1081"/>
                  <a:gd name="T3" fmla="*/ 1060 h 1326"/>
                  <a:gd name="T4" fmla="*/ 330 w 1081"/>
                  <a:gd name="T5" fmla="*/ 1065 h 1326"/>
                  <a:gd name="T6" fmla="*/ 330 w 1081"/>
                  <a:gd name="T7" fmla="*/ 1091 h 1326"/>
                  <a:gd name="T8" fmla="*/ 0 w 1081"/>
                  <a:gd name="T9" fmla="*/ 1123 h 1326"/>
                  <a:gd name="T10" fmla="*/ 0 w 1081"/>
                  <a:gd name="T11" fmla="*/ 1219 h 1326"/>
                  <a:gd name="T12" fmla="*/ 272 w 1081"/>
                  <a:gd name="T13" fmla="*/ 1326 h 1326"/>
                  <a:gd name="T14" fmla="*/ 1017 w 1081"/>
                  <a:gd name="T15" fmla="*/ 1166 h 1326"/>
                  <a:gd name="T16" fmla="*/ 1017 w 1081"/>
                  <a:gd name="T17" fmla="*/ 1107 h 1326"/>
                  <a:gd name="T18" fmla="*/ 783 w 1081"/>
                  <a:gd name="T19" fmla="*/ 1065 h 1326"/>
                  <a:gd name="T20" fmla="*/ 783 w 1081"/>
                  <a:gd name="T21" fmla="*/ 1017 h 1326"/>
                  <a:gd name="T22" fmla="*/ 1054 w 1081"/>
                  <a:gd name="T23" fmla="*/ 921 h 1326"/>
                  <a:gd name="T24" fmla="*/ 1081 w 1081"/>
                  <a:gd name="T25" fmla="*/ 21 h 1326"/>
                  <a:gd name="T26" fmla="*/ 192 w 1081"/>
                  <a:gd name="T27" fmla="*/ 0 h 1326"/>
                  <a:gd name="T28" fmla="*/ 22 w 1081"/>
                  <a:gd name="T29" fmla="*/ 187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1" h="1326">
                    <a:moveTo>
                      <a:pt x="22" y="187"/>
                    </a:moveTo>
                    <a:lnTo>
                      <a:pt x="69" y="1060"/>
                    </a:lnTo>
                    <a:lnTo>
                      <a:pt x="330" y="1065"/>
                    </a:lnTo>
                    <a:lnTo>
                      <a:pt x="330" y="1091"/>
                    </a:lnTo>
                    <a:lnTo>
                      <a:pt x="0" y="1123"/>
                    </a:lnTo>
                    <a:lnTo>
                      <a:pt x="0" y="1219"/>
                    </a:lnTo>
                    <a:lnTo>
                      <a:pt x="272" y="1326"/>
                    </a:lnTo>
                    <a:lnTo>
                      <a:pt x="1017" y="1166"/>
                    </a:lnTo>
                    <a:lnTo>
                      <a:pt x="1017" y="1107"/>
                    </a:lnTo>
                    <a:lnTo>
                      <a:pt x="783" y="1065"/>
                    </a:lnTo>
                    <a:lnTo>
                      <a:pt x="783" y="1017"/>
                    </a:lnTo>
                    <a:lnTo>
                      <a:pt x="1054" y="921"/>
                    </a:lnTo>
                    <a:lnTo>
                      <a:pt x="1081" y="21"/>
                    </a:lnTo>
                    <a:lnTo>
                      <a:pt x="192" y="0"/>
                    </a:lnTo>
                    <a:lnTo>
                      <a:pt x="22" y="187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D8D8D8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5" name="Freihandform 23"/>
              <p:cNvSpPr>
                <a:spLocks/>
              </p:cNvSpPr>
              <p:nvPr/>
            </p:nvSpPr>
            <p:spPr bwMode="auto">
              <a:xfrm>
                <a:off x="4524" y="2504"/>
                <a:ext cx="476" cy="189"/>
              </a:xfrm>
              <a:custGeom>
                <a:avLst/>
                <a:gdLst>
                  <a:gd name="T0" fmla="*/ 4 w 952"/>
                  <a:gd name="T1" fmla="*/ 149 h 378"/>
                  <a:gd name="T2" fmla="*/ 0 w 952"/>
                  <a:gd name="T3" fmla="*/ 224 h 378"/>
                  <a:gd name="T4" fmla="*/ 367 w 952"/>
                  <a:gd name="T5" fmla="*/ 378 h 378"/>
                  <a:gd name="T6" fmla="*/ 930 w 952"/>
                  <a:gd name="T7" fmla="*/ 212 h 378"/>
                  <a:gd name="T8" fmla="*/ 952 w 952"/>
                  <a:gd name="T9" fmla="*/ 43 h 378"/>
                  <a:gd name="T10" fmla="*/ 824 w 952"/>
                  <a:gd name="T11" fmla="*/ 0 h 378"/>
                  <a:gd name="T12" fmla="*/ 4 w 952"/>
                  <a:gd name="T13" fmla="*/ 149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2" h="378">
                    <a:moveTo>
                      <a:pt x="4" y="149"/>
                    </a:moveTo>
                    <a:lnTo>
                      <a:pt x="0" y="224"/>
                    </a:lnTo>
                    <a:lnTo>
                      <a:pt x="367" y="378"/>
                    </a:lnTo>
                    <a:lnTo>
                      <a:pt x="930" y="212"/>
                    </a:lnTo>
                    <a:lnTo>
                      <a:pt x="952" y="43"/>
                    </a:lnTo>
                    <a:lnTo>
                      <a:pt x="824" y="0"/>
                    </a:lnTo>
                    <a:lnTo>
                      <a:pt x="4" y="149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BFBFBF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6" name="Freihandform 24"/>
              <p:cNvSpPr>
                <a:spLocks/>
              </p:cNvSpPr>
              <p:nvPr/>
            </p:nvSpPr>
            <p:spPr bwMode="auto">
              <a:xfrm>
                <a:off x="4908" y="2517"/>
                <a:ext cx="92" cy="125"/>
              </a:xfrm>
              <a:custGeom>
                <a:avLst/>
                <a:gdLst>
                  <a:gd name="T0" fmla="*/ 6 w 184"/>
                  <a:gd name="T1" fmla="*/ 70 h 250"/>
                  <a:gd name="T2" fmla="*/ 7 w 184"/>
                  <a:gd name="T3" fmla="*/ 76 h 250"/>
                  <a:gd name="T4" fmla="*/ 5 w 184"/>
                  <a:gd name="T5" fmla="*/ 84 h 250"/>
                  <a:gd name="T6" fmla="*/ 3 w 184"/>
                  <a:gd name="T7" fmla="*/ 93 h 250"/>
                  <a:gd name="T8" fmla="*/ 7 w 184"/>
                  <a:gd name="T9" fmla="*/ 102 h 250"/>
                  <a:gd name="T10" fmla="*/ 18 w 184"/>
                  <a:gd name="T11" fmla="*/ 115 h 250"/>
                  <a:gd name="T12" fmla="*/ 31 w 184"/>
                  <a:gd name="T13" fmla="*/ 127 h 250"/>
                  <a:gd name="T14" fmla="*/ 44 w 184"/>
                  <a:gd name="T15" fmla="*/ 138 h 250"/>
                  <a:gd name="T16" fmla="*/ 57 w 184"/>
                  <a:gd name="T17" fmla="*/ 148 h 250"/>
                  <a:gd name="T18" fmla="*/ 69 w 184"/>
                  <a:gd name="T19" fmla="*/ 158 h 250"/>
                  <a:gd name="T20" fmla="*/ 78 w 184"/>
                  <a:gd name="T21" fmla="*/ 165 h 250"/>
                  <a:gd name="T22" fmla="*/ 85 w 184"/>
                  <a:gd name="T23" fmla="*/ 169 h 250"/>
                  <a:gd name="T24" fmla="*/ 87 w 184"/>
                  <a:gd name="T25" fmla="*/ 170 h 250"/>
                  <a:gd name="T26" fmla="*/ 142 w 184"/>
                  <a:gd name="T27" fmla="*/ 250 h 250"/>
                  <a:gd name="T28" fmla="*/ 184 w 184"/>
                  <a:gd name="T29" fmla="*/ 42 h 250"/>
                  <a:gd name="T30" fmla="*/ 72 w 184"/>
                  <a:gd name="T31" fmla="*/ 0 h 250"/>
                  <a:gd name="T32" fmla="*/ 68 w 184"/>
                  <a:gd name="T33" fmla="*/ 1 h 250"/>
                  <a:gd name="T34" fmla="*/ 57 w 184"/>
                  <a:gd name="T35" fmla="*/ 4 h 250"/>
                  <a:gd name="T36" fmla="*/ 44 w 184"/>
                  <a:gd name="T37" fmla="*/ 11 h 250"/>
                  <a:gd name="T38" fmla="*/ 29 w 184"/>
                  <a:gd name="T39" fmla="*/ 19 h 250"/>
                  <a:gd name="T40" fmla="*/ 14 w 184"/>
                  <a:gd name="T41" fmla="*/ 30 h 250"/>
                  <a:gd name="T42" fmla="*/ 5 w 184"/>
                  <a:gd name="T43" fmla="*/ 41 h 250"/>
                  <a:gd name="T44" fmla="*/ 0 w 184"/>
                  <a:gd name="T45" fmla="*/ 55 h 250"/>
                  <a:gd name="T46" fmla="*/ 6 w 184"/>
                  <a:gd name="T47" fmla="*/ 7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4" h="250">
                    <a:moveTo>
                      <a:pt x="6" y="70"/>
                    </a:moveTo>
                    <a:lnTo>
                      <a:pt x="7" y="76"/>
                    </a:lnTo>
                    <a:lnTo>
                      <a:pt x="5" y="84"/>
                    </a:lnTo>
                    <a:lnTo>
                      <a:pt x="3" y="93"/>
                    </a:lnTo>
                    <a:lnTo>
                      <a:pt x="7" y="102"/>
                    </a:lnTo>
                    <a:lnTo>
                      <a:pt x="18" y="115"/>
                    </a:lnTo>
                    <a:lnTo>
                      <a:pt x="31" y="127"/>
                    </a:lnTo>
                    <a:lnTo>
                      <a:pt x="44" y="138"/>
                    </a:lnTo>
                    <a:lnTo>
                      <a:pt x="57" y="148"/>
                    </a:lnTo>
                    <a:lnTo>
                      <a:pt x="69" y="158"/>
                    </a:lnTo>
                    <a:lnTo>
                      <a:pt x="78" y="165"/>
                    </a:lnTo>
                    <a:lnTo>
                      <a:pt x="85" y="169"/>
                    </a:lnTo>
                    <a:lnTo>
                      <a:pt x="87" y="170"/>
                    </a:lnTo>
                    <a:lnTo>
                      <a:pt x="142" y="250"/>
                    </a:lnTo>
                    <a:lnTo>
                      <a:pt x="184" y="42"/>
                    </a:lnTo>
                    <a:lnTo>
                      <a:pt x="72" y="0"/>
                    </a:lnTo>
                    <a:lnTo>
                      <a:pt x="68" y="1"/>
                    </a:lnTo>
                    <a:lnTo>
                      <a:pt x="57" y="4"/>
                    </a:lnTo>
                    <a:lnTo>
                      <a:pt x="44" y="11"/>
                    </a:lnTo>
                    <a:lnTo>
                      <a:pt x="29" y="19"/>
                    </a:lnTo>
                    <a:lnTo>
                      <a:pt x="14" y="30"/>
                    </a:lnTo>
                    <a:lnTo>
                      <a:pt x="5" y="41"/>
                    </a:lnTo>
                    <a:lnTo>
                      <a:pt x="0" y="55"/>
                    </a:lnTo>
                    <a:lnTo>
                      <a:pt x="6" y="7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2CCB2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7" name="Freihandform 25"/>
              <p:cNvSpPr>
                <a:spLocks/>
              </p:cNvSpPr>
              <p:nvPr/>
            </p:nvSpPr>
            <p:spPr bwMode="auto">
              <a:xfrm>
                <a:off x="4739" y="2545"/>
                <a:ext cx="144" cy="160"/>
              </a:xfrm>
              <a:custGeom>
                <a:avLst/>
                <a:gdLst>
                  <a:gd name="T0" fmla="*/ 12 w 288"/>
                  <a:gd name="T1" fmla="*/ 76 h 322"/>
                  <a:gd name="T2" fmla="*/ 29 w 288"/>
                  <a:gd name="T3" fmla="*/ 123 h 322"/>
                  <a:gd name="T4" fmla="*/ 32 w 288"/>
                  <a:gd name="T5" fmla="*/ 171 h 322"/>
                  <a:gd name="T6" fmla="*/ 30 w 288"/>
                  <a:gd name="T7" fmla="*/ 216 h 322"/>
                  <a:gd name="T8" fmla="*/ 33 w 288"/>
                  <a:gd name="T9" fmla="*/ 264 h 322"/>
                  <a:gd name="T10" fmla="*/ 49 w 288"/>
                  <a:gd name="T11" fmla="*/ 304 h 322"/>
                  <a:gd name="T12" fmla="*/ 85 w 288"/>
                  <a:gd name="T13" fmla="*/ 322 h 322"/>
                  <a:gd name="T14" fmla="*/ 137 w 288"/>
                  <a:gd name="T15" fmla="*/ 303 h 322"/>
                  <a:gd name="T16" fmla="*/ 190 w 288"/>
                  <a:gd name="T17" fmla="*/ 270 h 322"/>
                  <a:gd name="T18" fmla="*/ 225 w 288"/>
                  <a:gd name="T19" fmla="*/ 242 h 322"/>
                  <a:gd name="T20" fmla="*/ 232 w 288"/>
                  <a:gd name="T21" fmla="*/ 234 h 322"/>
                  <a:gd name="T22" fmla="*/ 248 w 288"/>
                  <a:gd name="T23" fmla="*/ 209 h 322"/>
                  <a:gd name="T24" fmla="*/ 269 w 288"/>
                  <a:gd name="T25" fmla="*/ 172 h 322"/>
                  <a:gd name="T26" fmla="*/ 286 w 288"/>
                  <a:gd name="T27" fmla="*/ 140 h 322"/>
                  <a:gd name="T28" fmla="*/ 288 w 288"/>
                  <a:gd name="T29" fmla="*/ 104 h 322"/>
                  <a:gd name="T30" fmla="*/ 275 w 288"/>
                  <a:gd name="T31" fmla="*/ 22 h 322"/>
                  <a:gd name="T32" fmla="*/ 246 w 288"/>
                  <a:gd name="T33" fmla="*/ 4 h 322"/>
                  <a:gd name="T34" fmla="*/ 231 w 288"/>
                  <a:gd name="T35" fmla="*/ 21 h 322"/>
                  <a:gd name="T36" fmla="*/ 222 w 288"/>
                  <a:gd name="T37" fmla="*/ 45 h 322"/>
                  <a:gd name="T38" fmla="*/ 218 w 288"/>
                  <a:gd name="T39" fmla="*/ 63 h 322"/>
                  <a:gd name="T40" fmla="*/ 217 w 288"/>
                  <a:gd name="T41" fmla="*/ 65 h 322"/>
                  <a:gd name="T42" fmla="*/ 209 w 288"/>
                  <a:gd name="T43" fmla="*/ 50 h 322"/>
                  <a:gd name="T44" fmla="*/ 197 w 288"/>
                  <a:gd name="T45" fmla="*/ 28 h 322"/>
                  <a:gd name="T46" fmla="*/ 186 w 288"/>
                  <a:gd name="T47" fmla="*/ 8 h 322"/>
                  <a:gd name="T48" fmla="*/ 178 w 288"/>
                  <a:gd name="T49" fmla="*/ 1 h 322"/>
                  <a:gd name="T50" fmla="*/ 159 w 288"/>
                  <a:gd name="T51" fmla="*/ 1 h 322"/>
                  <a:gd name="T52" fmla="*/ 132 w 288"/>
                  <a:gd name="T53" fmla="*/ 5 h 322"/>
                  <a:gd name="T54" fmla="*/ 99 w 288"/>
                  <a:gd name="T55" fmla="*/ 12 h 322"/>
                  <a:gd name="T56" fmla="*/ 65 w 288"/>
                  <a:gd name="T57" fmla="*/ 20 h 322"/>
                  <a:gd name="T58" fmla="*/ 34 w 288"/>
                  <a:gd name="T59" fmla="*/ 30 h 322"/>
                  <a:gd name="T60" fmla="*/ 11 w 288"/>
                  <a:gd name="T61" fmla="*/ 40 h 322"/>
                  <a:gd name="T62" fmla="*/ 0 w 288"/>
                  <a:gd name="T63" fmla="*/ 52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8" h="322">
                    <a:moveTo>
                      <a:pt x="0" y="57"/>
                    </a:moveTo>
                    <a:lnTo>
                      <a:pt x="12" y="76"/>
                    </a:lnTo>
                    <a:lnTo>
                      <a:pt x="22" y="98"/>
                    </a:lnTo>
                    <a:lnTo>
                      <a:pt x="29" y="123"/>
                    </a:lnTo>
                    <a:lnTo>
                      <a:pt x="33" y="152"/>
                    </a:lnTo>
                    <a:lnTo>
                      <a:pt x="32" y="171"/>
                    </a:lnTo>
                    <a:lnTo>
                      <a:pt x="30" y="193"/>
                    </a:lnTo>
                    <a:lnTo>
                      <a:pt x="30" y="216"/>
                    </a:lnTo>
                    <a:lnTo>
                      <a:pt x="30" y="241"/>
                    </a:lnTo>
                    <a:lnTo>
                      <a:pt x="33" y="264"/>
                    </a:lnTo>
                    <a:lnTo>
                      <a:pt x="38" y="286"/>
                    </a:lnTo>
                    <a:lnTo>
                      <a:pt x="49" y="304"/>
                    </a:lnTo>
                    <a:lnTo>
                      <a:pt x="64" y="317"/>
                    </a:lnTo>
                    <a:lnTo>
                      <a:pt x="85" y="322"/>
                    </a:lnTo>
                    <a:lnTo>
                      <a:pt x="110" y="316"/>
                    </a:lnTo>
                    <a:lnTo>
                      <a:pt x="137" y="303"/>
                    </a:lnTo>
                    <a:lnTo>
                      <a:pt x="165" y="287"/>
                    </a:lnTo>
                    <a:lnTo>
                      <a:pt x="190" y="270"/>
                    </a:lnTo>
                    <a:lnTo>
                      <a:pt x="210" y="254"/>
                    </a:lnTo>
                    <a:lnTo>
                      <a:pt x="225" y="242"/>
                    </a:lnTo>
                    <a:lnTo>
                      <a:pt x="230" y="237"/>
                    </a:lnTo>
                    <a:lnTo>
                      <a:pt x="232" y="234"/>
                    </a:lnTo>
                    <a:lnTo>
                      <a:pt x="239" y="224"/>
                    </a:lnTo>
                    <a:lnTo>
                      <a:pt x="248" y="209"/>
                    </a:lnTo>
                    <a:lnTo>
                      <a:pt x="258" y="190"/>
                    </a:lnTo>
                    <a:lnTo>
                      <a:pt x="269" y="172"/>
                    </a:lnTo>
                    <a:lnTo>
                      <a:pt x="279" y="154"/>
                    </a:lnTo>
                    <a:lnTo>
                      <a:pt x="286" y="140"/>
                    </a:lnTo>
                    <a:lnTo>
                      <a:pt x="288" y="130"/>
                    </a:lnTo>
                    <a:lnTo>
                      <a:pt x="288" y="104"/>
                    </a:lnTo>
                    <a:lnTo>
                      <a:pt x="285" y="62"/>
                    </a:lnTo>
                    <a:lnTo>
                      <a:pt x="275" y="22"/>
                    </a:lnTo>
                    <a:lnTo>
                      <a:pt x="256" y="2"/>
                    </a:lnTo>
                    <a:lnTo>
                      <a:pt x="246" y="4"/>
                    </a:lnTo>
                    <a:lnTo>
                      <a:pt x="237" y="10"/>
                    </a:lnTo>
                    <a:lnTo>
                      <a:pt x="231" y="21"/>
                    </a:lnTo>
                    <a:lnTo>
                      <a:pt x="225" y="32"/>
                    </a:lnTo>
                    <a:lnTo>
                      <a:pt x="222" y="45"/>
                    </a:lnTo>
                    <a:lnTo>
                      <a:pt x="219" y="57"/>
                    </a:lnTo>
                    <a:lnTo>
                      <a:pt x="218" y="63"/>
                    </a:lnTo>
                    <a:lnTo>
                      <a:pt x="218" y="67"/>
                    </a:lnTo>
                    <a:lnTo>
                      <a:pt x="217" y="65"/>
                    </a:lnTo>
                    <a:lnTo>
                      <a:pt x="214" y="59"/>
                    </a:lnTo>
                    <a:lnTo>
                      <a:pt x="209" y="50"/>
                    </a:lnTo>
                    <a:lnTo>
                      <a:pt x="203" y="39"/>
                    </a:lnTo>
                    <a:lnTo>
                      <a:pt x="197" y="28"/>
                    </a:lnTo>
                    <a:lnTo>
                      <a:pt x="192" y="17"/>
                    </a:lnTo>
                    <a:lnTo>
                      <a:pt x="186" y="8"/>
                    </a:lnTo>
                    <a:lnTo>
                      <a:pt x="181" y="2"/>
                    </a:lnTo>
                    <a:lnTo>
                      <a:pt x="178" y="1"/>
                    </a:lnTo>
                    <a:lnTo>
                      <a:pt x="170" y="0"/>
                    </a:lnTo>
                    <a:lnTo>
                      <a:pt x="159" y="1"/>
                    </a:lnTo>
                    <a:lnTo>
                      <a:pt x="147" y="2"/>
                    </a:lnTo>
                    <a:lnTo>
                      <a:pt x="132" y="5"/>
                    </a:lnTo>
                    <a:lnTo>
                      <a:pt x="116" y="8"/>
                    </a:lnTo>
                    <a:lnTo>
                      <a:pt x="99" y="12"/>
                    </a:lnTo>
                    <a:lnTo>
                      <a:pt x="82" y="15"/>
                    </a:lnTo>
                    <a:lnTo>
                      <a:pt x="65" y="20"/>
                    </a:lnTo>
                    <a:lnTo>
                      <a:pt x="49" y="25"/>
                    </a:lnTo>
                    <a:lnTo>
                      <a:pt x="34" y="30"/>
                    </a:lnTo>
                    <a:lnTo>
                      <a:pt x="21" y="36"/>
                    </a:lnTo>
                    <a:lnTo>
                      <a:pt x="11" y="40"/>
                    </a:lnTo>
                    <a:lnTo>
                      <a:pt x="4" y="46"/>
                    </a:lnTo>
                    <a:lnTo>
                      <a:pt x="0" y="52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2CCB2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8" name="Freihandform 26"/>
              <p:cNvSpPr>
                <a:spLocks/>
              </p:cNvSpPr>
              <p:nvPr/>
            </p:nvSpPr>
            <p:spPr bwMode="auto">
              <a:xfrm>
                <a:off x="5100" y="2571"/>
                <a:ext cx="394" cy="380"/>
              </a:xfrm>
              <a:custGeom>
                <a:avLst/>
                <a:gdLst>
                  <a:gd name="T0" fmla="*/ 115 w 787"/>
                  <a:gd name="T1" fmla="*/ 103 h 759"/>
                  <a:gd name="T2" fmla="*/ 80 w 787"/>
                  <a:gd name="T3" fmla="*/ 146 h 759"/>
                  <a:gd name="T4" fmla="*/ 50 w 787"/>
                  <a:gd name="T5" fmla="*/ 204 h 759"/>
                  <a:gd name="T6" fmla="*/ 31 w 787"/>
                  <a:gd name="T7" fmla="*/ 260 h 759"/>
                  <a:gd name="T8" fmla="*/ 16 w 787"/>
                  <a:gd name="T9" fmla="*/ 381 h 759"/>
                  <a:gd name="T10" fmla="*/ 2 w 787"/>
                  <a:gd name="T11" fmla="*/ 549 h 759"/>
                  <a:gd name="T12" fmla="*/ 1 w 787"/>
                  <a:gd name="T13" fmla="*/ 583 h 759"/>
                  <a:gd name="T14" fmla="*/ 11 w 787"/>
                  <a:gd name="T15" fmla="*/ 619 h 759"/>
                  <a:gd name="T16" fmla="*/ 36 w 787"/>
                  <a:gd name="T17" fmla="*/ 672 h 759"/>
                  <a:gd name="T18" fmla="*/ 85 w 787"/>
                  <a:gd name="T19" fmla="*/ 720 h 759"/>
                  <a:gd name="T20" fmla="*/ 145 w 787"/>
                  <a:gd name="T21" fmla="*/ 746 h 759"/>
                  <a:gd name="T22" fmla="*/ 197 w 787"/>
                  <a:gd name="T23" fmla="*/ 756 h 759"/>
                  <a:gd name="T24" fmla="*/ 243 w 787"/>
                  <a:gd name="T25" fmla="*/ 759 h 759"/>
                  <a:gd name="T26" fmla="*/ 285 w 787"/>
                  <a:gd name="T27" fmla="*/ 757 h 759"/>
                  <a:gd name="T28" fmla="*/ 320 w 787"/>
                  <a:gd name="T29" fmla="*/ 751 h 759"/>
                  <a:gd name="T30" fmla="*/ 349 w 787"/>
                  <a:gd name="T31" fmla="*/ 744 h 759"/>
                  <a:gd name="T32" fmla="*/ 368 w 787"/>
                  <a:gd name="T33" fmla="*/ 737 h 759"/>
                  <a:gd name="T34" fmla="*/ 378 w 787"/>
                  <a:gd name="T35" fmla="*/ 734 h 759"/>
                  <a:gd name="T36" fmla="*/ 383 w 787"/>
                  <a:gd name="T37" fmla="*/ 732 h 759"/>
                  <a:gd name="T38" fmla="*/ 411 w 787"/>
                  <a:gd name="T39" fmla="*/ 722 h 759"/>
                  <a:gd name="T40" fmla="*/ 457 w 787"/>
                  <a:gd name="T41" fmla="*/ 706 h 759"/>
                  <a:gd name="T42" fmla="*/ 517 w 787"/>
                  <a:gd name="T43" fmla="*/ 686 h 759"/>
                  <a:gd name="T44" fmla="*/ 580 w 787"/>
                  <a:gd name="T45" fmla="*/ 663 h 759"/>
                  <a:gd name="T46" fmla="*/ 641 w 787"/>
                  <a:gd name="T47" fmla="*/ 638 h 759"/>
                  <a:gd name="T48" fmla="*/ 692 w 787"/>
                  <a:gd name="T49" fmla="*/ 615 h 759"/>
                  <a:gd name="T50" fmla="*/ 724 w 787"/>
                  <a:gd name="T51" fmla="*/ 597 h 759"/>
                  <a:gd name="T52" fmla="*/ 749 w 787"/>
                  <a:gd name="T53" fmla="*/ 542 h 759"/>
                  <a:gd name="T54" fmla="*/ 777 w 787"/>
                  <a:gd name="T55" fmla="*/ 405 h 759"/>
                  <a:gd name="T56" fmla="*/ 787 w 787"/>
                  <a:gd name="T57" fmla="*/ 247 h 759"/>
                  <a:gd name="T58" fmla="*/ 774 w 787"/>
                  <a:gd name="T59" fmla="*/ 118 h 759"/>
                  <a:gd name="T60" fmla="*/ 732 w 787"/>
                  <a:gd name="T61" fmla="*/ 52 h 759"/>
                  <a:gd name="T62" fmla="*/ 687 w 787"/>
                  <a:gd name="T63" fmla="*/ 19 h 759"/>
                  <a:gd name="T64" fmla="*/ 651 w 787"/>
                  <a:gd name="T65" fmla="*/ 4 h 759"/>
                  <a:gd name="T66" fmla="*/ 631 w 787"/>
                  <a:gd name="T67" fmla="*/ 0 h 759"/>
                  <a:gd name="T68" fmla="*/ 626 w 787"/>
                  <a:gd name="T69" fmla="*/ 0 h 759"/>
                  <a:gd name="T70" fmla="*/ 611 w 787"/>
                  <a:gd name="T71" fmla="*/ 0 h 759"/>
                  <a:gd name="T72" fmla="*/ 582 w 787"/>
                  <a:gd name="T73" fmla="*/ 1 h 759"/>
                  <a:gd name="T74" fmla="*/ 544 w 787"/>
                  <a:gd name="T75" fmla="*/ 2 h 759"/>
                  <a:gd name="T76" fmla="*/ 497 w 787"/>
                  <a:gd name="T77" fmla="*/ 6 h 759"/>
                  <a:gd name="T78" fmla="*/ 445 w 787"/>
                  <a:gd name="T79" fmla="*/ 10 h 759"/>
                  <a:gd name="T80" fmla="*/ 391 w 787"/>
                  <a:gd name="T81" fmla="*/ 17 h 759"/>
                  <a:gd name="T82" fmla="*/ 337 w 787"/>
                  <a:gd name="T83" fmla="*/ 28 h 759"/>
                  <a:gd name="T84" fmla="*/ 277 w 787"/>
                  <a:gd name="T85" fmla="*/ 44 h 759"/>
                  <a:gd name="T86" fmla="*/ 222 w 787"/>
                  <a:gd name="T87" fmla="*/ 60 h 759"/>
                  <a:gd name="T88" fmla="*/ 179 w 787"/>
                  <a:gd name="T89" fmla="*/ 73 h 759"/>
                  <a:gd name="T90" fmla="*/ 147 w 787"/>
                  <a:gd name="T91" fmla="*/ 85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7" h="759">
                    <a:moveTo>
                      <a:pt x="132" y="91"/>
                    </a:moveTo>
                    <a:lnTo>
                      <a:pt x="115" y="103"/>
                    </a:lnTo>
                    <a:lnTo>
                      <a:pt x="97" y="121"/>
                    </a:lnTo>
                    <a:lnTo>
                      <a:pt x="80" y="146"/>
                    </a:lnTo>
                    <a:lnTo>
                      <a:pt x="64" y="174"/>
                    </a:lnTo>
                    <a:lnTo>
                      <a:pt x="50" y="204"/>
                    </a:lnTo>
                    <a:lnTo>
                      <a:pt x="39" y="234"/>
                    </a:lnTo>
                    <a:lnTo>
                      <a:pt x="31" y="260"/>
                    </a:lnTo>
                    <a:lnTo>
                      <a:pt x="26" y="282"/>
                    </a:lnTo>
                    <a:lnTo>
                      <a:pt x="16" y="381"/>
                    </a:lnTo>
                    <a:lnTo>
                      <a:pt x="8" y="477"/>
                    </a:lnTo>
                    <a:lnTo>
                      <a:pt x="2" y="549"/>
                    </a:lnTo>
                    <a:lnTo>
                      <a:pt x="0" y="577"/>
                    </a:lnTo>
                    <a:lnTo>
                      <a:pt x="1" y="583"/>
                    </a:lnTo>
                    <a:lnTo>
                      <a:pt x="4" y="597"/>
                    </a:lnTo>
                    <a:lnTo>
                      <a:pt x="11" y="619"/>
                    </a:lnTo>
                    <a:lnTo>
                      <a:pt x="21" y="644"/>
                    </a:lnTo>
                    <a:lnTo>
                      <a:pt x="36" y="672"/>
                    </a:lnTo>
                    <a:lnTo>
                      <a:pt x="57" y="698"/>
                    </a:lnTo>
                    <a:lnTo>
                      <a:pt x="85" y="720"/>
                    </a:lnTo>
                    <a:lnTo>
                      <a:pt x="118" y="737"/>
                    </a:lnTo>
                    <a:lnTo>
                      <a:pt x="145" y="746"/>
                    </a:lnTo>
                    <a:lnTo>
                      <a:pt x="171" y="752"/>
                    </a:lnTo>
                    <a:lnTo>
                      <a:pt x="197" y="756"/>
                    </a:lnTo>
                    <a:lnTo>
                      <a:pt x="221" y="758"/>
                    </a:lnTo>
                    <a:lnTo>
                      <a:pt x="243" y="759"/>
                    </a:lnTo>
                    <a:lnTo>
                      <a:pt x="264" y="759"/>
                    </a:lnTo>
                    <a:lnTo>
                      <a:pt x="285" y="757"/>
                    </a:lnTo>
                    <a:lnTo>
                      <a:pt x="304" y="755"/>
                    </a:lnTo>
                    <a:lnTo>
                      <a:pt x="320" y="751"/>
                    </a:lnTo>
                    <a:lnTo>
                      <a:pt x="335" y="748"/>
                    </a:lnTo>
                    <a:lnTo>
                      <a:pt x="349" y="744"/>
                    </a:lnTo>
                    <a:lnTo>
                      <a:pt x="359" y="741"/>
                    </a:lnTo>
                    <a:lnTo>
                      <a:pt x="368" y="737"/>
                    </a:lnTo>
                    <a:lnTo>
                      <a:pt x="374" y="735"/>
                    </a:lnTo>
                    <a:lnTo>
                      <a:pt x="378" y="734"/>
                    </a:lnTo>
                    <a:lnTo>
                      <a:pt x="380" y="733"/>
                    </a:lnTo>
                    <a:lnTo>
                      <a:pt x="383" y="732"/>
                    </a:lnTo>
                    <a:lnTo>
                      <a:pt x="393" y="728"/>
                    </a:lnTo>
                    <a:lnTo>
                      <a:pt x="411" y="722"/>
                    </a:lnTo>
                    <a:lnTo>
                      <a:pt x="431" y="716"/>
                    </a:lnTo>
                    <a:lnTo>
                      <a:pt x="457" y="706"/>
                    </a:lnTo>
                    <a:lnTo>
                      <a:pt x="486" y="697"/>
                    </a:lnTo>
                    <a:lnTo>
                      <a:pt x="517" y="686"/>
                    </a:lnTo>
                    <a:lnTo>
                      <a:pt x="548" y="674"/>
                    </a:lnTo>
                    <a:lnTo>
                      <a:pt x="580" y="663"/>
                    </a:lnTo>
                    <a:lnTo>
                      <a:pt x="611" y="650"/>
                    </a:lnTo>
                    <a:lnTo>
                      <a:pt x="641" y="638"/>
                    </a:lnTo>
                    <a:lnTo>
                      <a:pt x="668" y="627"/>
                    </a:lnTo>
                    <a:lnTo>
                      <a:pt x="692" y="615"/>
                    </a:lnTo>
                    <a:lnTo>
                      <a:pt x="710" y="605"/>
                    </a:lnTo>
                    <a:lnTo>
                      <a:pt x="724" y="597"/>
                    </a:lnTo>
                    <a:lnTo>
                      <a:pt x="731" y="589"/>
                    </a:lnTo>
                    <a:lnTo>
                      <a:pt x="749" y="542"/>
                    </a:lnTo>
                    <a:lnTo>
                      <a:pt x="764" y="478"/>
                    </a:lnTo>
                    <a:lnTo>
                      <a:pt x="777" y="405"/>
                    </a:lnTo>
                    <a:lnTo>
                      <a:pt x="785" y="325"/>
                    </a:lnTo>
                    <a:lnTo>
                      <a:pt x="787" y="247"/>
                    </a:lnTo>
                    <a:lnTo>
                      <a:pt x="784" y="175"/>
                    </a:lnTo>
                    <a:lnTo>
                      <a:pt x="774" y="118"/>
                    </a:lnTo>
                    <a:lnTo>
                      <a:pt x="756" y="78"/>
                    </a:lnTo>
                    <a:lnTo>
                      <a:pt x="732" y="52"/>
                    </a:lnTo>
                    <a:lnTo>
                      <a:pt x="709" y="32"/>
                    </a:lnTo>
                    <a:lnTo>
                      <a:pt x="687" y="19"/>
                    </a:lnTo>
                    <a:lnTo>
                      <a:pt x="669" y="9"/>
                    </a:lnTo>
                    <a:lnTo>
                      <a:pt x="651" y="4"/>
                    </a:lnTo>
                    <a:lnTo>
                      <a:pt x="639" y="1"/>
                    </a:lnTo>
                    <a:lnTo>
                      <a:pt x="631" y="0"/>
                    </a:lnTo>
                    <a:lnTo>
                      <a:pt x="628" y="0"/>
                    </a:lnTo>
                    <a:lnTo>
                      <a:pt x="626" y="0"/>
                    </a:lnTo>
                    <a:lnTo>
                      <a:pt x="620" y="0"/>
                    </a:lnTo>
                    <a:lnTo>
                      <a:pt x="611" y="0"/>
                    </a:lnTo>
                    <a:lnTo>
                      <a:pt x="598" y="0"/>
                    </a:lnTo>
                    <a:lnTo>
                      <a:pt x="582" y="1"/>
                    </a:lnTo>
                    <a:lnTo>
                      <a:pt x="564" y="1"/>
                    </a:lnTo>
                    <a:lnTo>
                      <a:pt x="544" y="2"/>
                    </a:lnTo>
                    <a:lnTo>
                      <a:pt x="521" y="4"/>
                    </a:lnTo>
                    <a:lnTo>
                      <a:pt x="497" y="6"/>
                    </a:lnTo>
                    <a:lnTo>
                      <a:pt x="472" y="7"/>
                    </a:lnTo>
                    <a:lnTo>
                      <a:pt x="445" y="10"/>
                    </a:lnTo>
                    <a:lnTo>
                      <a:pt x="419" y="14"/>
                    </a:lnTo>
                    <a:lnTo>
                      <a:pt x="391" y="17"/>
                    </a:lnTo>
                    <a:lnTo>
                      <a:pt x="364" y="23"/>
                    </a:lnTo>
                    <a:lnTo>
                      <a:pt x="337" y="28"/>
                    </a:lnTo>
                    <a:lnTo>
                      <a:pt x="311" y="35"/>
                    </a:lnTo>
                    <a:lnTo>
                      <a:pt x="277" y="44"/>
                    </a:lnTo>
                    <a:lnTo>
                      <a:pt x="247" y="52"/>
                    </a:lnTo>
                    <a:lnTo>
                      <a:pt x="222" y="60"/>
                    </a:lnTo>
                    <a:lnTo>
                      <a:pt x="199" y="67"/>
                    </a:lnTo>
                    <a:lnTo>
                      <a:pt x="179" y="73"/>
                    </a:lnTo>
                    <a:lnTo>
                      <a:pt x="162" y="80"/>
                    </a:lnTo>
                    <a:lnTo>
                      <a:pt x="147" y="85"/>
                    </a:lnTo>
                    <a:lnTo>
                      <a:pt x="132" y="9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9" name="Freihandform 27"/>
              <p:cNvSpPr>
                <a:spLocks/>
              </p:cNvSpPr>
              <p:nvPr/>
            </p:nvSpPr>
            <p:spPr bwMode="auto">
              <a:xfrm>
                <a:off x="5266" y="2667"/>
                <a:ext cx="168" cy="366"/>
              </a:xfrm>
              <a:custGeom>
                <a:avLst/>
                <a:gdLst>
                  <a:gd name="T0" fmla="*/ 99 w 336"/>
                  <a:gd name="T1" fmla="*/ 49 h 733"/>
                  <a:gd name="T2" fmla="*/ 0 w 336"/>
                  <a:gd name="T3" fmla="*/ 733 h 733"/>
                  <a:gd name="T4" fmla="*/ 229 w 336"/>
                  <a:gd name="T5" fmla="*/ 733 h 733"/>
                  <a:gd name="T6" fmla="*/ 336 w 336"/>
                  <a:gd name="T7" fmla="*/ 30 h 733"/>
                  <a:gd name="T8" fmla="*/ 336 w 336"/>
                  <a:gd name="T9" fmla="*/ 29 h 733"/>
                  <a:gd name="T10" fmla="*/ 336 w 336"/>
                  <a:gd name="T11" fmla="*/ 26 h 733"/>
                  <a:gd name="T12" fmla="*/ 335 w 336"/>
                  <a:gd name="T13" fmla="*/ 22 h 733"/>
                  <a:gd name="T14" fmla="*/ 331 w 336"/>
                  <a:gd name="T15" fmla="*/ 16 h 733"/>
                  <a:gd name="T16" fmla="*/ 321 w 336"/>
                  <a:gd name="T17" fmla="*/ 12 h 733"/>
                  <a:gd name="T18" fmla="*/ 309 w 336"/>
                  <a:gd name="T19" fmla="*/ 6 h 733"/>
                  <a:gd name="T20" fmla="*/ 288 w 336"/>
                  <a:gd name="T21" fmla="*/ 3 h 733"/>
                  <a:gd name="T22" fmla="*/ 260 w 336"/>
                  <a:gd name="T23" fmla="*/ 0 h 733"/>
                  <a:gd name="T24" fmla="*/ 228 w 336"/>
                  <a:gd name="T25" fmla="*/ 2 h 733"/>
                  <a:gd name="T26" fmla="*/ 198 w 336"/>
                  <a:gd name="T27" fmla="*/ 6 h 733"/>
                  <a:gd name="T28" fmla="*/ 172 w 336"/>
                  <a:gd name="T29" fmla="*/ 14 h 733"/>
                  <a:gd name="T30" fmla="*/ 148 w 336"/>
                  <a:gd name="T31" fmla="*/ 22 h 733"/>
                  <a:gd name="T32" fmla="*/ 128 w 336"/>
                  <a:gd name="T33" fmla="*/ 33 h 733"/>
                  <a:gd name="T34" fmla="*/ 112 w 336"/>
                  <a:gd name="T35" fmla="*/ 41 h 733"/>
                  <a:gd name="T36" fmla="*/ 103 w 336"/>
                  <a:gd name="T37" fmla="*/ 46 h 733"/>
                  <a:gd name="T38" fmla="*/ 99 w 336"/>
                  <a:gd name="T39" fmla="*/ 49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6" h="733">
                    <a:moveTo>
                      <a:pt x="99" y="49"/>
                    </a:moveTo>
                    <a:lnTo>
                      <a:pt x="0" y="733"/>
                    </a:lnTo>
                    <a:lnTo>
                      <a:pt x="229" y="733"/>
                    </a:lnTo>
                    <a:lnTo>
                      <a:pt x="336" y="30"/>
                    </a:lnTo>
                    <a:lnTo>
                      <a:pt x="336" y="29"/>
                    </a:lnTo>
                    <a:lnTo>
                      <a:pt x="336" y="26"/>
                    </a:lnTo>
                    <a:lnTo>
                      <a:pt x="335" y="22"/>
                    </a:lnTo>
                    <a:lnTo>
                      <a:pt x="331" y="16"/>
                    </a:lnTo>
                    <a:lnTo>
                      <a:pt x="321" y="12"/>
                    </a:lnTo>
                    <a:lnTo>
                      <a:pt x="309" y="6"/>
                    </a:lnTo>
                    <a:lnTo>
                      <a:pt x="288" y="3"/>
                    </a:lnTo>
                    <a:lnTo>
                      <a:pt x="260" y="0"/>
                    </a:lnTo>
                    <a:lnTo>
                      <a:pt x="228" y="2"/>
                    </a:lnTo>
                    <a:lnTo>
                      <a:pt x="198" y="6"/>
                    </a:lnTo>
                    <a:lnTo>
                      <a:pt x="172" y="14"/>
                    </a:lnTo>
                    <a:lnTo>
                      <a:pt x="148" y="22"/>
                    </a:lnTo>
                    <a:lnTo>
                      <a:pt x="128" y="33"/>
                    </a:lnTo>
                    <a:lnTo>
                      <a:pt x="112" y="41"/>
                    </a:lnTo>
                    <a:lnTo>
                      <a:pt x="103" y="46"/>
                    </a:lnTo>
                    <a:lnTo>
                      <a:pt x="99" y="49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A5A5A5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0" name="Freihandform 28"/>
              <p:cNvSpPr>
                <a:spLocks/>
              </p:cNvSpPr>
              <p:nvPr/>
            </p:nvSpPr>
            <p:spPr bwMode="auto">
              <a:xfrm>
                <a:off x="4448" y="2281"/>
                <a:ext cx="989" cy="499"/>
              </a:xfrm>
              <a:custGeom>
                <a:avLst/>
                <a:gdLst>
                  <a:gd name="T0" fmla="*/ 1001 w 1977"/>
                  <a:gd name="T1" fmla="*/ 927 h 999"/>
                  <a:gd name="T2" fmla="*/ 888 w 1977"/>
                  <a:gd name="T3" fmla="*/ 913 h 999"/>
                  <a:gd name="T4" fmla="*/ 837 w 1977"/>
                  <a:gd name="T5" fmla="*/ 823 h 999"/>
                  <a:gd name="T6" fmla="*/ 935 w 1977"/>
                  <a:gd name="T7" fmla="*/ 775 h 999"/>
                  <a:gd name="T8" fmla="*/ 792 w 1977"/>
                  <a:gd name="T9" fmla="*/ 757 h 999"/>
                  <a:gd name="T10" fmla="*/ 846 w 1977"/>
                  <a:gd name="T11" fmla="*/ 919 h 999"/>
                  <a:gd name="T12" fmla="*/ 989 w 1977"/>
                  <a:gd name="T13" fmla="*/ 997 h 999"/>
                  <a:gd name="T14" fmla="*/ 1064 w 1977"/>
                  <a:gd name="T15" fmla="*/ 908 h 999"/>
                  <a:gd name="T16" fmla="*/ 1128 w 1977"/>
                  <a:gd name="T17" fmla="*/ 485 h 999"/>
                  <a:gd name="T18" fmla="*/ 1226 w 1977"/>
                  <a:gd name="T19" fmla="*/ 316 h 999"/>
                  <a:gd name="T20" fmla="*/ 1398 w 1977"/>
                  <a:gd name="T21" fmla="*/ 215 h 999"/>
                  <a:gd name="T22" fmla="*/ 1534 w 1977"/>
                  <a:gd name="T23" fmla="*/ 294 h 999"/>
                  <a:gd name="T24" fmla="*/ 1667 w 1977"/>
                  <a:gd name="T25" fmla="*/ 300 h 999"/>
                  <a:gd name="T26" fmla="*/ 1770 w 1977"/>
                  <a:gd name="T27" fmla="*/ 239 h 999"/>
                  <a:gd name="T28" fmla="*/ 1944 w 1977"/>
                  <a:gd name="T29" fmla="*/ 457 h 999"/>
                  <a:gd name="T30" fmla="*/ 1976 w 1977"/>
                  <a:gd name="T31" fmla="*/ 430 h 999"/>
                  <a:gd name="T32" fmla="*/ 1909 w 1977"/>
                  <a:gd name="T33" fmla="*/ 265 h 999"/>
                  <a:gd name="T34" fmla="*/ 1795 w 1977"/>
                  <a:gd name="T35" fmla="*/ 171 h 999"/>
                  <a:gd name="T36" fmla="*/ 1753 w 1977"/>
                  <a:gd name="T37" fmla="*/ 185 h 999"/>
                  <a:gd name="T38" fmla="*/ 1664 w 1977"/>
                  <a:gd name="T39" fmla="*/ 250 h 999"/>
                  <a:gd name="T40" fmla="*/ 1569 w 1977"/>
                  <a:gd name="T41" fmla="*/ 255 h 999"/>
                  <a:gd name="T42" fmla="*/ 1481 w 1977"/>
                  <a:gd name="T43" fmla="*/ 217 h 999"/>
                  <a:gd name="T44" fmla="*/ 1497 w 1977"/>
                  <a:gd name="T45" fmla="*/ 116 h 999"/>
                  <a:gd name="T46" fmla="*/ 1457 w 1977"/>
                  <a:gd name="T47" fmla="*/ 50 h 999"/>
                  <a:gd name="T48" fmla="*/ 1348 w 1977"/>
                  <a:gd name="T49" fmla="*/ 185 h 999"/>
                  <a:gd name="T50" fmla="*/ 1193 w 1977"/>
                  <a:gd name="T51" fmla="*/ 269 h 999"/>
                  <a:gd name="T52" fmla="*/ 1100 w 1977"/>
                  <a:gd name="T53" fmla="*/ 411 h 999"/>
                  <a:gd name="T54" fmla="*/ 1039 w 1977"/>
                  <a:gd name="T55" fmla="*/ 490 h 999"/>
                  <a:gd name="T56" fmla="*/ 882 w 1977"/>
                  <a:gd name="T57" fmla="*/ 471 h 999"/>
                  <a:gd name="T58" fmla="*/ 415 w 1977"/>
                  <a:gd name="T59" fmla="*/ 549 h 999"/>
                  <a:gd name="T60" fmla="*/ 218 w 1977"/>
                  <a:gd name="T61" fmla="*/ 558 h 999"/>
                  <a:gd name="T62" fmla="*/ 92 w 1977"/>
                  <a:gd name="T63" fmla="*/ 514 h 999"/>
                  <a:gd name="T64" fmla="*/ 10 w 1977"/>
                  <a:gd name="T65" fmla="*/ 509 h 999"/>
                  <a:gd name="T66" fmla="*/ 149 w 1977"/>
                  <a:gd name="T67" fmla="*/ 562 h 999"/>
                  <a:gd name="T68" fmla="*/ 213 w 1977"/>
                  <a:gd name="T69" fmla="*/ 588 h 999"/>
                  <a:gd name="T70" fmla="*/ 497 w 1977"/>
                  <a:gd name="T71" fmla="*/ 744 h 999"/>
                  <a:gd name="T72" fmla="*/ 385 w 1977"/>
                  <a:gd name="T73" fmla="*/ 583 h 999"/>
                  <a:gd name="T74" fmla="*/ 866 w 1977"/>
                  <a:gd name="T75" fmla="*/ 494 h 999"/>
                  <a:gd name="T76" fmla="*/ 1024 w 1977"/>
                  <a:gd name="T77" fmla="*/ 504 h 999"/>
                  <a:gd name="T78" fmla="*/ 1055 w 1977"/>
                  <a:gd name="T79" fmla="*/ 650 h 999"/>
                  <a:gd name="T80" fmla="*/ 987 w 1977"/>
                  <a:gd name="T81" fmla="*/ 583 h 999"/>
                  <a:gd name="T82" fmla="*/ 1051 w 1977"/>
                  <a:gd name="T83" fmla="*/ 601 h 999"/>
                  <a:gd name="T84" fmla="*/ 956 w 1977"/>
                  <a:gd name="T85" fmla="*/ 517 h 999"/>
                  <a:gd name="T86" fmla="*/ 1027 w 1977"/>
                  <a:gd name="T87" fmla="*/ 537 h 999"/>
                  <a:gd name="T88" fmla="*/ 1064 w 1977"/>
                  <a:gd name="T89" fmla="*/ 550 h 999"/>
                  <a:gd name="T90" fmla="*/ 979 w 1977"/>
                  <a:gd name="T91" fmla="*/ 503 h 999"/>
                  <a:gd name="T92" fmla="*/ 956 w 1977"/>
                  <a:gd name="T93" fmla="*/ 515 h 999"/>
                  <a:gd name="T94" fmla="*/ 968 w 1977"/>
                  <a:gd name="T95" fmla="*/ 543 h 999"/>
                  <a:gd name="T96" fmla="*/ 972 w 1977"/>
                  <a:gd name="T97" fmla="*/ 560 h 999"/>
                  <a:gd name="T98" fmla="*/ 969 w 1977"/>
                  <a:gd name="T99" fmla="*/ 602 h 999"/>
                  <a:gd name="T100" fmla="*/ 929 w 1977"/>
                  <a:gd name="T101" fmla="*/ 663 h 999"/>
                  <a:gd name="T102" fmla="*/ 854 w 1977"/>
                  <a:gd name="T103" fmla="*/ 573 h 999"/>
                  <a:gd name="T104" fmla="*/ 798 w 1977"/>
                  <a:gd name="T105" fmla="*/ 612 h 999"/>
                  <a:gd name="T106" fmla="*/ 778 w 1977"/>
                  <a:gd name="T107" fmla="*/ 620 h 999"/>
                  <a:gd name="T108" fmla="*/ 823 w 1977"/>
                  <a:gd name="T109" fmla="*/ 634 h 999"/>
                  <a:gd name="T110" fmla="*/ 820 w 1977"/>
                  <a:gd name="T111" fmla="*/ 689 h 999"/>
                  <a:gd name="T112" fmla="*/ 845 w 1977"/>
                  <a:gd name="T113" fmla="*/ 722 h 999"/>
                  <a:gd name="T114" fmla="*/ 1001 w 1977"/>
                  <a:gd name="T115" fmla="*/ 673 h 999"/>
                  <a:gd name="T116" fmla="*/ 951 w 1977"/>
                  <a:gd name="T117" fmla="*/ 769 h 999"/>
                  <a:gd name="T118" fmla="*/ 1035 w 1977"/>
                  <a:gd name="T119" fmla="*/ 791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77" h="999">
                    <a:moveTo>
                      <a:pt x="949" y="853"/>
                    </a:moveTo>
                    <a:lnTo>
                      <a:pt x="1027" y="827"/>
                    </a:lnTo>
                    <a:lnTo>
                      <a:pt x="1026" y="843"/>
                    </a:lnTo>
                    <a:lnTo>
                      <a:pt x="1024" y="860"/>
                    </a:lnTo>
                    <a:lnTo>
                      <a:pt x="1021" y="877"/>
                    </a:lnTo>
                    <a:lnTo>
                      <a:pt x="1017" y="894"/>
                    </a:lnTo>
                    <a:lnTo>
                      <a:pt x="1010" y="912"/>
                    </a:lnTo>
                    <a:lnTo>
                      <a:pt x="1001" y="927"/>
                    </a:lnTo>
                    <a:lnTo>
                      <a:pt x="989" y="941"/>
                    </a:lnTo>
                    <a:lnTo>
                      <a:pt x="974" y="952"/>
                    </a:lnTo>
                    <a:lnTo>
                      <a:pt x="959" y="954"/>
                    </a:lnTo>
                    <a:lnTo>
                      <a:pt x="944" y="952"/>
                    </a:lnTo>
                    <a:lnTo>
                      <a:pt x="929" y="946"/>
                    </a:lnTo>
                    <a:lnTo>
                      <a:pt x="914" y="937"/>
                    </a:lnTo>
                    <a:lnTo>
                      <a:pt x="900" y="926"/>
                    </a:lnTo>
                    <a:lnTo>
                      <a:pt x="888" y="913"/>
                    </a:lnTo>
                    <a:lnTo>
                      <a:pt x="876" y="897"/>
                    </a:lnTo>
                    <a:lnTo>
                      <a:pt x="867" y="881"/>
                    </a:lnTo>
                    <a:lnTo>
                      <a:pt x="949" y="853"/>
                    </a:lnTo>
                    <a:lnTo>
                      <a:pt x="942" y="822"/>
                    </a:lnTo>
                    <a:lnTo>
                      <a:pt x="857" y="852"/>
                    </a:lnTo>
                    <a:lnTo>
                      <a:pt x="848" y="845"/>
                    </a:lnTo>
                    <a:lnTo>
                      <a:pt x="842" y="835"/>
                    </a:lnTo>
                    <a:lnTo>
                      <a:pt x="837" y="823"/>
                    </a:lnTo>
                    <a:lnTo>
                      <a:pt x="830" y="812"/>
                    </a:lnTo>
                    <a:lnTo>
                      <a:pt x="843" y="806"/>
                    </a:lnTo>
                    <a:lnTo>
                      <a:pt x="858" y="801"/>
                    </a:lnTo>
                    <a:lnTo>
                      <a:pt x="873" y="795"/>
                    </a:lnTo>
                    <a:lnTo>
                      <a:pt x="889" y="790"/>
                    </a:lnTo>
                    <a:lnTo>
                      <a:pt x="905" y="784"/>
                    </a:lnTo>
                    <a:lnTo>
                      <a:pt x="921" y="779"/>
                    </a:lnTo>
                    <a:lnTo>
                      <a:pt x="935" y="775"/>
                    </a:lnTo>
                    <a:lnTo>
                      <a:pt x="949" y="770"/>
                    </a:lnTo>
                    <a:lnTo>
                      <a:pt x="941" y="740"/>
                    </a:lnTo>
                    <a:lnTo>
                      <a:pt x="836" y="775"/>
                    </a:lnTo>
                    <a:lnTo>
                      <a:pt x="835" y="772"/>
                    </a:lnTo>
                    <a:lnTo>
                      <a:pt x="835" y="769"/>
                    </a:lnTo>
                    <a:lnTo>
                      <a:pt x="835" y="765"/>
                    </a:lnTo>
                    <a:lnTo>
                      <a:pt x="835" y="761"/>
                    </a:lnTo>
                    <a:lnTo>
                      <a:pt x="792" y="757"/>
                    </a:lnTo>
                    <a:lnTo>
                      <a:pt x="792" y="779"/>
                    </a:lnTo>
                    <a:lnTo>
                      <a:pt x="794" y="800"/>
                    </a:lnTo>
                    <a:lnTo>
                      <a:pt x="799" y="822"/>
                    </a:lnTo>
                    <a:lnTo>
                      <a:pt x="806" y="841"/>
                    </a:lnTo>
                    <a:lnTo>
                      <a:pt x="814" y="862"/>
                    </a:lnTo>
                    <a:lnTo>
                      <a:pt x="823" y="882"/>
                    </a:lnTo>
                    <a:lnTo>
                      <a:pt x="835" y="900"/>
                    </a:lnTo>
                    <a:lnTo>
                      <a:pt x="846" y="919"/>
                    </a:lnTo>
                    <a:lnTo>
                      <a:pt x="860" y="936"/>
                    </a:lnTo>
                    <a:lnTo>
                      <a:pt x="875" y="953"/>
                    </a:lnTo>
                    <a:lnTo>
                      <a:pt x="891" y="968"/>
                    </a:lnTo>
                    <a:lnTo>
                      <a:pt x="908" y="980"/>
                    </a:lnTo>
                    <a:lnTo>
                      <a:pt x="927" y="990"/>
                    </a:lnTo>
                    <a:lnTo>
                      <a:pt x="946" y="996"/>
                    </a:lnTo>
                    <a:lnTo>
                      <a:pt x="967" y="999"/>
                    </a:lnTo>
                    <a:lnTo>
                      <a:pt x="989" y="997"/>
                    </a:lnTo>
                    <a:lnTo>
                      <a:pt x="1005" y="992"/>
                    </a:lnTo>
                    <a:lnTo>
                      <a:pt x="1019" y="986"/>
                    </a:lnTo>
                    <a:lnTo>
                      <a:pt x="1030" y="976"/>
                    </a:lnTo>
                    <a:lnTo>
                      <a:pt x="1041" y="965"/>
                    </a:lnTo>
                    <a:lnTo>
                      <a:pt x="1048" y="952"/>
                    </a:lnTo>
                    <a:lnTo>
                      <a:pt x="1055" y="938"/>
                    </a:lnTo>
                    <a:lnTo>
                      <a:pt x="1060" y="923"/>
                    </a:lnTo>
                    <a:lnTo>
                      <a:pt x="1064" y="908"/>
                    </a:lnTo>
                    <a:lnTo>
                      <a:pt x="1098" y="629"/>
                    </a:lnTo>
                    <a:lnTo>
                      <a:pt x="1101" y="609"/>
                    </a:lnTo>
                    <a:lnTo>
                      <a:pt x="1104" y="587"/>
                    </a:lnTo>
                    <a:lnTo>
                      <a:pt x="1108" y="566"/>
                    </a:lnTo>
                    <a:lnTo>
                      <a:pt x="1112" y="545"/>
                    </a:lnTo>
                    <a:lnTo>
                      <a:pt x="1117" y="525"/>
                    </a:lnTo>
                    <a:lnTo>
                      <a:pt x="1121" y="505"/>
                    </a:lnTo>
                    <a:lnTo>
                      <a:pt x="1128" y="485"/>
                    </a:lnTo>
                    <a:lnTo>
                      <a:pt x="1135" y="466"/>
                    </a:lnTo>
                    <a:lnTo>
                      <a:pt x="1143" y="443"/>
                    </a:lnTo>
                    <a:lnTo>
                      <a:pt x="1154" y="420"/>
                    </a:lnTo>
                    <a:lnTo>
                      <a:pt x="1165" y="398"/>
                    </a:lnTo>
                    <a:lnTo>
                      <a:pt x="1179" y="376"/>
                    </a:lnTo>
                    <a:lnTo>
                      <a:pt x="1194" y="355"/>
                    </a:lnTo>
                    <a:lnTo>
                      <a:pt x="1209" y="335"/>
                    </a:lnTo>
                    <a:lnTo>
                      <a:pt x="1226" y="316"/>
                    </a:lnTo>
                    <a:lnTo>
                      <a:pt x="1245" y="298"/>
                    </a:lnTo>
                    <a:lnTo>
                      <a:pt x="1264" y="282"/>
                    </a:lnTo>
                    <a:lnTo>
                      <a:pt x="1284" y="265"/>
                    </a:lnTo>
                    <a:lnTo>
                      <a:pt x="1306" y="252"/>
                    </a:lnTo>
                    <a:lnTo>
                      <a:pt x="1328" y="240"/>
                    </a:lnTo>
                    <a:lnTo>
                      <a:pt x="1351" y="230"/>
                    </a:lnTo>
                    <a:lnTo>
                      <a:pt x="1374" y="220"/>
                    </a:lnTo>
                    <a:lnTo>
                      <a:pt x="1398" y="215"/>
                    </a:lnTo>
                    <a:lnTo>
                      <a:pt x="1423" y="210"/>
                    </a:lnTo>
                    <a:lnTo>
                      <a:pt x="1437" y="226"/>
                    </a:lnTo>
                    <a:lnTo>
                      <a:pt x="1450" y="240"/>
                    </a:lnTo>
                    <a:lnTo>
                      <a:pt x="1462" y="254"/>
                    </a:lnTo>
                    <a:lnTo>
                      <a:pt x="1476" y="265"/>
                    </a:lnTo>
                    <a:lnTo>
                      <a:pt x="1492" y="276"/>
                    </a:lnTo>
                    <a:lnTo>
                      <a:pt x="1511" y="285"/>
                    </a:lnTo>
                    <a:lnTo>
                      <a:pt x="1534" y="294"/>
                    </a:lnTo>
                    <a:lnTo>
                      <a:pt x="1561" y="302"/>
                    </a:lnTo>
                    <a:lnTo>
                      <a:pt x="1578" y="306"/>
                    </a:lnTo>
                    <a:lnTo>
                      <a:pt x="1593" y="307"/>
                    </a:lnTo>
                    <a:lnTo>
                      <a:pt x="1609" y="308"/>
                    </a:lnTo>
                    <a:lnTo>
                      <a:pt x="1624" y="308"/>
                    </a:lnTo>
                    <a:lnTo>
                      <a:pt x="1639" y="306"/>
                    </a:lnTo>
                    <a:lnTo>
                      <a:pt x="1652" y="303"/>
                    </a:lnTo>
                    <a:lnTo>
                      <a:pt x="1667" y="300"/>
                    </a:lnTo>
                    <a:lnTo>
                      <a:pt x="1681" y="294"/>
                    </a:lnTo>
                    <a:lnTo>
                      <a:pt x="1695" y="290"/>
                    </a:lnTo>
                    <a:lnTo>
                      <a:pt x="1708" y="283"/>
                    </a:lnTo>
                    <a:lnTo>
                      <a:pt x="1722" y="276"/>
                    </a:lnTo>
                    <a:lnTo>
                      <a:pt x="1734" y="268"/>
                    </a:lnTo>
                    <a:lnTo>
                      <a:pt x="1746" y="259"/>
                    </a:lnTo>
                    <a:lnTo>
                      <a:pt x="1758" y="249"/>
                    </a:lnTo>
                    <a:lnTo>
                      <a:pt x="1770" y="239"/>
                    </a:lnTo>
                    <a:lnTo>
                      <a:pt x="1781" y="229"/>
                    </a:lnTo>
                    <a:lnTo>
                      <a:pt x="1818" y="249"/>
                    </a:lnTo>
                    <a:lnTo>
                      <a:pt x="1850" y="275"/>
                    </a:lnTo>
                    <a:lnTo>
                      <a:pt x="1878" y="305"/>
                    </a:lnTo>
                    <a:lnTo>
                      <a:pt x="1902" y="339"/>
                    </a:lnTo>
                    <a:lnTo>
                      <a:pt x="1921" y="376"/>
                    </a:lnTo>
                    <a:lnTo>
                      <a:pt x="1936" y="416"/>
                    </a:lnTo>
                    <a:lnTo>
                      <a:pt x="1944" y="457"/>
                    </a:lnTo>
                    <a:lnTo>
                      <a:pt x="1947" y="499"/>
                    </a:lnTo>
                    <a:lnTo>
                      <a:pt x="1950" y="528"/>
                    </a:lnTo>
                    <a:lnTo>
                      <a:pt x="1953" y="560"/>
                    </a:lnTo>
                    <a:lnTo>
                      <a:pt x="1956" y="585"/>
                    </a:lnTo>
                    <a:lnTo>
                      <a:pt x="1960" y="591"/>
                    </a:lnTo>
                    <a:lnTo>
                      <a:pt x="1973" y="540"/>
                    </a:lnTo>
                    <a:lnTo>
                      <a:pt x="1977" y="485"/>
                    </a:lnTo>
                    <a:lnTo>
                      <a:pt x="1976" y="430"/>
                    </a:lnTo>
                    <a:lnTo>
                      <a:pt x="1967" y="378"/>
                    </a:lnTo>
                    <a:lnTo>
                      <a:pt x="1962" y="361"/>
                    </a:lnTo>
                    <a:lnTo>
                      <a:pt x="1956" y="344"/>
                    </a:lnTo>
                    <a:lnTo>
                      <a:pt x="1950" y="326"/>
                    </a:lnTo>
                    <a:lnTo>
                      <a:pt x="1940" y="310"/>
                    </a:lnTo>
                    <a:lnTo>
                      <a:pt x="1931" y="295"/>
                    </a:lnTo>
                    <a:lnTo>
                      <a:pt x="1921" y="280"/>
                    </a:lnTo>
                    <a:lnTo>
                      <a:pt x="1909" y="265"/>
                    </a:lnTo>
                    <a:lnTo>
                      <a:pt x="1897" y="252"/>
                    </a:lnTo>
                    <a:lnTo>
                      <a:pt x="1884" y="239"/>
                    </a:lnTo>
                    <a:lnTo>
                      <a:pt x="1870" y="226"/>
                    </a:lnTo>
                    <a:lnTo>
                      <a:pt x="1856" y="214"/>
                    </a:lnTo>
                    <a:lnTo>
                      <a:pt x="1841" y="202"/>
                    </a:lnTo>
                    <a:lnTo>
                      <a:pt x="1826" y="191"/>
                    </a:lnTo>
                    <a:lnTo>
                      <a:pt x="1810" y="180"/>
                    </a:lnTo>
                    <a:lnTo>
                      <a:pt x="1795" y="171"/>
                    </a:lnTo>
                    <a:lnTo>
                      <a:pt x="1779" y="162"/>
                    </a:lnTo>
                    <a:lnTo>
                      <a:pt x="1776" y="163"/>
                    </a:lnTo>
                    <a:lnTo>
                      <a:pt x="1773" y="164"/>
                    </a:lnTo>
                    <a:lnTo>
                      <a:pt x="1771" y="165"/>
                    </a:lnTo>
                    <a:lnTo>
                      <a:pt x="1769" y="167"/>
                    </a:lnTo>
                    <a:lnTo>
                      <a:pt x="1765" y="171"/>
                    </a:lnTo>
                    <a:lnTo>
                      <a:pt x="1761" y="177"/>
                    </a:lnTo>
                    <a:lnTo>
                      <a:pt x="1753" y="185"/>
                    </a:lnTo>
                    <a:lnTo>
                      <a:pt x="1743" y="195"/>
                    </a:lnTo>
                    <a:lnTo>
                      <a:pt x="1730" y="208"/>
                    </a:lnTo>
                    <a:lnTo>
                      <a:pt x="1717" y="218"/>
                    </a:lnTo>
                    <a:lnTo>
                      <a:pt x="1705" y="227"/>
                    </a:lnTo>
                    <a:lnTo>
                      <a:pt x="1694" y="235"/>
                    </a:lnTo>
                    <a:lnTo>
                      <a:pt x="1683" y="241"/>
                    </a:lnTo>
                    <a:lnTo>
                      <a:pt x="1673" y="247"/>
                    </a:lnTo>
                    <a:lnTo>
                      <a:pt x="1664" y="250"/>
                    </a:lnTo>
                    <a:lnTo>
                      <a:pt x="1654" y="254"/>
                    </a:lnTo>
                    <a:lnTo>
                      <a:pt x="1643" y="255"/>
                    </a:lnTo>
                    <a:lnTo>
                      <a:pt x="1633" y="256"/>
                    </a:lnTo>
                    <a:lnTo>
                      <a:pt x="1622" y="257"/>
                    </a:lnTo>
                    <a:lnTo>
                      <a:pt x="1611" y="257"/>
                    </a:lnTo>
                    <a:lnTo>
                      <a:pt x="1598" y="256"/>
                    </a:lnTo>
                    <a:lnTo>
                      <a:pt x="1584" y="256"/>
                    </a:lnTo>
                    <a:lnTo>
                      <a:pt x="1569" y="255"/>
                    </a:lnTo>
                    <a:lnTo>
                      <a:pt x="1553" y="254"/>
                    </a:lnTo>
                    <a:lnTo>
                      <a:pt x="1543" y="249"/>
                    </a:lnTo>
                    <a:lnTo>
                      <a:pt x="1531" y="246"/>
                    </a:lnTo>
                    <a:lnTo>
                      <a:pt x="1521" y="241"/>
                    </a:lnTo>
                    <a:lnTo>
                      <a:pt x="1510" y="237"/>
                    </a:lnTo>
                    <a:lnTo>
                      <a:pt x="1499" y="232"/>
                    </a:lnTo>
                    <a:lnTo>
                      <a:pt x="1489" y="225"/>
                    </a:lnTo>
                    <a:lnTo>
                      <a:pt x="1481" y="217"/>
                    </a:lnTo>
                    <a:lnTo>
                      <a:pt x="1473" y="208"/>
                    </a:lnTo>
                    <a:lnTo>
                      <a:pt x="1476" y="204"/>
                    </a:lnTo>
                    <a:lnTo>
                      <a:pt x="1480" y="200"/>
                    </a:lnTo>
                    <a:lnTo>
                      <a:pt x="1482" y="195"/>
                    </a:lnTo>
                    <a:lnTo>
                      <a:pt x="1485" y="191"/>
                    </a:lnTo>
                    <a:lnTo>
                      <a:pt x="1493" y="166"/>
                    </a:lnTo>
                    <a:lnTo>
                      <a:pt x="1497" y="141"/>
                    </a:lnTo>
                    <a:lnTo>
                      <a:pt x="1497" y="116"/>
                    </a:lnTo>
                    <a:lnTo>
                      <a:pt x="1495" y="91"/>
                    </a:lnTo>
                    <a:lnTo>
                      <a:pt x="1489" y="66"/>
                    </a:lnTo>
                    <a:lnTo>
                      <a:pt x="1480" y="43"/>
                    </a:lnTo>
                    <a:lnTo>
                      <a:pt x="1468" y="21"/>
                    </a:lnTo>
                    <a:lnTo>
                      <a:pt x="1454" y="0"/>
                    </a:lnTo>
                    <a:lnTo>
                      <a:pt x="1453" y="6"/>
                    </a:lnTo>
                    <a:lnTo>
                      <a:pt x="1454" y="25"/>
                    </a:lnTo>
                    <a:lnTo>
                      <a:pt x="1457" y="50"/>
                    </a:lnTo>
                    <a:lnTo>
                      <a:pt x="1458" y="80"/>
                    </a:lnTo>
                    <a:lnTo>
                      <a:pt x="1455" y="112"/>
                    </a:lnTo>
                    <a:lnTo>
                      <a:pt x="1450" y="141"/>
                    </a:lnTo>
                    <a:lnTo>
                      <a:pt x="1437" y="164"/>
                    </a:lnTo>
                    <a:lnTo>
                      <a:pt x="1416" y="178"/>
                    </a:lnTo>
                    <a:lnTo>
                      <a:pt x="1393" y="178"/>
                    </a:lnTo>
                    <a:lnTo>
                      <a:pt x="1370" y="180"/>
                    </a:lnTo>
                    <a:lnTo>
                      <a:pt x="1348" y="185"/>
                    </a:lnTo>
                    <a:lnTo>
                      <a:pt x="1326" y="191"/>
                    </a:lnTo>
                    <a:lnTo>
                      <a:pt x="1306" y="197"/>
                    </a:lnTo>
                    <a:lnTo>
                      <a:pt x="1285" y="207"/>
                    </a:lnTo>
                    <a:lnTo>
                      <a:pt x="1265" y="216"/>
                    </a:lnTo>
                    <a:lnTo>
                      <a:pt x="1246" y="227"/>
                    </a:lnTo>
                    <a:lnTo>
                      <a:pt x="1227" y="240"/>
                    </a:lnTo>
                    <a:lnTo>
                      <a:pt x="1209" y="254"/>
                    </a:lnTo>
                    <a:lnTo>
                      <a:pt x="1193" y="269"/>
                    </a:lnTo>
                    <a:lnTo>
                      <a:pt x="1177" y="285"/>
                    </a:lnTo>
                    <a:lnTo>
                      <a:pt x="1162" y="301"/>
                    </a:lnTo>
                    <a:lnTo>
                      <a:pt x="1148" y="320"/>
                    </a:lnTo>
                    <a:lnTo>
                      <a:pt x="1134" y="338"/>
                    </a:lnTo>
                    <a:lnTo>
                      <a:pt x="1123" y="356"/>
                    </a:lnTo>
                    <a:lnTo>
                      <a:pt x="1113" y="374"/>
                    </a:lnTo>
                    <a:lnTo>
                      <a:pt x="1105" y="392"/>
                    </a:lnTo>
                    <a:lnTo>
                      <a:pt x="1100" y="411"/>
                    </a:lnTo>
                    <a:lnTo>
                      <a:pt x="1095" y="429"/>
                    </a:lnTo>
                    <a:lnTo>
                      <a:pt x="1090" y="447"/>
                    </a:lnTo>
                    <a:lnTo>
                      <a:pt x="1086" y="467"/>
                    </a:lnTo>
                    <a:lnTo>
                      <a:pt x="1081" y="485"/>
                    </a:lnTo>
                    <a:lnTo>
                      <a:pt x="1077" y="504"/>
                    </a:lnTo>
                    <a:lnTo>
                      <a:pt x="1067" y="499"/>
                    </a:lnTo>
                    <a:lnTo>
                      <a:pt x="1055" y="495"/>
                    </a:lnTo>
                    <a:lnTo>
                      <a:pt x="1039" y="490"/>
                    </a:lnTo>
                    <a:lnTo>
                      <a:pt x="1022" y="484"/>
                    </a:lnTo>
                    <a:lnTo>
                      <a:pt x="1006" y="477"/>
                    </a:lnTo>
                    <a:lnTo>
                      <a:pt x="991" y="471"/>
                    </a:lnTo>
                    <a:lnTo>
                      <a:pt x="981" y="464"/>
                    </a:lnTo>
                    <a:lnTo>
                      <a:pt x="976" y="456"/>
                    </a:lnTo>
                    <a:lnTo>
                      <a:pt x="956" y="459"/>
                    </a:lnTo>
                    <a:lnTo>
                      <a:pt x="923" y="465"/>
                    </a:lnTo>
                    <a:lnTo>
                      <a:pt x="882" y="471"/>
                    </a:lnTo>
                    <a:lnTo>
                      <a:pt x="832" y="480"/>
                    </a:lnTo>
                    <a:lnTo>
                      <a:pt x="777" y="489"/>
                    </a:lnTo>
                    <a:lnTo>
                      <a:pt x="717" y="498"/>
                    </a:lnTo>
                    <a:lnTo>
                      <a:pt x="655" y="509"/>
                    </a:lnTo>
                    <a:lnTo>
                      <a:pt x="592" y="519"/>
                    </a:lnTo>
                    <a:lnTo>
                      <a:pt x="529" y="529"/>
                    </a:lnTo>
                    <a:lnTo>
                      <a:pt x="471" y="540"/>
                    </a:lnTo>
                    <a:lnTo>
                      <a:pt x="415" y="549"/>
                    </a:lnTo>
                    <a:lnTo>
                      <a:pt x="366" y="557"/>
                    </a:lnTo>
                    <a:lnTo>
                      <a:pt x="324" y="564"/>
                    </a:lnTo>
                    <a:lnTo>
                      <a:pt x="293" y="568"/>
                    </a:lnTo>
                    <a:lnTo>
                      <a:pt x="273" y="572"/>
                    </a:lnTo>
                    <a:lnTo>
                      <a:pt x="266" y="573"/>
                    </a:lnTo>
                    <a:lnTo>
                      <a:pt x="250" y="568"/>
                    </a:lnTo>
                    <a:lnTo>
                      <a:pt x="233" y="563"/>
                    </a:lnTo>
                    <a:lnTo>
                      <a:pt x="218" y="558"/>
                    </a:lnTo>
                    <a:lnTo>
                      <a:pt x="202" y="552"/>
                    </a:lnTo>
                    <a:lnTo>
                      <a:pt x="186" y="547"/>
                    </a:lnTo>
                    <a:lnTo>
                      <a:pt x="170" y="541"/>
                    </a:lnTo>
                    <a:lnTo>
                      <a:pt x="155" y="536"/>
                    </a:lnTo>
                    <a:lnTo>
                      <a:pt x="139" y="530"/>
                    </a:lnTo>
                    <a:lnTo>
                      <a:pt x="123" y="525"/>
                    </a:lnTo>
                    <a:lnTo>
                      <a:pt x="107" y="520"/>
                    </a:lnTo>
                    <a:lnTo>
                      <a:pt x="92" y="514"/>
                    </a:lnTo>
                    <a:lnTo>
                      <a:pt x="76" y="510"/>
                    </a:lnTo>
                    <a:lnTo>
                      <a:pt x="60" y="505"/>
                    </a:lnTo>
                    <a:lnTo>
                      <a:pt x="43" y="500"/>
                    </a:lnTo>
                    <a:lnTo>
                      <a:pt x="27" y="496"/>
                    </a:lnTo>
                    <a:lnTo>
                      <a:pt x="11" y="491"/>
                    </a:lnTo>
                    <a:lnTo>
                      <a:pt x="0" y="503"/>
                    </a:lnTo>
                    <a:lnTo>
                      <a:pt x="3" y="505"/>
                    </a:lnTo>
                    <a:lnTo>
                      <a:pt x="10" y="509"/>
                    </a:lnTo>
                    <a:lnTo>
                      <a:pt x="22" y="513"/>
                    </a:lnTo>
                    <a:lnTo>
                      <a:pt x="35" y="519"/>
                    </a:lnTo>
                    <a:lnTo>
                      <a:pt x="53" y="525"/>
                    </a:lnTo>
                    <a:lnTo>
                      <a:pt x="71" y="532"/>
                    </a:lnTo>
                    <a:lnTo>
                      <a:pt x="91" y="540"/>
                    </a:lnTo>
                    <a:lnTo>
                      <a:pt x="110" y="547"/>
                    </a:lnTo>
                    <a:lnTo>
                      <a:pt x="130" y="555"/>
                    </a:lnTo>
                    <a:lnTo>
                      <a:pt x="149" y="562"/>
                    </a:lnTo>
                    <a:lnTo>
                      <a:pt x="168" y="568"/>
                    </a:lnTo>
                    <a:lnTo>
                      <a:pt x="184" y="574"/>
                    </a:lnTo>
                    <a:lnTo>
                      <a:pt x="198" y="580"/>
                    </a:lnTo>
                    <a:lnTo>
                      <a:pt x="208" y="583"/>
                    </a:lnTo>
                    <a:lnTo>
                      <a:pt x="215" y="586"/>
                    </a:lnTo>
                    <a:lnTo>
                      <a:pt x="217" y="587"/>
                    </a:lnTo>
                    <a:lnTo>
                      <a:pt x="216" y="587"/>
                    </a:lnTo>
                    <a:lnTo>
                      <a:pt x="213" y="588"/>
                    </a:lnTo>
                    <a:lnTo>
                      <a:pt x="208" y="590"/>
                    </a:lnTo>
                    <a:lnTo>
                      <a:pt x="202" y="593"/>
                    </a:lnTo>
                    <a:lnTo>
                      <a:pt x="195" y="595"/>
                    </a:lnTo>
                    <a:lnTo>
                      <a:pt x="190" y="598"/>
                    </a:lnTo>
                    <a:lnTo>
                      <a:pt x="184" y="601"/>
                    </a:lnTo>
                    <a:lnTo>
                      <a:pt x="179" y="604"/>
                    </a:lnTo>
                    <a:lnTo>
                      <a:pt x="491" y="741"/>
                    </a:lnTo>
                    <a:lnTo>
                      <a:pt x="497" y="744"/>
                    </a:lnTo>
                    <a:lnTo>
                      <a:pt x="503" y="745"/>
                    </a:lnTo>
                    <a:lnTo>
                      <a:pt x="509" y="745"/>
                    </a:lnTo>
                    <a:lnTo>
                      <a:pt x="514" y="740"/>
                    </a:lnTo>
                    <a:lnTo>
                      <a:pt x="246" y="612"/>
                    </a:lnTo>
                    <a:lnTo>
                      <a:pt x="265" y="608"/>
                    </a:lnTo>
                    <a:lnTo>
                      <a:pt x="296" y="602"/>
                    </a:lnTo>
                    <a:lnTo>
                      <a:pt x="336" y="593"/>
                    </a:lnTo>
                    <a:lnTo>
                      <a:pt x="385" y="583"/>
                    </a:lnTo>
                    <a:lnTo>
                      <a:pt x="442" y="573"/>
                    </a:lnTo>
                    <a:lnTo>
                      <a:pt x="503" y="562"/>
                    </a:lnTo>
                    <a:lnTo>
                      <a:pt x="567" y="549"/>
                    </a:lnTo>
                    <a:lnTo>
                      <a:pt x="632" y="537"/>
                    </a:lnTo>
                    <a:lnTo>
                      <a:pt x="696" y="526"/>
                    </a:lnTo>
                    <a:lnTo>
                      <a:pt x="758" y="514"/>
                    </a:lnTo>
                    <a:lnTo>
                      <a:pt x="815" y="504"/>
                    </a:lnTo>
                    <a:lnTo>
                      <a:pt x="866" y="494"/>
                    </a:lnTo>
                    <a:lnTo>
                      <a:pt x="910" y="487"/>
                    </a:lnTo>
                    <a:lnTo>
                      <a:pt x="942" y="480"/>
                    </a:lnTo>
                    <a:lnTo>
                      <a:pt x="964" y="476"/>
                    </a:lnTo>
                    <a:lnTo>
                      <a:pt x="971" y="475"/>
                    </a:lnTo>
                    <a:lnTo>
                      <a:pt x="983" y="482"/>
                    </a:lnTo>
                    <a:lnTo>
                      <a:pt x="996" y="489"/>
                    </a:lnTo>
                    <a:lnTo>
                      <a:pt x="1010" y="496"/>
                    </a:lnTo>
                    <a:lnTo>
                      <a:pt x="1024" y="504"/>
                    </a:lnTo>
                    <a:lnTo>
                      <a:pt x="1036" y="512"/>
                    </a:lnTo>
                    <a:lnTo>
                      <a:pt x="1049" y="520"/>
                    </a:lnTo>
                    <a:lnTo>
                      <a:pt x="1062" y="528"/>
                    </a:lnTo>
                    <a:lnTo>
                      <a:pt x="1073" y="537"/>
                    </a:lnTo>
                    <a:lnTo>
                      <a:pt x="1072" y="567"/>
                    </a:lnTo>
                    <a:lnTo>
                      <a:pt x="1067" y="595"/>
                    </a:lnTo>
                    <a:lnTo>
                      <a:pt x="1062" y="624"/>
                    </a:lnTo>
                    <a:lnTo>
                      <a:pt x="1055" y="650"/>
                    </a:lnTo>
                    <a:lnTo>
                      <a:pt x="1047" y="641"/>
                    </a:lnTo>
                    <a:lnTo>
                      <a:pt x="1039" y="632"/>
                    </a:lnTo>
                    <a:lnTo>
                      <a:pt x="1030" y="623"/>
                    </a:lnTo>
                    <a:lnTo>
                      <a:pt x="1022" y="615"/>
                    </a:lnTo>
                    <a:lnTo>
                      <a:pt x="1014" y="606"/>
                    </a:lnTo>
                    <a:lnTo>
                      <a:pt x="1006" y="598"/>
                    </a:lnTo>
                    <a:lnTo>
                      <a:pt x="997" y="590"/>
                    </a:lnTo>
                    <a:lnTo>
                      <a:pt x="987" y="583"/>
                    </a:lnTo>
                    <a:lnTo>
                      <a:pt x="995" y="583"/>
                    </a:lnTo>
                    <a:lnTo>
                      <a:pt x="1003" y="586"/>
                    </a:lnTo>
                    <a:lnTo>
                      <a:pt x="1011" y="591"/>
                    </a:lnTo>
                    <a:lnTo>
                      <a:pt x="1018" y="597"/>
                    </a:lnTo>
                    <a:lnTo>
                      <a:pt x="1026" y="603"/>
                    </a:lnTo>
                    <a:lnTo>
                      <a:pt x="1034" y="605"/>
                    </a:lnTo>
                    <a:lnTo>
                      <a:pt x="1042" y="605"/>
                    </a:lnTo>
                    <a:lnTo>
                      <a:pt x="1051" y="601"/>
                    </a:lnTo>
                    <a:lnTo>
                      <a:pt x="1043" y="587"/>
                    </a:lnTo>
                    <a:lnTo>
                      <a:pt x="1033" y="574"/>
                    </a:lnTo>
                    <a:lnTo>
                      <a:pt x="1022" y="563"/>
                    </a:lnTo>
                    <a:lnTo>
                      <a:pt x="1010" y="551"/>
                    </a:lnTo>
                    <a:lnTo>
                      <a:pt x="997" y="541"/>
                    </a:lnTo>
                    <a:lnTo>
                      <a:pt x="983" y="532"/>
                    </a:lnTo>
                    <a:lnTo>
                      <a:pt x="969" y="524"/>
                    </a:lnTo>
                    <a:lnTo>
                      <a:pt x="956" y="517"/>
                    </a:lnTo>
                    <a:lnTo>
                      <a:pt x="965" y="518"/>
                    </a:lnTo>
                    <a:lnTo>
                      <a:pt x="974" y="519"/>
                    </a:lnTo>
                    <a:lnTo>
                      <a:pt x="983" y="521"/>
                    </a:lnTo>
                    <a:lnTo>
                      <a:pt x="992" y="524"/>
                    </a:lnTo>
                    <a:lnTo>
                      <a:pt x="1002" y="526"/>
                    </a:lnTo>
                    <a:lnTo>
                      <a:pt x="1011" y="529"/>
                    </a:lnTo>
                    <a:lnTo>
                      <a:pt x="1019" y="533"/>
                    </a:lnTo>
                    <a:lnTo>
                      <a:pt x="1027" y="537"/>
                    </a:lnTo>
                    <a:lnTo>
                      <a:pt x="1032" y="538"/>
                    </a:lnTo>
                    <a:lnTo>
                      <a:pt x="1036" y="542"/>
                    </a:lnTo>
                    <a:lnTo>
                      <a:pt x="1041" y="547"/>
                    </a:lnTo>
                    <a:lnTo>
                      <a:pt x="1044" y="550"/>
                    </a:lnTo>
                    <a:lnTo>
                      <a:pt x="1049" y="555"/>
                    </a:lnTo>
                    <a:lnTo>
                      <a:pt x="1053" y="556"/>
                    </a:lnTo>
                    <a:lnTo>
                      <a:pt x="1058" y="555"/>
                    </a:lnTo>
                    <a:lnTo>
                      <a:pt x="1064" y="550"/>
                    </a:lnTo>
                    <a:lnTo>
                      <a:pt x="1056" y="540"/>
                    </a:lnTo>
                    <a:lnTo>
                      <a:pt x="1047" y="532"/>
                    </a:lnTo>
                    <a:lnTo>
                      <a:pt x="1036" y="525"/>
                    </a:lnTo>
                    <a:lnTo>
                      <a:pt x="1026" y="519"/>
                    </a:lnTo>
                    <a:lnTo>
                      <a:pt x="1014" y="514"/>
                    </a:lnTo>
                    <a:lnTo>
                      <a:pt x="1003" y="511"/>
                    </a:lnTo>
                    <a:lnTo>
                      <a:pt x="990" y="506"/>
                    </a:lnTo>
                    <a:lnTo>
                      <a:pt x="979" y="503"/>
                    </a:lnTo>
                    <a:lnTo>
                      <a:pt x="972" y="500"/>
                    </a:lnTo>
                    <a:lnTo>
                      <a:pt x="964" y="499"/>
                    </a:lnTo>
                    <a:lnTo>
                      <a:pt x="957" y="499"/>
                    </a:lnTo>
                    <a:lnTo>
                      <a:pt x="951" y="504"/>
                    </a:lnTo>
                    <a:lnTo>
                      <a:pt x="951" y="507"/>
                    </a:lnTo>
                    <a:lnTo>
                      <a:pt x="952" y="511"/>
                    </a:lnTo>
                    <a:lnTo>
                      <a:pt x="953" y="513"/>
                    </a:lnTo>
                    <a:lnTo>
                      <a:pt x="956" y="515"/>
                    </a:lnTo>
                    <a:lnTo>
                      <a:pt x="948" y="518"/>
                    </a:lnTo>
                    <a:lnTo>
                      <a:pt x="938" y="519"/>
                    </a:lnTo>
                    <a:lnTo>
                      <a:pt x="931" y="521"/>
                    </a:lnTo>
                    <a:lnTo>
                      <a:pt x="930" y="530"/>
                    </a:lnTo>
                    <a:lnTo>
                      <a:pt x="939" y="534"/>
                    </a:lnTo>
                    <a:lnTo>
                      <a:pt x="949" y="537"/>
                    </a:lnTo>
                    <a:lnTo>
                      <a:pt x="958" y="541"/>
                    </a:lnTo>
                    <a:lnTo>
                      <a:pt x="968" y="543"/>
                    </a:lnTo>
                    <a:lnTo>
                      <a:pt x="976" y="547"/>
                    </a:lnTo>
                    <a:lnTo>
                      <a:pt x="986" y="551"/>
                    </a:lnTo>
                    <a:lnTo>
                      <a:pt x="994" y="557"/>
                    </a:lnTo>
                    <a:lnTo>
                      <a:pt x="1002" y="563"/>
                    </a:lnTo>
                    <a:lnTo>
                      <a:pt x="995" y="564"/>
                    </a:lnTo>
                    <a:lnTo>
                      <a:pt x="987" y="564"/>
                    </a:lnTo>
                    <a:lnTo>
                      <a:pt x="980" y="563"/>
                    </a:lnTo>
                    <a:lnTo>
                      <a:pt x="972" y="560"/>
                    </a:lnTo>
                    <a:lnTo>
                      <a:pt x="964" y="558"/>
                    </a:lnTo>
                    <a:lnTo>
                      <a:pt x="956" y="557"/>
                    </a:lnTo>
                    <a:lnTo>
                      <a:pt x="949" y="559"/>
                    </a:lnTo>
                    <a:lnTo>
                      <a:pt x="941" y="563"/>
                    </a:lnTo>
                    <a:lnTo>
                      <a:pt x="944" y="575"/>
                    </a:lnTo>
                    <a:lnTo>
                      <a:pt x="951" y="586"/>
                    </a:lnTo>
                    <a:lnTo>
                      <a:pt x="959" y="594"/>
                    </a:lnTo>
                    <a:lnTo>
                      <a:pt x="969" y="602"/>
                    </a:lnTo>
                    <a:lnTo>
                      <a:pt x="979" y="610"/>
                    </a:lnTo>
                    <a:lnTo>
                      <a:pt x="989" y="619"/>
                    </a:lnTo>
                    <a:lnTo>
                      <a:pt x="997" y="631"/>
                    </a:lnTo>
                    <a:lnTo>
                      <a:pt x="1004" y="643"/>
                    </a:lnTo>
                    <a:lnTo>
                      <a:pt x="986" y="647"/>
                    </a:lnTo>
                    <a:lnTo>
                      <a:pt x="966" y="651"/>
                    </a:lnTo>
                    <a:lnTo>
                      <a:pt x="948" y="657"/>
                    </a:lnTo>
                    <a:lnTo>
                      <a:pt x="929" y="663"/>
                    </a:lnTo>
                    <a:lnTo>
                      <a:pt x="911" y="669"/>
                    </a:lnTo>
                    <a:lnTo>
                      <a:pt x="892" y="673"/>
                    </a:lnTo>
                    <a:lnTo>
                      <a:pt x="873" y="677"/>
                    </a:lnTo>
                    <a:lnTo>
                      <a:pt x="854" y="678"/>
                    </a:lnTo>
                    <a:lnTo>
                      <a:pt x="858" y="653"/>
                    </a:lnTo>
                    <a:lnTo>
                      <a:pt x="860" y="625"/>
                    </a:lnTo>
                    <a:lnTo>
                      <a:pt x="858" y="598"/>
                    </a:lnTo>
                    <a:lnTo>
                      <a:pt x="854" y="573"/>
                    </a:lnTo>
                    <a:lnTo>
                      <a:pt x="848" y="565"/>
                    </a:lnTo>
                    <a:lnTo>
                      <a:pt x="844" y="556"/>
                    </a:lnTo>
                    <a:lnTo>
                      <a:pt x="838" y="548"/>
                    </a:lnTo>
                    <a:lnTo>
                      <a:pt x="829" y="545"/>
                    </a:lnTo>
                    <a:lnTo>
                      <a:pt x="820" y="562"/>
                    </a:lnTo>
                    <a:lnTo>
                      <a:pt x="814" y="579"/>
                    </a:lnTo>
                    <a:lnTo>
                      <a:pt x="808" y="596"/>
                    </a:lnTo>
                    <a:lnTo>
                      <a:pt x="798" y="612"/>
                    </a:lnTo>
                    <a:lnTo>
                      <a:pt x="758" y="545"/>
                    </a:lnTo>
                    <a:lnTo>
                      <a:pt x="746" y="545"/>
                    </a:lnTo>
                    <a:lnTo>
                      <a:pt x="746" y="556"/>
                    </a:lnTo>
                    <a:lnTo>
                      <a:pt x="754" y="568"/>
                    </a:lnTo>
                    <a:lnTo>
                      <a:pt x="761" y="581"/>
                    </a:lnTo>
                    <a:lnTo>
                      <a:pt x="767" y="594"/>
                    </a:lnTo>
                    <a:lnTo>
                      <a:pt x="772" y="608"/>
                    </a:lnTo>
                    <a:lnTo>
                      <a:pt x="778" y="620"/>
                    </a:lnTo>
                    <a:lnTo>
                      <a:pt x="783" y="634"/>
                    </a:lnTo>
                    <a:lnTo>
                      <a:pt x="786" y="649"/>
                    </a:lnTo>
                    <a:lnTo>
                      <a:pt x="790" y="663"/>
                    </a:lnTo>
                    <a:lnTo>
                      <a:pt x="799" y="661"/>
                    </a:lnTo>
                    <a:lnTo>
                      <a:pt x="807" y="655"/>
                    </a:lnTo>
                    <a:lnTo>
                      <a:pt x="813" y="649"/>
                    </a:lnTo>
                    <a:lnTo>
                      <a:pt x="819" y="642"/>
                    </a:lnTo>
                    <a:lnTo>
                      <a:pt x="823" y="634"/>
                    </a:lnTo>
                    <a:lnTo>
                      <a:pt x="827" y="625"/>
                    </a:lnTo>
                    <a:lnTo>
                      <a:pt x="830" y="617"/>
                    </a:lnTo>
                    <a:lnTo>
                      <a:pt x="834" y="609"/>
                    </a:lnTo>
                    <a:lnTo>
                      <a:pt x="838" y="617"/>
                    </a:lnTo>
                    <a:lnTo>
                      <a:pt x="836" y="635"/>
                    </a:lnTo>
                    <a:lnTo>
                      <a:pt x="831" y="654"/>
                    </a:lnTo>
                    <a:lnTo>
                      <a:pt x="827" y="671"/>
                    </a:lnTo>
                    <a:lnTo>
                      <a:pt x="820" y="689"/>
                    </a:lnTo>
                    <a:lnTo>
                      <a:pt x="813" y="707"/>
                    </a:lnTo>
                    <a:lnTo>
                      <a:pt x="806" y="724"/>
                    </a:lnTo>
                    <a:lnTo>
                      <a:pt x="799" y="741"/>
                    </a:lnTo>
                    <a:lnTo>
                      <a:pt x="792" y="757"/>
                    </a:lnTo>
                    <a:lnTo>
                      <a:pt x="835" y="761"/>
                    </a:lnTo>
                    <a:lnTo>
                      <a:pt x="838" y="750"/>
                    </a:lnTo>
                    <a:lnTo>
                      <a:pt x="842" y="735"/>
                    </a:lnTo>
                    <a:lnTo>
                      <a:pt x="845" y="722"/>
                    </a:lnTo>
                    <a:lnTo>
                      <a:pt x="848" y="711"/>
                    </a:lnTo>
                    <a:lnTo>
                      <a:pt x="870" y="708"/>
                    </a:lnTo>
                    <a:lnTo>
                      <a:pt x="892" y="702"/>
                    </a:lnTo>
                    <a:lnTo>
                      <a:pt x="914" y="696"/>
                    </a:lnTo>
                    <a:lnTo>
                      <a:pt x="936" y="691"/>
                    </a:lnTo>
                    <a:lnTo>
                      <a:pt x="958" y="685"/>
                    </a:lnTo>
                    <a:lnTo>
                      <a:pt x="979" y="679"/>
                    </a:lnTo>
                    <a:lnTo>
                      <a:pt x="1001" y="673"/>
                    </a:lnTo>
                    <a:lnTo>
                      <a:pt x="1022" y="669"/>
                    </a:lnTo>
                    <a:lnTo>
                      <a:pt x="1029" y="678"/>
                    </a:lnTo>
                    <a:lnTo>
                      <a:pt x="1036" y="687"/>
                    </a:lnTo>
                    <a:lnTo>
                      <a:pt x="1041" y="696"/>
                    </a:lnTo>
                    <a:lnTo>
                      <a:pt x="1045" y="707"/>
                    </a:lnTo>
                    <a:lnTo>
                      <a:pt x="941" y="740"/>
                    </a:lnTo>
                    <a:lnTo>
                      <a:pt x="949" y="770"/>
                    </a:lnTo>
                    <a:lnTo>
                      <a:pt x="951" y="769"/>
                    </a:lnTo>
                    <a:lnTo>
                      <a:pt x="959" y="767"/>
                    </a:lnTo>
                    <a:lnTo>
                      <a:pt x="969" y="763"/>
                    </a:lnTo>
                    <a:lnTo>
                      <a:pt x="983" y="759"/>
                    </a:lnTo>
                    <a:lnTo>
                      <a:pt x="998" y="753"/>
                    </a:lnTo>
                    <a:lnTo>
                      <a:pt x="1013" y="747"/>
                    </a:lnTo>
                    <a:lnTo>
                      <a:pt x="1027" y="741"/>
                    </a:lnTo>
                    <a:lnTo>
                      <a:pt x="1040" y="737"/>
                    </a:lnTo>
                    <a:lnTo>
                      <a:pt x="1035" y="791"/>
                    </a:lnTo>
                    <a:lnTo>
                      <a:pt x="942" y="822"/>
                    </a:lnTo>
                    <a:lnTo>
                      <a:pt x="949" y="85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1" name="Freihandform 29"/>
              <p:cNvSpPr>
                <a:spLocks/>
              </p:cNvSpPr>
              <p:nvPr/>
            </p:nvSpPr>
            <p:spPr bwMode="auto">
              <a:xfrm>
                <a:off x="5089" y="1904"/>
                <a:ext cx="256" cy="77"/>
              </a:xfrm>
              <a:custGeom>
                <a:avLst/>
                <a:gdLst>
                  <a:gd name="T0" fmla="*/ 511 w 511"/>
                  <a:gd name="T1" fmla="*/ 153 h 154"/>
                  <a:gd name="T2" fmla="*/ 503 w 511"/>
                  <a:gd name="T3" fmla="*/ 154 h 154"/>
                  <a:gd name="T4" fmla="*/ 496 w 511"/>
                  <a:gd name="T5" fmla="*/ 151 h 154"/>
                  <a:gd name="T6" fmla="*/ 489 w 511"/>
                  <a:gd name="T7" fmla="*/ 145 h 154"/>
                  <a:gd name="T8" fmla="*/ 483 w 511"/>
                  <a:gd name="T9" fmla="*/ 141 h 154"/>
                  <a:gd name="T10" fmla="*/ 459 w 511"/>
                  <a:gd name="T11" fmla="*/ 120 h 154"/>
                  <a:gd name="T12" fmla="*/ 434 w 511"/>
                  <a:gd name="T13" fmla="*/ 101 h 154"/>
                  <a:gd name="T14" fmla="*/ 407 w 511"/>
                  <a:gd name="T15" fmla="*/ 86 h 154"/>
                  <a:gd name="T16" fmla="*/ 379 w 511"/>
                  <a:gd name="T17" fmla="*/ 74 h 154"/>
                  <a:gd name="T18" fmla="*/ 350 w 511"/>
                  <a:gd name="T19" fmla="*/ 64 h 154"/>
                  <a:gd name="T20" fmla="*/ 319 w 511"/>
                  <a:gd name="T21" fmla="*/ 56 h 154"/>
                  <a:gd name="T22" fmla="*/ 288 w 511"/>
                  <a:gd name="T23" fmla="*/ 51 h 154"/>
                  <a:gd name="T24" fmla="*/ 255 w 511"/>
                  <a:gd name="T25" fmla="*/ 48 h 154"/>
                  <a:gd name="T26" fmla="*/ 224 w 511"/>
                  <a:gd name="T27" fmla="*/ 47 h 154"/>
                  <a:gd name="T28" fmla="*/ 192 w 511"/>
                  <a:gd name="T29" fmla="*/ 47 h 154"/>
                  <a:gd name="T30" fmla="*/ 160 w 511"/>
                  <a:gd name="T31" fmla="*/ 51 h 154"/>
                  <a:gd name="T32" fmla="*/ 129 w 511"/>
                  <a:gd name="T33" fmla="*/ 55 h 154"/>
                  <a:gd name="T34" fmla="*/ 98 w 511"/>
                  <a:gd name="T35" fmla="*/ 61 h 154"/>
                  <a:gd name="T36" fmla="*/ 68 w 511"/>
                  <a:gd name="T37" fmla="*/ 68 h 154"/>
                  <a:gd name="T38" fmla="*/ 38 w 511"/>
                  <a:gd name="T39" fmla="*/ 77 h 154"/>
                  <a:gd name="T40" fmla="*/ 10 w 511"/>
                  <a:gd name="T41" fmla="*/ 88 h 154"/>
                  <a:gd name="T42" fmla="*/ 5 w 511"/>
                  <a:gd name="T43" fmla="*/ 83 h 154"/>
                  <a:gd name="T44" fmla="*/ 2 w 511"/>
                  <a:gd name="T45" fmla="*/ 78 h 154"/>
                  <a:gd name="T46" fmla="*/ 0 w 511"/>
                  <a:gd name="T47" fmla="*/ 71 h 154"/>
                  <a:gd name="T48" fmla="*/ 0 w 511"/>
                  <a:gd name="T49" fmla="*/ 63 h 154"/>
                  <a:gd name="T50" fmla="*/ 15 w 511"/>
                  <a:gd name="T51" fmla="*/ 52 h 154"/>
                  <a:gd name="T52" fmla="*/ 31 w 511"/>
                  <a:gd name="T53" fmla="*/ 41 h 154"/>
                  <a:gd name="T54" fmla="*/ 47 w 511"/>
                  <a:gd name="T55" fmla="*/ 32 h 154"/>
                  <a:gd name="T56" fmla="*/ 64 w 511"/>
                  <a:gd name="T57" fmla="*/ 24 h 154"/>
                  <a:gd name="T58" fmla="*/ 81 w 511"/>
                  <a:gd name="T59" fmla="*/ 17 h 154"/>
                  <a:gd name="T60" fmla="*/ 100 w 511"/>
                  <a:gd name="T61" fmla="*/ 11 h 154"/>
                  <a:gd name="T62" fmla="*/ 118 w 511"/>
                  <a:gd name="T63" fmla="*/ 8 h 154"/>
                  <a:gd name="T64" fmla="*/ 137 w 511"/>
                  <a:gd name="T65" fmla="*/ 5 h 154"/>
                  <a:gd name="T66" fmla="*/ 156 w 511"/>
                  <a:gd name="T67" fmla="*/ 2 h 154"/>
                  <a:gd name="T68" fmla="*/ 175 w 511"/>
                  <a:gd name="T69" fmla="*/ 1 h 154"/>
                  <a:gd name="T70" fmla="*/ 194 w 511"/>
                  <a:gd name="T71" fmla="*/ 0 h 154"/>
                  <a:gd name="T72" fmla="*/ 214 w 511"/>
                  <a:gd name="T73" fmla="*/ 1 h 154"/>
                  <a:gd name="T74" fmla="*/ 233 w 511"/>
                  <a:gd name="T75" fmla="*/ 2 h 154"/>
                  <a:gd name="T76" fmla="*/ 253 w 511"/>
                  <a:gd name="T77" fmla="*/ 5 h 154"/>
                  <a:gd name="T78" fmla="*/ 273 w 511"/>
                  <a:gd name="T79" fmla="*/ 7 h 154"/>
                  <a:gd name="T80" fmla="*/ 291 w 511"/>
                  <a:gd name="T81" fmla="*/ 10 h 154"/>
                  <a:gd name="T82" fmla="*/ 307 w 511"/>
                  <a:gd name="T83" fmla="*/ 14 h 154"/>
                  <a:gd name="T84" fmla="*/ 323 w 511"/>
                  <a:gd name="T85" fmla="*/ 17 h 154"/>
                  <a:gd name="T86" fmla="*/ 339 w 511"/>
                  <a:gd name="T87" fmla="*/ 22 h 154"/>
                  <a:gd name="T88" fmla="*/ 356 w 511"/>
                  <a:gd name="T89" fmla="*/ 28 h 154"/>
                  <a:gd name="T90" fmla="*/ 372 w 511"/>
                  <a:gd name="T91" fmla="*/ 33 h 154"/>
                  <a:gd name="T92" fmla="*/ 387 w 511"/>
                  <a:gd name="T93" fmla="*/ 40 h 154"/>
                  <a:gd name="T94" fmla="*/ 403 w 511"/>
                  <a:gd name="T95" fmla="*/ 48 h 154"/>
                  <a:gd name="T96" fmla="*/ 417 w 511"/>
                  <a:gd name="T97" fmla="*/ 58 h 154"/>
                  <a:gd name="T98" fmla="*/ 432 w 511"/>
                  <a:gd name="T99" fmla="*/ 67 h 154"/>
                  <a:gd name="T100" fmla="*/ 445 w 511"/>
                  <a:gd name="T101" fmla="*/ 76 h 154"/>
                  <a:gd name="T102" fmla="*/ 458 w 511"/>
                  <a:gd name="T103" fmla="*/ 88 h 154"/>
                  <a:gd name="T104" fmla="*/ 471 w 511"/>
                  <a:gd name="T105" fmla="*/ 99 h 154"/>
                  <a:gd name="T106" fmla="*/ 482 w 511"/>
                  <a:gd name="T107" fmla="*/ 112 h 154"/>
                  <a:gd name="T108" fmla="*/ 493 w 511"/>
                  <a:gd name="T109" fmla="*/ 124 h 154"/>
                  <a:gd name="T110" fmla="*/ 502 w 511"/>
                  <a:gd name="T111" fmla="*/ 138 h 154"/>
                  <a:gd name="T112" fmla="*/ 511 w 511"/>
                  <a:gd name="T113" fmla="*/ 15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1" h="154">
                    <a:moveTo>
                      <a:pt x="511" y="153"/>
                    </a:moveTo>
                    <a:lnTo>
                      <a:pt x="503" y="154"/>
                    </a:lnTo>
                    <a:lnTo>
                      <a:pt x="496" y="151"/>
                    </a:lnTo>
                    <a:lnTo>
                      <a:pt x="489" y="145"/>
                    </a:lnTo>
                    <a:lnTo>
                      <a:pt x="483" y="141"/>
                    </a:lnTo>
                    <a:lnTo>
                      <a:pt x="459" y="120"/>
                    </a:lnTo>
                    <a:lnTo>
                      <a:pt x="434" y="101"/>
                    </a:lnTo>
                    <a:lnTo>
                      <a:pt x="407" y="86"/>
                    </a:lnTo>
                    <a:lnTo>
                      <a:pt x="379" y="74"/>
                    </a:lnTo>
                    <a:lnTo>
                      <a:pt x="350" y="64"/>
                    </a:lnTo>
                    <a:lnTo>
                      <a:pt x="319" y="56"/>
                    </a:lnTo>
                    <a:lnTo>
                      <a:pt x="288" y="51"/>
                    </a:lnTo>
                    <a:lnTo>
                      <a:pt x="255" y="48"/>
                    </a:lnTo>
                    <a:lnTo>
                      <a:pt x="224" y="47"/>
                    </a:lnTo>
                    <a:lnTo>
                      <a:pt x="192" y="47"/>
                    </a:lnTo>
                    <a:lnTo>
                      <a:pt x="160" y="51"/>
                    </a:lnTo>
                    <a:lnTo>
                      <a:pt x="129" y="55"/>
                    </a:lnTo>
                    <a:lnTo>
                      <a:pt x="98" y="61"/>
                    </a:lnTo>
                    <a:lnTo>
                      <a:pt x="68" y="68"/>
                    </a:lnTo>
                    <a:lnTo>
                      <a:pt x="38" y="77"/>
                    </a:lnTo>
                    <a:lnTo>
                      <a:pt x="10" y="88"/>
                    </a:lnTo>
                    <a:lnTo>
                      <a:pt x="5" y="83"/>
                    </a:lnTo>
                    <a:lnTo>
                      <a:pt x="2" y="78"/>
                    </a:lnTo>
                    <a:lnTo>
                      <a:pt x="0" y="71"/>
                    </a:lnTo>
                    <a:lnTo>
                      <a:pt x="0" y="63"/>
                    </a:lnTo>
                    <a:lnTo>
                      <a:pt x="15" y="52"/>
                    </a:lnTo>
                    <a:lnTo>
                      <a:pt x="31" y="41"/>
                    </a:lnTo>
                    <a:lnTo>
                      <a:pt x="47" y="32"/>
                    </a:lnTo>
                    <a:lnTo>
                      <a:pt x="64" y="24"/>
                    </a:lnTo>
                    <a:lnTo>
                      <a:pt x="81" y="17"/>
                    </a:lnTo>
                    <a:lnTo>
                      <a:pt x="100" y="11"/>
                    </a:lnTo>
                    <a:lnTo>
                      <a:pt x="118" y="8"/>
                    </a:lnTo>
                    <a:lnTo>
                      <a:pt x="137" y="5"/>
                    </a:lnTo>
                    <a:lnTo>
                      <a:pt x="156" y="2"/>
                    </a:lnTo>
                    <a:lnTo>
                      <a:pt x="175" y="1"/>
                    </a:lnTo>
                    <a:lnTo>
                      <a:pt x="194" y="0"/>
                    </a:lnTo>
                    <a:lnTo>
                      <a:pt x="214" y="1"/>
                    </a:lnTo>
                    <a:lnTo>
                      <a:pt x="233" y="2"/>
                    </a:lnTo>
                    <a:lnTo>
                      <a:pt x="253" y="5"/>
                    </a:lnTo>
                    <a:lnTo>
                      <a:pt x="273" y="7"/>
                    </a:lnTo>
                    <a:lnTo>
                      <a:pt x="291" y="10"/>
                    </a:lnTo>
                    <a:lnTo>
                      <a:pt x="307" y="14"/>
                    </a:lnTo>
                    <a:lnTo>
                      <a:pt x="323" y="17"/>
                    </a:lnTo>
                    <a:lnTo>
                      <a:pt x="339" y="22"/>
                    </a:lnTo>
                    <a:lnTo>
                      <a:pt x="356" y="28"/>
                    </a:lnTo>
                    <a:lnTo>
                      <a:pt x="372" y="33"/>
                    </a:lnTo>
                    <a:lnTo>
                      <a:pt x="387" y="40"/>
                    </a:lnTo>
                    <a:lnTo>
                      <a:pt x="403" y="48"/>
                    </a:lnTo>
                    <a:lnTo>
                      <a:pt x="417" y="58"/>
                    </a:lnTo>
                    <a:lnTo>
                      <a:pt x="432" y="67"/>
                    </a:lnTo>
                    <a:lnTo>
                      <a:pt x="445" y="76"/>
                    </a:lnTo>
                    <a:lnTo>
                      <a:pt x="458" y="88"/>
                    </a:lnTo>
                    <a:lnTo>
                      <a:pt x="471" y="99"/>
                    </a:lnTo>
                    <a:lnTo>
                      <a:pt x="482" y="112"/>
                    </a:lnTo>
                    <a:lnTo>
                      <a:pt x="493" y="124"/>
                    </a:lnTo>
                    <a:lnTo>
                      <a:pt x="502" y="138"/>
                    </a:lnTo>
                    <a:lnTo>
                      <a:pt x="511" y="15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2" name="Freihandform 30"/>
              <p:cNvSpPr>
                <a:spLocks/>
              </p:cNvSpPr>
              <p:nvPr/>
            </p:nvSpPr>
            <p:spPr bwMode="auto">
              <a:xfrm>
                <a:off x="4472" y="1946"/>
                <a:ext cx="497" cy="499"/>
              </a:xfrm>
              <a:custGeom>
                <a:avLst/>
                <a:gdLst>
                  <a:gd name="T0" fmla="*/ 935 w 994"/>
                  <a:gd name="T1" fmla="*/ 816 h 999"/>
                  <a:gd name="T2" fmla="*/ 964 w 994"/>
                  <a:gd name="T3" fmla="*/ 48 h 999"/>
                  <a:gd name="T4" fmla="*/ 182 w 994"/>
                  <a:gd name="T5" fmla="*/ 38 h 999"/>
                  <a:gd name="T6" fmla="*/ 203 w 994"/>
                  <a:gd name="T7" fmla="*/ 875 h 999"/>
                  <a:gd name="T8" fmla="*/ 198 w 994"/>
                  <a:gd name="T9" fmla="*/ 879 h 999"/>
                  <a:gd name="T10" fmla="*/ 189 w 994"/>
                  <a:gd name="T11" fmla="*/ 883 h 999"/>
                  <a:gd name="T12" fmla="*/ 180 w 994"/>
                  <a:gd name="T13" fmla="*/ 884 h 999"/>
                  <a:gd name="T14" fmla="*/ 175 w 994"/>
                  <a:gd name="T15" fmla="*/ 881 h 999"/>
                  <a:gd name="T16" fmla="*/ 138 w 994"/>
                  <a:gd name="T17" fmla="*/ 61 h 999"/>
                  <a:gd name="T18" fmla="*/ 23 w 994"/>
                  <a:gd name="T19" fmla="*/ 166 h 999"/>
                  <a:gd name="T20" fmla="*/ 27 w 994"/>
                  <a:gd name="T21" fmla="*/ 289 h 999"/>
                  <a:gd name="T22" fmla="*/ 36 w 994"/>
                  <a:gd name="T23" fmla="*/ 561 h 999"/>
                  <a:gd name="T24" fmla="*/ 46 w 994"/>
                  <a:gd name="T25" fmla="*/ 835 h 999"/>
                  <a:gd name="T26" fmla="*/ 52 w 994"/>
                  <a:gd name="T27" fmla="*/ 963 h 999"/>
                  <a:gd name="T28" fmla="*/ 68 w 994"/>
                  <a:gd name="T29" fmla="*/ 956 h 999"/>
                  <a:gd name="T30" fmla="*/ 86 w 994"/>
                  <a:gd name="T31" fmla="*/ 948 h 999"/>
                  <a:gd name="T32" fmla="*/ 107 w 994"/>
                  <a:gd name="T33" fmla="*/ 940 h 999"/>
                  <a:gd name="T34" fmla="*/ 127 w 994"/>
                  <a:gd name="T35" fmla="*/ 932 h 999"/>
                  <a:gd name="T36" fmla="*/ 144 w 994"/>
                  <a:gd name="T37" fmla="*/ 925 h 999"/>
                  <a:gd name="T38" fmla="*/ 159 w 994"/>
                  <a:gd name="T39" fmla="*/ 919 h 999"/>
                  <a:gd name="T40" fmla="*/ 168 w 994"/>
                  <a:gd name="T41" fmla="*/ 916 h 999"/>
                  <a:gd name="T42" fmla="*/ 173 w 994"/>
                  <a:gd name="T43" fmla="*/ 916 h 999"/>
                  <a:gd name="T44" fmla="*/ 157 w 994"/>
                  <a:gd name="T45" fmla="*/ 928 h 999"/>
                  <a:gd name="T46" fmla="*/ 141 w 994"/>
                  <a:gd name="T47" fmla="*/ 939 h 999"/>
                  <a:gd name="T48" fmla="*/ 122 w 994"/>
                  <a:gd name="T49" fmla="*/ 948 h 999"/>
                  <a:gd name="T50" fmla="*/ 103 w 994"/>
                  <a:gd name="T51" fmla="*/ 959 h 999"/>
                  <a:gd name="T52" fmla="*/ 84 w 994"/>
                  <a:gd name="T53" fmla="*/ 969 h 999"/>
                  <a:gd name="T54" fmla="*/ 66 w 994"/>
                  <a:gd name="T55" fmla="*/ 978 h 999"/>
                  <a:gd name="T56" fmla="*/ 47 w 994"/>
                  <a:gd name="T57" fmla="*/ 989 h 999"/>
                  <a:gd name="T58" fmla="*/ 31 w 994"/>
                  <a:gd name="T59" fmla="*/ 999 h 999"/>
                  <a:gd name="T60" fmla="*/ 25 w 994"/>
                  <a:gd name="T61" fmla="*/ 963 h 999"/>
                  <a:gd name="T62" fmla="*/ 18 w 994"/>
                  <a:gd name="T63" fmla="*/ 871 h 999"/>
                  <a:gd name="T64" fmla="*/ 13 w 994"/>
                  <a:gd name="T65" fmla="*/ 741 h 999"/>
                  <a:gd name="T66" fmla="*/ 8 w 994"/>
                  <a:gd name="T67" fmla="*/ 590 h 999"/>
                  <a:gd name="T68" fmla="*/ 3 w 994"/>
                  <a:gd name="T69" fmla="*/ 438 h 999"/>
                  <a:gd name="T70" fmla="*/ 0 w 994"/>
                  <a:gd name="T71" fmla="*/ 300 h 999"/>
                  <a:gd name="T72" fmla="*/ 0 w 994"/>
                  <a:gd name="T73" fmla="*/ 196 h 999"/>
                  <a:gd name="T74" fmla="*/ 1 w 994"/>
                  <a:gd name="T75" fmla="*/ 144 h 999"/>
                  <a:gd name="T76" fmla="*/ 147 w 994"/>
                  <a:gd name="T77" fmla="*/ 0 h 999"/>
                  <a:gd name="T78" fmla="*/ 994 w 994"/>
                  <a:gd name="T79" fmla="*/ 22 h 999"/>
                  <a:gd name="T80" fmla="*/ 993 w 994"/>
                  <a:gd name="T81" fmla="*/ 57 h 999"/>
                  <a:gd name="T82" fmla="*/ 988 w 994"/>
                  <a:gd name="T83" fmla="*/ 149 h 999"/>
                  <a:gd name="T84" fmla="*/ 984 w 994"/>
                  <a:gd name="T85" fmla="*/ 279 h 999"/>
                  <a:gd name="T86" fmla="*/ 977 w 994"/>
                  <a:gd name="T87" fmla="*/ 427 h 999"/>
                  <a:gd name="T88" fmla="*/ 970 w 994"/>
                  <a:gd name="T89" fmla="*/ 576 h 999"/>
                  <a:gd name="T90" fmla="*/ 964 w 994"/>
                  <a:gd name="T91" fmla="*/ 706 h 999"/>
                  <a:gd name="T92" fmla="*/ 959 w 994"/>
                  <a:gd name="T93" fmla="*/ 797 h 999"/>
                  <a:gd name="T94" fmla="*/ 957 w 994"/>
                  <a:gd name="T95" fmla="*/ 831 h 999"/>
                  <a:gd name="T96" fmla="*/ 935 w 994"/>
                  <a:gd name="T97" fmla="*/ 816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94" h="999">
                    <a:moveTo>
                      <a:pt x="935" y="816"/>
                    </a:moveTo>
                    <a:lnTo>
                      <a:pt x="964" y="48"/>
                    </a:lnTo>
                    <a:lnTo>
                      <a:pt x="182" y="38"/>
                    </a:lnTo>
                    <a:lnTo>
                      <a:pt x="203" y="875"/>
                    </a:lnTo>
                    <a:lnTo>
                      <a:pt x="198" y="879"/>
                    </a:lnTo>
                    <a:lnTo>
                      <a:pt x="189" y="883"/>
                    </a:lnTo>
                    <a:lnTo>
                      <a:pt x="180" y="884"/>
                    </a:lnTo>
                    <a:lnTo>
                      <a:pt x="175" y="881"/>
                    </a:lnTo>
                    <a:lnTo>
                      <a:pt x="138" y="61"/>
                    </a:lnTo>
                    <a:lnTo>
                      <a:pt x="23" y="166"/>
                    </a:lnTo>
                    <a:lnTo>
                      <a:pt x="27" y="289"/>
                    </a:lnTo>
                    <a:lnTo>
                      <a:pt x="36" y="561"/>
                    </a:lnTo>
                    <a:lnTo>
                      <a:pt x="46" y="835"/>
                    </a:lnTo>
                    <a:lnTo>
                      <a:pt x="52" y="963"/>
                    </a:lnTo>
                    <a:lnTo>
                      <a:pt x="68" y="956"/>
                    </a:lnTo>
                    <a:lnTo>
                      <a:pt x="86" y="948"/>
                    </a:lnTo>
                    <a:lnTo>
                      <a:pt x="107" y="940"/>
                    </a:lnTo>
                    <a:lnTo>
                      <a:pt x="127" y="932"/>
                    </a:lnTo>
                    <a:lnTo>
                      <a:pt x="144" y="925"/>
                    </a:lnTo>
                    <a:lnTo>
                      <a:pt x="159" y="919"/>
                    </a:lnTo>
                    <a:lnTo>
                      <a:pt x="168" y="916"/>
                    </a:lnTo>
                    <a:lnTo>
                      <a:pt x="173" y="916"/>
                    </a:lnTo>
                    <a:lnTo>
                      <a:pt x="157" y="928"/>
                    </a:lnTo>
                    <a:lnTo>
                      <a:pt x="141" y="939"/>
                    </a:lnTo>
                    <a:lnTo>
                      <a:pt x="122" y="948"/>
                    </a:lnTo>
                    <a:lnTo>
                      <a:pt x="103" y="959"/>
                    </a:lnTo>
                    <a:lnTo>
                      <a:pt x="84" y="969"/>
                    </a:lnTo>
                    <a:lnTo>
                      <a:pt x="66" y="978"/>
                    </a:lnTo>
                    <a:lnTo>
                      <a:pt x="47" y="989"/>
                    </a:lnTo>
                    <a:lnTo>
                      <a:pt x="31" y="999"/>
                    </a:lnTo>
                    <a:lnTo>
                      <a:pt x="25" y="963"/>
                    </a:lnTo>
                    <a:lnTo>
                      <a:pt x="18" y="871"/>
                    </a:lnTo>
                    <a:lnTo>
                      <a:pt x="13" y="741"/>
                    </a:lnTo>
                    <a:lnTo>
                      <a:pt x="8" y="590"/>
                    </a:lnTo>
                    <a:lnTo>
                      <a:pt x="3" y="438"/>
                    </a:lnTo>
                    <a:lnTo>
                      <a:pt x="0" y="300"/>
                    </a:lnTo>
                    <a:lnTo>
                      <a:pt x="0" y="196"/>
                    </a:lnTo>
                    <a:lnTo>
                      <a:pt x="1" y="144"/>
                    </a:lnTo>
                    <a:lnTo>
                      <a:pt x="147" y="0"/>
                    </a:lnTo>
                    <a:lnTo>
                      <a:pt x="994" y="22"/>
                    </a:lnTo>
                    <a:lnTo>
                      <a:pt x="993" y="57"/>
                    </a:lnTo>
                    <a:lnTo>
                      <a:pt x="988" y="149"/>
                    </a:lnTo>
                    <a:lnTo>
                      <a:pt x="984" y="279"/>
                    </a:lnTo>
                    <a:lnTo>
                      <a:pt x="977" y="427"/>
                    </a:lnTo>
                    <a:lnTo>
                      <a:pt x="970" y="576"/>
                    </a:lnTo>
                    <a:lnTo>
                      <a:pt x="964" y="706"/>
                    </a:lnTo>
                    <a:lnTo>
                      <a:pt x="959" y="797"/>
                    </a:lnTo>
                    <a:lnTo>
                      <a:pt x="957" y="831"/>
                    </a:lnTo>
                    <a:lnTo>
                      <a:pt x="935" y="816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3" name="Freihandform 31"/>
              <p:cNvSpPr>
                <a:spLocks/>
              </p:cNvSpPr>
              <p:nvPr/>
            </p:nvSpPr>
            <p:spPr bwMode="auto">
              <a:xfrm>
                <a:off x="5006" y="1950"/>
                <a:ext cx="338" cy="415"/>
              </a:xfrm>
              <a:custGeom>
                <a:avLst/>
                <a:gdLst>
                  <a:gd name="T0" fmla="*/ 593 w 676"/>
                  <a:gd name="T1" fmla="*/ 811 h 831"/>
                  <a:gd name="T2" fmla="*/ 565 w 676"/>
                  <a:gd name="T3" fmla="*/ 762 h 831"/>
                  <a:gd name="T4" fmla="*/ 527 w 676"/>
                  <a:gd name="T5" fmla="*/ 641 h 831"/>
                  <a:gd name="T6" fmla="*/ 479 w 676"/>
                  <a:gd name="T7" fmla="*/ 560 h 831"/>
                  <a:gd name="T8" fmla="*/ 421 w 676"/>
                  <a:gd name="T9" fmla="*/ 501 h 831"/>
                  <a:gd name="T10" fmla="*/ 360 w 676"/>
                  <a:gd name="T11" fmla="*/ 477 h 831"/>
                  <a:gd name="T12" fmla="*/ 355 w 676"/>
                  <a:gd name="T13" fmla="*/ 462 h 831"/>
                  <a:gd name="T14" fmla="*/ 383 w 676"/>
                  <a:gd name="T15" fmla="*/ 464 h 831"/>
                  <a:gd name="T16" fmla="*/ 424 w 676"/>
                  <a:gd name="T17" fmla="*/ 399 h 831"/>
                  <a:gd name="T18" fmla="*/ 410 w 676"/>
                  <a:gd name="T19" fmla="*/ 342 h 831"/>
                  <a:gd name="T20" fmla="*/ 353 w 676"/>
                  <a:gd name="T21" fmla="*/ 312 h 831"/>
                  <a:gd name="T22" fmla="*/ 268 w 676"/>
                  <a:gd name="T23" fmla="*/ 296 h 831"/>
                  <a:gd name="T24" fmla="*/ 185 w 676"/>
                  <a:gd name="T25" fmla="*/ 272 h 831"/>
                  <a:gd name="T26" fmla="*/ 115 w 676"/>
                  <a:gd name="T27" fmla="*/ 277 h 831"/>
                  <a:gd name="T28" fmla="*/ 102 w 676"/>
                  <a:gd name="T29" fmla="*/ 487 h 831"/>
                  <a:gd name="T30" fmla="*/ 159 w 676"/>
                  <a:gd name="T31" fmla="*/ 635 h 831"/>
                  <a:gd name="T32" fmla="*/ 250 w 676"/>
                  <a:gd name="T33" fmla="*/ 711 h 831"/>
                  <a:gd name="T34" fmla="*/ 281 w 676"/>
                  <a:gd name="T35" fmla="*/ 702 h 831"/>
                  <a:gd name="T36" fmla="*/ 280 w 676"/>
                  <a:gd name="T37" fmla="*/ 716 h 831"/>
                  <a:gd name="T38" fmla="*/ 243 w 676"/>
                  <a:gd name="T39" fmla="*/ 723 h 831"/>
                  <a:gd name="T40" fmla="*/ 153 w 676"/>
                  <a:gd name="T41" fmla="*/ 671 h 831"/>
                  <a:gd name="T42" fmla="*/ 86 w 676"/>
                  <a:gd name="T43" fmla="*/ 577 h 831"/>
                  <a:gd name="T44" fmla="*/ 55 w 676"/>
                  <a:gd name="T45" fmla="*/ 461 h 831"/>
                  <a:gd name="T46" fmla="*/ 38 w 676"/>
                  <a:gd name="T47" fmla="*/ 330 h 831"/>
                  <a:gd name="T48" fmla="*/ 3 w 676"/>
                  <a:gd name="T49" fmla="*/ 319 h 831"/>
                  <a:gd name="T50" fmla="*/ 72 w 676"/>
                  <a:gd name="T51" fmla="*/ 217 h 831"/>
                  <a:gd name="T52" fmla="*/ 60 w 676"/>
                  <a:gd name="T53" fmla="*/ 141 h 831"/>
                  <a:gd name="T54" fmla="*/ 70 w 676"/>
                  <a:gd name="T55" fmla="*/ 65 h 831"/>
                  <a:gd name="T56" fmla="*/ 115 w 676"/>
                  <a:gd name="T57" fmla="*/ 14 h 831"/>
                  <a:gd name="T58" fmla="*/ 142 w 676"/>
                  <a:gd name="T59" fmla="*/ 22 h 831"/>
                  <a:gd name="T60" fmla="*/ 109 w 676"/>
                  <a:gd name="T61" fmla="*/ 55 h 831"/>
                  <a:gd name="T62" fmla="*/ 138 w 676"/>
                  <a:gd name="T63" fmla="*/ 184 h 831"/>
                  <a:gd name="T64" fmla="*/ 232 w 676"/>
                  <a:gd name="T65" fmla="*/ 242 h 831"/>
                  <a:gd name="T66" fmla="*/ 342 w 676"/>
                  <a:gd name="T67" fmla="*/ 271 h 831"/>
                  <a:gd name="T68" fmla="*/ 444 w 676"/>
                  <a:gd name="T69" fmla="*/ 315 h 831"/>
                  <a:gd name="T70" fmla="*/ 512 w 676"/>
                  <a:gd name="T71" fmla="*/ 347 h 831"/>
                  <a:gd name="T72" fmla="*/ 540 w 676"/>
                  <a:gd name="T73" fmla="*/ 410 h 831"/>
                  <a:gd name="T74" fmla="*/ 502 w 676"/>
                  <a:gd name="T75" fmla="*/ 422 h 831"/>
                  <a:gd name="T76" fmla="*/ 478 w 676"/>
                  <a:gd name="T77" fmla="*/ 401 h 831"/>
                  <a:gd name="T78" fmla="*/ 511 w 676"/>
                  <a:gd name="T79" fmla="*/ 409 h 831"/>
                  <a:gd name="T80" fmla="*/ 501 w 676"/>
                  <a:gd name="T81" fmla="*/ 375 h 831"/>
                  <a:gd name="T82" fmla="*/ 456 w 676"/>
                  <a:gd name="T83" fmla="*/ 346 h 831"/>
                  <a:gd name="T84" fmla="*/ 461 w 676"/>
                  <a:gd name="T85" fmla="*/ 440 h 831"/>
                  <a:gd name="T86" fmla="*/ 510 w 676"/>
                  <a:gd name="T87" fmla="*/ 544 h 831"/>
                  <a:gd name="T88" fmla="*/ 592 w 676"/>
                  <a:gd name="T89" fmla="*/ 608 h 831"/>
                  <a:gd name="T90" fmla="*/ 646 w 676"/>
                  <a:gd name="T91" fmla="*/ 602 h 831"/>
                  <a:gd name="T92" fmla="*/ 633 w 676"/>
                  <a:gd name="T93" fmla="*/ 583 h 831"/>
                  <a:gd name="T94" fmla="*/ 671 w 676"/>
                  <a:gd name="T95" fmla="*/ 584 h 831"/>
                  <a:gd name="T96" fmla="*/ 668 w 676"/>
                  <a:gd name="T97" fmla="*/ 628 h 831"/>
                  <a:gd name="T98" fmla="*/ 602 w 676"/>
                  <a:gd name="T99" fmla="*/ 641 h 831"/>
                  <a:gd name="T100" fmla="*/ 547 w 676"/>
                  <a:gd name="T101" fmla="*/ 614 h 831"/>
                  <a:gd name="T102" fmla="*/ 593 w 676"/>
                  <a:gd name="T103" fmla="*/ 721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6" h="831">
                    <a:moveTo>
                      <a:pt x="615" y="831"/>
                    </a:moveTo>
                    <a:lnTo>
                      <a:pt x="608" y="827"/>
                    </a:lnTo>
                    <a:lnTo>
                      <a:pt x="602" y="824"/>
                    </a:lnTo>
                    <a:lnTo>
                      <a:pt x="598" y="818"/>
                    </a:lnTo>
                    <a:lnTo>
                      <a:pt x="593" y="811"/>
                    </a:lnTo>
                    <a:lnTo>
                      <a:pt x="588" y="804"/>
                    </a:lnTo>
                    <a:lnTo>
                      <a:pt x="585" y="797"/>
                    </a:lnTo>
                    <a:lnTo>
                      <a:pt x="580" y="790"/>
                    </a:lnTo>
                    <a:lnTo>
                      <a:pt x="577" y="784"/>
                    </a:lnTo>
                    <a:lnTo>
                      <a:pt x="565" y="762"/>
                    </a:lnTo>
                    <a:lnTo>
                      <a:pt x="555" y="739"/>
                    </a:lnTo>
                    <a:lnTo>
                      <a:pt x="546" y="716"/>
                    </a:lnTo>
                    <a:lnTo>
                      <a:pt x="539" y="691"/>
                    </a:lnTo>
                    <a:lnTo>
                      <a:pt x="533" y="666"/>
                    </a:lnTo>
                    <a:lnTo>
                      <a:pt x="527" y="641"/>
                    </a:lnTo>
                    <a:lnTo>
                      <a:pt x="523" y="615"/>
                    </a:lnTo>
                    <a:lnTo>
                      <a:pt x="518" y="590"/>
                    </a:lnTo>
                    <a:lnTo>
                      <a:pt x="505" y="580"/>
                    </a:lnTo>
                    <a:lnTo>
                      <a:pt x="492" y="570"/>
                    </a:lnTo>
                    <a:lnTo>
                      <a:pt x="479" y="560"/>
                    </a:lnTo>
                    <a:lnTo>
                      <a:pt x="466" y="549"/>
                    </a:lnTo>
                    <a:lnTo>
                      <a:pt x="454" y="538"/>
                    </a:lnTo>
                    <a:lnTo>
                      <a:pt x="441" y="527"/>
                    </a:lnTo>
                    <a:lnTo>
                      <a:pt x="431" y="514"/>
                    </a:lnTo>
                    <a:lnTo>
                      <a:pt x="421" y="501"/>
                    </a:lnTo>
                    <a:lnTo>
                      <a:pt x="410" y="501"/>
                    </a:lnTo>
                    <a:lnTo>
                      <a:pt x="396" y="498"/>
                    </a:lnTo>
                    <a:lnTo>
                      <a:pt x="383" y="492"/>
                    </a:lnTo>
                    <a:lnTo>
                      <a:pt x="371" y="485"/>
                    </a:lnTo>
                    <a:lnTo>
                      <a:pt x="360" y="477"/>
                    </a:lnTo>
                    <a:lnTo>
                      <a:pt x="351" y="470"/>
                    </a:lnTo>
                    <a:lnTo>
                      <a:pt x="345" y="464"/>
                    </a:lnTo>
                    <a:lnTo>
                      <a:pt x="343" y="462"/>
                    </a:lnTo>
                    <a:lnTo>
                      <a:pt x="349" y="461"/>
                    </a:lnTo>
                    <a:lnTo>
                      <a:pt x="355" y="462"/>
                    </a:lnTo>
                    <a:lnTo>
                      <a:pt x="359" y="463"/>
                    </a:lnTo>
                    <a:lnTo>
                      <a:pt x="365" y="463"/>
                    </a:lnTo>
                    <a:lnTo>
                      <a:pt x="371" y="464"/>
                    </a:lnTo>
                    <a:lnTo>
                      <a:pt x="378" y="466"/>
                    </a:lnTo>
                    <a:lnTo>
                      <a:pt x="383" y="464"/>
                    </a:lnTo>
                    <a:lnTo>
                      <a:pt x="390" y="462"/>
                    </a:lnTo>
                    <a:lnTo>
                      <a:pt x="406" y="448"/>
                    </a:lnTo>
                    <a:lnTo>
                      <a:pt x="416" y="433"/>
                    </a:lnTo>
                    <a:lnTo>
                      <a:pt x="419" y="416"/>
                    </a:lnTo>
                    <a:lnTo>
                      <a:pt x="424" y="399"/>
                    </a:lnTo>
                    <a:lnTo>
                      <a:pt x="421" y="387"/>
                    </a:lnTo>
                    <a:lnTo>
                      <a:pt x="420" y="376"/>
                    </a:lnTo>
                    <a:lnTo>
                      <a:pt x="417" y="364"/>
                    </a:lnTo>
                    <a:lnTo>
                      <a:pt x="414" y="353"/>
                    </a:lnTo>
                    <a:lnTo>
                      <a:pt x="410" y="342"/>
                    </a:lnTo>
                    <a:lnTo>
                      <a:pt x="404" y="334"/>
                    </a:lnTo>
                    <a:lnTo>
                      <a:pt x="397" y="326"/>
                    </a:lnTo>
                    <a:lnTo>
                      <a:pt x="388" y="320"/>
                    </a:lnTo>
                    <a:lnTo>
                      <a:pt x="371" y="316"/>
                    </a:lnTo>
                    <a:lnTo>
                      <a:pt x="353" y="312"/>
                    </a:lnTo>
                    <a:lnTo>
                      <a:pt x="336" y="309"/>
                    </a:lnTo>
                    <a:lnTo>
                      <a:pt x="319" y="307"/>
                    </a:lnTo>
                    <a:lnTo>
                      <a:pt x="302" y="303"/>
                    </a:lnTo>
                    <a:lnTo>
                      <a:pt x="284" y="300"/>
                    </a:lnTo>
                    <a:lnTo>
                      <a:pt x="268" y="296"/>
                    </a:lnTo>
                    <a:lnTo>
                      <a:pt x="251" y="293"/>
                    </a:lnTo>
                    <a:lnTo>
                      <a:pt x="234" y="288"/>
                    </a:lnTo>
                    <a:lnTo>
                      <a:pt x="218" y="284"/>
                    </a:lnTo>
                    <a:lnTo>
                      <a:pt x="201" y="279"/>
                    </a:lnTo>
                    <a:lnTo>
                      <a:pt x="185" y="272"/>
                    </a:lnTo>
                    <a:lnTo>
                      <a:pt x="169" y="265"/>
                    </a:lnTo>
                    <a:lnTo>
                      <a:pt x="154" y="257"/>
                    </a:lnTo>
                    <a:lnTo>
                      <a:pt x="139" y="248"/>
                    </a:lnTo>
                    <a:lnTo>
                      <a:pt x="125" y="237"/>
                    </a:lnTo>
                    <a:lnTo>
                      <a:pt x="115" y="277"/>
                    </a:lnTo>
                    <a:lnTo>
                      <a:pt x="107" y="317"/>
                    </a:lnTo>
                    <a:lnTo>
                      <a:pt x="100" y="360"/>
                    </a:lnTo>
                    <a:lnTo>
                      <a:pt x="98" y="401"/>
                    </a:lnTo>
                    <a:lnTo>
                      <a:pt x="98" y="445"/>
                    </a:lnTo>
                    <a:lnTo>
                      <a:pt x="102" y="487"/>
                    </a:lnTo>
                    <a:lnTo>
                      <a:pt x="110" y="530"/>
                    </a:lnTo>
                    <a:lnTo>
                      <a:pt x="122" y="573"/>
                    </a:lnTo>
                    <a:lnTo>
                      <a:pt x="133" y="592"/>
                    </a:lnTo>
                    <a:lnTo>
                      <a:pt x="145" y="614"/>
                    </a:lnTo>
                    <a:lnTo>
                      <a:pt x="159" y="635"/>
                    </a:lnTo>
                    <a:lnTo>
                      <a:pt x="173" y="655"/>
                    </a:lnTo>
                    <a:lnTo>
                      <a:pt x="189" y="673"/>
                    </a:lnTo>
                    <a:lnTo>
                      <a:pt x="207" y="689"/>
                    </a:lnTo>
                    <a:lnTo>
                      <a:pt x="227" y="702"/>
                    </a:lnTo>
                    <a:lnTo>
                      <a:pt x="250" y="711"/>
                    </a:lnTo>
                    <a:lnTo>
                      <a:pt x="256" y="711"/>
                    </a:lnTo>
                    <a:lnTo>
                      <a:pt x="262" y="709"/>
                    </a:lnTo>
                    <a:lnTo>
                      <a:pt x="269" y="706"/>
                    </a:lnTo>
                    <a:lnTo>
                      <a:pt x="275" y="704"/>
                    </a:lnTo>
                    <a:lnTo>
                      <a:pt x="281" y="702"/>
                    </a:lnTo>
                    <a:lnTo>
                      <a:pt x="287" y="701"/>
                    </a:lnTo>
                    <a:lnTo>
                      <a:pt x="290" y="703"/>
                    </a:lnTo>
                    <a:lnTo>
                      <a:pt x="294" y="708"/>
                    </a:lnTo>
                    <a:lnTo>
                      <a:pt x="287" y="712"/>
                    </a:lnTo>
                    <a:lnTo>
                      <a:pt x="280" y="716"/>
                    </a:lnTo>
                    <a:lnTo>
                      <a:pt x="273" y="719"/>
                    </a:lnTo>
                    <a:lnTo>
                      <a:pt x="266" y="721"/>
                    </a:lnTo>
                    <a:lnTo>
                      <a:pt x="259" y="723"/>
                    </a:lnTo>
                    <a:lnTo>
                      <a:pt x="251" y="724"/>
                    </a:lnTo>
                    <a:lnTo>
                      <a:pt x="243" y="723"/>
                    </a:lnTo>
                    <a:lnTo>
                      <a:pt x="235" y="720"/>
                    </a:lnTo>
                    <a:lnTo>
                      <a:pt x="212" y="710"/>
                    </a:lnTo>
                    <a:lnTo>
                      <a:pt x="191" y="698"/>
                    </a:lnTo>
                    <a:lnTo>
                      <a:pt x="171" y="686"/>
                    </a:lnTo>
                    <a:lnTo>
                      <a:pt x="153" y="671"/>
                    </a:lnTo>
                    <a:lnTo>
                      <a:pt x="137" y="655"/>
                    </a:lnTo>
                    <a:lnTo>
                      <a:pt x="122" y="637"/>
                    </a:lnTo>
                    <a:lnTo>
                      <a:pt x="108" y="618"/>
                    </a:lnTo>
                    <a:lnTo>
                      <a:pt x="97" y="598"/>
                    </a:lnTo>
                    <a:lnTo>
                      <a:pt x="86" y="577"/>
                    </a:lnTo>
                    <a:lnTo>
                      <a:pt x="77" y="555"/>
                    </a:lnTo>
                    <a:lnTo>
                      <a:pt x="69" y="532"/>
                    </a:lnTo>
                    <a:lnTo>
                      <a:pt x="63" y="509"/>
                    </a:lnTo>
                    <a:lnTo>
                      <a:pt x="59" y="485"/>
                    </a:lnTo>
                    <a:lnTo>
                      <a:pt x="55" y="461"/>
                    </a:lnTo>
                    <a:lnTo>
                      <a:pt x="53" y="437"/>
                    </a:lnTo>
                    <a:lnTo>
                      <a:pt x="53" y="411"/>
                    </a:lnTo>
                    <a:lnTo>
                      <a:pt x="53" y="330"/>
                    </a:lnTo>
                    <a:lnTo>
                      <a:pt x="45" y="330"/>
                    </a:lnTo>
                    <a:lnTo>
                      <a:pt x="38" y="330"/>
                    </a:lnTo>
                    <a:lnTo>
                      <a:pt x="30" y="330"/>
                    </a:lnTo>
                    <a:lnTo>
                      <a:pt x="22" y="328"/>
                    </a:lnTo>
                    <a:lnTo>
                      <a:pt x="15" y="326"/>
                    </a:lnTo>
                    <a:lnTo>
                      <a:pt x="9" y="323"/>
                    </a:lnTo>
                    <a:lnTo>
                      <a:pt x="3" y="319"/>
                    </a:lnTo>
                    <a:lnTo>
                      <a:pt x="0" y="314"/>
                    </a:lnTo>
                    <a:lnTo>
                      <a:pt x="56" y="294"/>
                    </a:lnTo>
                    <a:lnTo>
                      <a:pt x="61" y="269"/>
                    </a:lnTo>
                    <a:lnTo>
                      <a:pt x="65" y="242"/>
                    </a:lnTo>
                    <a:lnTo>
                      <a:pt x="72" y="217"/>
                    </a:lnTo>
                    <a:lnTo>
                      <a:pt x="87" y="196"/>
                    </a:lnTo>
                    <a:lnTo>
                      <a:pt x="78" y="184"/>
                    </a:lnTo>
                    <a:lnTo>
                      <a:pt x="71" y="171"/>
                    </a:lnTo>
                    <a:lnTo>
                      <a:pt x="64" y="156"/>
                    </a:lnTo>
                    <a:lnTo>
                      <a:pt x="60" y="141"/>
                    </a:lnTo>
                    <a:lnTo>
                      <a:pt x="56" y="126"/>
                    </a:lnTo>
                    <a:lnTo>
                      <a:pt x="56" y="110"/>
                    </a:lnTo>
                    <a:lnTo>
                      <a:pt x="57" y="93"/>
                    </a:lnTo>
                    <a:lnTo>
                      <a:pt x="63" y="77"/>
                    </a:lnTo>
                    <a:lnTo>
                      <a:pt x="70" y="65"/>
                    </a:lnTo>
                    <a:lnTo>
                      <a:pt x="77" y="53"/>
                    </a:lnTo>
                    <a:lnTo>
                      <a:pt x="85" y="42"/>
                    </a:lnTo>
                    <a:lnTo>
                      <a:pt x="94" y="31"/>
                    </a:lnTo>
                    <a:lnTo>
                      <a:pt x="103" y="22"/>
                    </a:lnTo>
                    <a:lnTo>
                      <a:pt x="115" y="14"/>
                    </a:lnTo>
                    <a:lnTo>
                      <a:pt x="125" y="7"/>
                    </a:lnTo>
                    <a:lnTo>
                      <a:pt x="138" y="0"/>
                    </a:lnTo>
                    <a:lnTo>
                      <a:pt x="144" y="8"/>
                    </a:lnTo>
                    <a:lnTo>
                      <a:pt x="145" y="15"/>
                    </a:lnTo>
                    <a:lnTo>
                      <a:pt x="142" y="22"/>
                    </a:lnTo>
                    <a:lnTo>
                      <a:pt x="135" y="28"/>
                    </a:lnTo>
                    <a:lnTo>
                      <a:pt x="127" y="34"/>
                    </a:lnTo>
                    <a:lnTo>
                      <a:pt x="120" y="40"/>
                    </a:lnTo>
                    <a:lnTo>
                      <a:pt x="113" y="47"/>
                    </a:lnTo>
                    <a:lnTo>
                      <a:pt x="109" y="55"/>
                    </a:lnTo>
                    <a:lnTo>
                      <a:pt x="102" y="83"/>
                    </a:lnTo>
                    <a:lnTo>
                      <a:pt x="103" y="113"/>
                    </a:lnTo>
                    <a:lnTo>
                      <a:pt x="110" y="141"/>
                    </a:lnTo>
                    <a:lnTo>
                      <a:pt x="122" y="166"/>
                    </a:lnTo>
                    <a:lnTo>
                      <a:pt x="138" y="184"/>
                    </a:lnTo>
                    <a:lnTo>
                      <a:pt x="154" y="201"/>
                    </a:lnTo>
                    <a:lnTo>
                      <a:pt x="173" y="214"/>
                    </a:lnTo>
                    <a:lnTo>
                      <a:pt x="192" y="226"/>
                    </a:lnTo>
                    <a:lnTo>
                      <a:pt x="212" y="235"/>
                    </a:lnTo>
                    <a:lnTo>
                      <a:pt x="232" y="242"/>
                    </a:lnTo>
                    <a:lnTo>
                      <a:pt x="254" y="249"/>
                    </a:lnTo>
                    <a:lnTo>
                      <a:pt x="276" y="255"/>
                    </a:lnTo>
                    <a:lnTo>
                      <a:pt x="298" y="259"/>
                    </a:lnTo>
                    <a:lnTo>
                      <a:pt x="320" y="265"/>
                    </a:lnTo>
                    <a:lnTo>
                      <a:pt x="342" y="271"/>
                    </a:lnTo>
                    <a:lnTo>
                      <a:pt x="364" y="277"/>
                    </a:lnTo>
                    <a:lnTo>
                      <a:pt x="385" y="284"/>
                    </a:lnTo>
                    <a:lnTo>
                      <a:pt x="405" y="293"/>
                    </a:lnTo>
                    <a:lnTo>
                      <a:pt x="425" y="302"/>
                    </a:lnTo>
                    <a:lnTo>
                      <a:pt x="444" y="315"/>
                    </a:lnTo>
                    <a:lnTo>
                      <a:pt x="459" y="317"/>
                    </a:lnTo>
                    <a:lnTo>
                      <a:pt x="474" y="322"/>
                    </a:lnTo>
                    <a:lnTo>
                      <a:pt x="488" y="328"/>
                    </a:lnTo>
                    <a:lnTo>
                      <a:pt x="501" y="337"/>
                    </a:lnTo>
                    <a:lnTo>
                      <a:pt x="512" y="347"/>
                    </a:lnTo>
                    <a:lnTo>
                      <a:pt x="523" y="358"/>
                    </a:lnTo>
                    <a:lnTo>
                      <a:pt x="531" y="370"/>
                    </a:lnTo>
                    <a:lnTo>
                      <a:pt x="539" y="384"/>
                    </a:lnTo>
                    <a:lnTo>
                      <a:pt x="541" y="396"/>
                    </a:lnTo>
                    <a:lnTo>
                      <a:pt x="540" y="410"/>
                    </a:lnTo>
                    <a:lnTo>
                      <a:pt x="534" y="421"/>
                    </a:lnTo>
                    <a:lnTo>
                      <a:pt x="524" y="430"/>
                    </a:lnTo>
                    <a:lnTo>
                      <a:pt x="517" y="430"/>
                    </a:lnTo>
                    <a:lnTo>
                      <a:pt x="510" y="426"/>
                    </a:lnTo>
                    <a:lnTo>
                      <a:pt x="502" y="422"/>
                    </a:lnTo>
                    <a:lnTo>
                      <a:pt x="495" y="417"/>
                    </a:lnTo>
                    <a:lnTo>
                      <a:pt x="488" y="411"/>
                    </a:lnTo>
                    <a:lnTo>
                      <a:pt x="482" y="406"/>
                    </a:lnTo>
                    <a:lnTo>
                      <a:pt x="479" y="402"/>
                    </a:lnTo>
                    <a:lnTo>
                      <a:pt x="478" y="401"/>
                    </a:lnTo>
                    <a:lnTo>
                      <a:pt x="485" y="405"/>
                    </a:lnTo>
                    <a:lnTo>
                      <a:pt x="492" y="409"/>
                    </a:lnTo>
                    <a:lnTo>
                      <a:pt x="497" y="413"/>
                    </a:lnTo>
                    <a:lnTo>
                      <a:pt x="505" y="414"/>
                    </a:lnTo>
                    <a:lnTo>
                      <a:pt x="511" y="409"/>
                    </a:lnTo>
                    <a:lnTo>
                      <a:pt x="515" y="402"/>
                    </a:lnTo>
                    <a:lnTo>
                      <a:pt x="516" y="396"/>
                    </a:lnTo>
                    <a:lnTo>
                      <a:pt x="516" y="388"/>
                    </a:lnTo>
                    <a:lnTo>
                      <a:pt x="508" y="383"/>
                    </a:lnTo>
                    <a:lnTo>
                      <a:pt x="501" y="375"/>
                    </a:lnTo>
                    <a:lnTo>
                      <a:pt x="493" y="368"/>
                    </a:lnTo>
                    <a:lnTo>
                      <a:pt x="484" y="361"/>
                    </a:lnTo>
                    <a:lnTo>
                      <a:pt x="476" y="354"/>
                    </a:lnTo>
                    <a:lnTo>
                      <a:pt x="466" y="349"/>
                    </a:lnTo>
                    <a:lnTo>
                      <a:pt x="456" y="346"/>
                    </a:lnTo>
                    <a:lnTo>
                      <a:pt x="447" y="346"/>
                    </a:lnTo>
                    <a:lnTo>
                      <a:pt x="454" y="368"/>
                    </a:lnTo>
                    <a:lnTo>
                      <a:pt x="457" y="392"/>
                    </a:lnTo>
                    <a:lnTo>
                      <a:pt x="458" y="416"/>
                    </a:lnTo>
                    <a:lnTo>
                      <a:pt x="461" y="440"/>
                    </a:lnTo>
                    <a:lnTo>
                      <a:pt x="463" y="464"/>
                    </a:lnTo>
                    <a:lnTo>
                      <a:pt x="469" y="487"/>
                    </a:lnTo>
                    <a:lnTo>
                      <a:pt x="480" y="509"/>
                    </a:lnTo>
                    <a:lnTo>
                      <a:pt x="496" y="529"/>
                    </a:lnTo>
                    <a:lnTo>
                      <a:pt x="510" y="544"/>
                    </a:lnTo>
                    <a:lnTo>
                      <a:pt x="524" y="560"/>
                    </a:lnTo>
                    <a:lnTo>
                      <a:pt x="539" y="575"/>
                    </a:lnTo>
                    <a:lnTo>
                      <a:pt x="556" y="589"/>
                    </a:lnTo>
                    <a:lnTo>
                      <a:pt x="573" y="600"/>
                    </a:lnTo>
                    <a:lnTo>
                      <a:pt x="592" y="608"/>
                    </a:lnTo>
                    <a:lnTo>
                      <a:pt x="611" y="612"/>
                    </a:lnTo>
                    <a:lnTo>
                      <a:pt x="633" y="611"/>
                    </a:lnTo>
                    <a:lnTo>
                      <a:pt x="637" y="607"/>
                    </a:lnTo>
                    <a:lnTo>
                      <a:pt x="641" y="604"/>
                    </a:lnTo>
                    <a:lnTo>
                      <a:pt x="646" y="602"/>
                    </a:lnTo>
                    <a:lnTo>
                      <a:pt x="649" y="598"/>
                    </a:lnTo>
                    <a:lnTo>
                      <a:pt x="645" y="593"/>
                    </a:lnTo>
                    <a:lnTo>
                      <a:pt x="639" y="591"/>
                    </a:lnTo>
                    <a:lnTo>
                      <a:pt x="634" y="589"/>
                    </a:lnTo>
                    <a:lnTo>
                      <a:pt x="633" y="583"/>
                    </a:lnTo>
                    <a:lnTo>
                      <a:pt x="640" y="578"/>
                    </a:lnTo>
                    <a:lnTo>
                      <a:pt x="647" y="576"/>
                    </a:lnTo>
                    <a:lnTo>
                      <a:pt x="656" y="575"/>
                    </a:lnTo>
                    <a:lnTo>
                      <a:pt x="664" y="577"/>
                    </a:lnTo>
                    <a:lnTo>
                      <a:pt x="671" y="584"/>
                    </a:lnTo>
                    <a:lnTo>
                      <a:pt x="675" y="592"/>
                    </a:lnTo>
                    <a:lnTo>
                      <a:pt x="676" y="600"/>
                    </a:lnTo>
                    <a:lnTo>
                      <a:pt x="675" y="608"/>
                    </a:lnTo>
                    <a:lnTo>
                      <a:pt x="674" y="619"/>
                    </a:lnTo>
                    <a:lnTo>
                      <a:pt x="668" y="628"/>
                    </a:lnTo>
                    <a:lnTo>
                      <a:pt x="657" y="636"/>
                    </a:lnTo>
                    <a:lnTo>
                      <a:pt x="645" y="643"/>
                    </a:lnTo>
                    <a:lnTo>
                      <a:pt x="630" y="644"/>
                    </a:lnTo>
                    <a:lnTo>
                      <a:pt x="616" y="643"/>
                    </a:lnTo>
                    <a:lnTo>
                      <a:pt x="602" y="641"/>
                    </a:lnTo>
                    <a:lnTo>
                      <a:pt x="590" y="637"/>
                    </a:lnTo>
                    <a:lnTo>
                      <a:pt x="577" y="631"/>
                    </a:lnTo>
                    <a:lnTo>
                      <a:pt x="565" y="627"/>
                    </a:lnTo>
                    <a:lnTo>
                      <a:pt x="556" y="620"/>
                    </a:lnTo>
                    <a:lnTo>
                      <a:pt x="547" y="614"/>
                    </a:lnTo>
                    <a:lnTo>
                      <a:pt x="554" y="636"/>
                    </a:lnTo>
                    <a:lnTo>
                      <a:pt x="562" y="658"/>
                    </a:lnTo>
                    <a:lnTo>
                      <a:pt x="571" y="679"/>
                    </a:lnTo>
                    <a:lnTo>
                      <a:pt x="581" y="701"/>
                    </a:lnTo>
                    <a:lnTo>
                      <a:pt x="593" y="721"/>
                    </a:lnTo>
                    <a:lnTo>
                      <a:pt x="605" y="743"/>
                    </a:lnTo>
                    <a:lnTo>
                      <a:pt x="617" y="764"/>
                    </a:lnTo>
                    <a:lnTo>
                      <a:pt x="631" y="784"/>
                    </a:lnTo>
                    <a:lnTo>
                      <a:pt x="615" y="831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4" name="Freihandform 32"/>
              <p:cNvSpPr>
                <a:spLocks/>
              </p:cNvSpPr>
              <p:nvPr/>
            </p:nvSpPr>
            <p:spPr bwMode="auto">
              <a:xfrm>
                <a:off x="5361" y="1977"/>
                <a:ext cx="130" cy="250"/>
              </a:xfrm>
              <a:custGeom>
                <a:avLst/>
                <a:gdLst>
                  <a:gd name="T0" fmla="*/ 248 w 260"/>
                  <a:gd name="T1" fmla="*/ 153 h 501"/>
                  <a:gd name="T2" fmla="*/ 260 w 260"/>
                  <a:gd name="T3" fmla="*/ 246 h 501"/>
                  <a:gd name="T4" fmla="*/ 249 w 260"/>
                  <a:gd name="T5" fmla="*/ 339 h 501"/>
                  <a:gd name="T6" fmla="*/ 213 w 260"/>
                  <a:gd name="T7" fmla="*/ 424 h 501"/>
                  <a:gd name="T8" fmla="*/ 175 w 260"/>
                  <a:gd name="T9" fmla="*/ 470 h 501"/>
                  <a:gd name="T10" fmla="*/ 144 w 260"/>
                  <a:gd name="T11" fmla="*/ 486 h 501"/>
                  <a:gd name="T12" fmla="*/ 111 w 260"/>
                  <a:gd name="T13" fmla="*/ 498 h 501"/>
                  <a:gd name="T14" fmla="*/ 87 w 260"/>
                  <a:gd name="T15" fmla="*/ 501 h 501"/>
                  <a:gd name="T16" fmla="*/ 87 w 260"/>
                  <a:gd name="T17" fmla="*/ 493 h 501"/>
                  <a:gd name="T18" fmla="*/ 108 w 260"/>
                  <a:gd name="T19" fmla="*/ 475 h 501"/>
                  <a:gd name="T20" fmla="*/ 140 w 260"/>
                  <a:gd name="T21" fmla="*/ 453 h 501"/>
                  <a:gd name="T22" fmla="*/ 167 w 260"/>
                  <a:gd name="T23" fmla="*/ 430 h 501"/>
                  <a:gd name="T24" fmla="*/ 188 w 260"/>
                  <a:gd name="T25" fmla="*/ 388 h 501"/>
                  <a:gd name="T26" fmla="*/ 205 w 260"/>
                  <a:gd name="T27" fmla="*/ 319 h 501"/>
                  <a:gd name="T28" fmla="*/ 212 w 260"/>
                  <a:gd name="T29" fmla="*/ 247 h 501"/>
                  <a:gd name="T30" fmla="*/ 206 w 260"/>
                  <a:gd name="T31" fmla="*/ 174 h 501"/>
                  <a:gd name="T32" fmla="*/ 196 w 260"/>
                  <a:gd name="T33" fmla="*/ 130 h 501"/>
                  <a:gd name="T34" fmla="*/ 190 w 260"/>
                  <a:gd name="T35" fmla="*/ 111 h 501"/>
                  <a:gd name="T36" fmla="*/ 181 w 260"/>
                  <a:gd name="T37" fmla="*/ 93 h 501"/>
                  <a:gd name="T38" fmla="*/ 169 w 260"/>
                  <a:gd name="T39" fmla="*/ 78 h 501"/>
                  <a:gd name="T40" fmla="*/ 140 w 260"/>
                  <a:gd name="T41" fmla="*/ 53 h 501"/>
                  <a:gd name="T42" fmla="*/ 87 w 260"/>
                  <a:gd name="T43" fmla="*/ 32 h 501"/>
                  <a:gd name="T44" fmla="*/ 37 w 260"/>
                  <a:gd name="T45" fmla="*/ 24 h 501"/>
                  <a:gd name="T46" fmla="*/ 5 w 260"/>
                  <a:gd name="T47" fmla="*/ 24 h 501"/>
                  <a:gd name="T48" fmla="*/ 16 w 260"/>
                  <a:gd name="T49" fmla="*/ 13 h 501"/>
                  <a:gd name="T50" fmla="*/ 53 w 260"/>
                  <a:gd name="T51" fmla="*/ 1 h 501"/>
                  <a:gd name="T52" fmla="*/ 92 w 260"/>
                  <a:gd name="T53" fmla="*/ 2 h 501"/>
                  <a:gd name="T54" fmla="*/ 130 w 260"/>
                  <a:gd name="T55" fmla="*/ 12 h 501"/>
                  <a:gd name="T56" fmla="*/ 160 w 260"/>
                  <a:gd name="T57" fmla="*/ 28 h 501"/>
                  <a:gd name="T58" fmla="*/ 184 w 260"/>
                  <a:gd name="T59" fmla="*/ 47 h 501"/>
                  <a:gd name="T60" fmla="*/ 206 w 260"/>
                  <a:gd name="T61" fmla="*/ 72 h 501"/>
                  <a:gd name="T62" fmla="*/ 225 w 260"/>
                  <a:gd name="T63" fmla="*/ 9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0" h="501">
                    <a:moveTo>
                      <a:pt x="232" y="111"/>
                    </a:moveTo>
                    <a:lnTo>
                      <a:pt x="248" y="153"/>
                    </a:lnTo>
                    <a:lnTo>
                      <a:pt x="257" y="198"/>
                    </a:lnTo>
                    <a:lnTo>
                      <a:pt x="260" y="246"/>
                    </a:lnTo>
                    <a:lnTo>
                      <a:pt x="258" y="293"/>
                    </a:lnTo>
                    <a:lnTo>
                      <a:pt x="249" y="339"/>
                    </a:lnTo>
                    <a:lnTo>
                      <a:pt x="234" y="384"/>
                    </a:lnTo>
                    <a:lnTo>
                      <a:pt x="213" y="424"/>
                    </a:lnTo>
                    <a:lnTo>
                      <a:pt x="186" y="461"/>
                    </a:lnTo>
                    <a:lnTo>
                      <a:pt x="175" y="470"/>
                    </a:lnTo>
                    <a:lnTo>
                      <a:pt x="160" y="478"/>
                    </a:lnTo>
                    <a:lnTo>
                      <a:pt x="144" y="486"/>
                    </a:lnTo>
                    <a:lnTo>
                      <a:pt x="127" y="493"/>
                    </a:lnTo>
                    <a:lnTo>
                      <a:pt x="111" y="498"/>
                    </a:lnTo>
                    <a:lnTo>
                      <a:pt x="97" y="501"/>
                    </a:lnTo>
                    <a:lnTo>
                      <a:pt x="87" y="501"/>
                    </a:lnTo>
                    <a:lnTo>
                      <a:pt x="82" y="499"/>
                    </a:lnTo>
                    <a:lnTo>
                      <a:pt x="87" y="493"/>
                    </a:lnTo>
                    <a:lnTo>
                      <a:pt x="96" y="485"/>
                    </a:lnTo>
                    <a:lnTo>
                      <a:pt x="108" y="475"/>
                    </a:lnTo>
                    <a:lnTo>
                      <a:pt x="123" y="464"/>
                    </a:lnTo>
                    <a:lnTo>
                      <a:pt x="140" y="453"/>
                    </a:lnTo>
                    <a:lnTo>
                      <a:pt x="154" y="441"/>
                    </a:lnTo>
                    <a:lnTo>
                      <a:pt x="167" y="430"/>
                    </a:lnTo>
                    <a:lnTo>
                      <a:pt x="175" y="421"/>
                    </a:lnTo>
                    <a:lnTo>
                      <a:pt x="188" y="388"/>
                    </a:lnTo>
                    <a:lnTo>
                      <a:pt x="198" y="355"/>
                    </a:lnTo>
                    <a:lnTo>
                      <a:pt x="205" y="319"/>
                    </a:lnTo>
                    <a:lnTo>
                      <a:pt x="210" y="284"/>
                    </a:lnTo>
                    <a:lnTo>
                      <a:pt x="212" y="247"/>
                    </a:lnTo>
                    <a:lnTo>
                      <a:pt x="210" y="210"/>
                    </a:lnTo>
                    <a:lnTo>
                      <a:pt x="206" y="174"/>
                    </a:lnTo>
                    <a:lnTo>
                      <a:pt x="198" y="140"/>
                    </a:lnTo>
                    <a:lnTo>
                      <a:pt x="196" y="130"/>
                    </a:lnTo>
                    <a:lnTo>
                      <a:pt x="194" y="120"/>
                    </a:lnTo>
                    <a:lnTo>
                      <a:pt x="190" y="111"/>
                    </a:lnTo>
                    <a:lnTo>
                      <a:pt x="186" y="103"/>
                    </a:lnTo>
                    <a:lnTo>
                      <a:pt x="181" y="93"/>
                    </a:lnTo>
                    <a:lnTo>
                      <a:pt x="175" y="85"/>
                    </a:lnTo>
                    <a:lnTo>
                      <a:pt x="169" y="78"/>
                    </a:lnTo>
                    <a:lnTo>
                      <a:pt x="163" y="70"/>
                    </a:lnTo>
                    <a:lnTo>
                      <a:pt x="140" y="53"/>
                    </a:lnTo>
                    <a:lnTo>
                      <a:pt x="114" y="40"/>
                    </a:lnTo>
                    <a:lnTo>
                      <a:pt x="87" y="32"/>
                    </a:lnTo>
                    <a:lnTo>
                      <a:pt x="61" y="27"/>
                    </a:lnTo>
                    <a:lnTo>
                      <a:pt x="37" y="24"/>
                    </a:lnTo>
                    <a:lnTo>
                      <a:pt x="17" y="24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16" y="13"/>
                    </a:lnTo>
                    <a:lnTo>
                      <a:pt x="34" y="6"/>
                    </a:lnTo>
                    <a:lnTo>
                      <a:pt x="53" y="1"/>
                    </a:lnTo>
                    <a:lnTo>
                      <a:pt x="73" y="0"/>
                    </a:lnTo>
                    <a:lnTo>
                      <a:pt x="92" y="2"/>
                    </a:lnTo>
                    <a:lnTo>
                      <a:pt x="112" y="6"/>
                    </a:lnTo>
                    <a:lnTo>
                      <a:pt x="130" y="12"/>
                    </a:lnTo>
                    <a:lnTo>
                      <a:pt x="148" y="19"/>
                    </a:lnTo>
                    <a:lnTo>
                      <a:pt x="160" y="28"/>
                    </a:lnTo>
                    <a:lnTo>
                      <a:pt x="173" y="37"/>
                    </a:lnTo>
                    <a:lnTo>
                      <a:pt x="184" y="47"/>
                    </a:lnTo>
                    <a:lnTo>
                      <a:pt x="196" y="59"/>
                    </a:lnTo>
                    <a:lnTo>
                      <a:pt x="206" y="72"/>
                    </a:lnTo>
                    <a:lnTo>
                      <a:pt x="216" y="84"/>
                    </a:lnTo>
                    <a:lnTo>
                      <a:pt x="225" y="97"/>
                    </a:lnTo>
                    <a:lnTo>
                      <a:pt x="232" y="111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5" name="Freihandform 33"/>
              <p:cNvSpPr>
                <a:spLocks/>
              </p:cNvSpPr>
              <p:nvPr/>
            </p:nvSpPr>
            <p:spPr bwMode="auto">
              <a:xfrm>
                <a:off x="4596" y="2006"/>
                <a:ext cx="321" cy="350"/>
              </a:xfrm>
              <a:custGeom>
                <a:avLst/>
                <a:gdLst>
                  <a:gd name="T0" fmla="*/ 641 w 641"/>
                  <a:gd name="T1" fmla="*/ 3 h 699"/>
                  <a:gd name="T2" fmla="*/ 641 w 641"/>
                  <a:gd name="T3" fmla="*/ 107 h 699"/>
                  <a:gd name="T4" fmla="*/ 641 w 641"/>
                  <a:gd name="T5" fmla="*/ 334 h 699"/>
                  <a:gd name="T6" fmla="*/ 638 w 641"/>
                  <a:gd name="T7" fmla="*/ 563 h 699"/>
                  <a:gd name="T8" fmla="*/ 629 w 641"/>
                  <a:gd name="T9" fmla="*/ 668 h 699"/>
                  <a:gd name="T10" fmla="*/ 623 w 641"/>
                  <a:gd name="T11" fmla="*/ 668 h 699"/>
                  <a:gd name="T12" fmla="*/ 607 w 641"/>
                  <a:gd name="T13" fmla="*/ 669 h 699"/>
                  <a:gd name="T14" fmla="*/ 583 w 641"/>
                  <a:gd name="T15" fmla="*/ 672 h 699"/>
                  <a:gd name="T16" fmla="*/ 549 w 641"/>
                  <a:gd name="T17" fmla="*/ 673 h 699"/>
                  <a:gd name="T18" fmla="*/ 511 w 641"/>
                  <a:gd name="T19" fmla="*/ 676 h 699"/>
                  <a:gd name="T20" fmla="*/ 466 w 641"/>
                  <a:gd name="T21" fmla="*/ 678 h 699"/>
                  <a:gd name="T22" fmla="*/ 419 w 641"/>
                  <a:gd name="T23" fmla="*/ 682 h 699"/>
                  <a:gd name="T24" fmla="*/ 368 w 641"/>
                  <a:gd name="T25" fmla="*/ 684 h 699"/>
                  <a:gd name="T26" fmla="*/ 318 w 641"/>
                  <a:gd name="T27" fmla="*/ 688 h 699"/>
                  <a:gd name="T28" fmla="*/ 266 w 641"/>
                  <a:gd name="T29" fmla="*/ 690 h 699"/>
                  <a:gd name="T30" fmla="*/ 216 w 641"/>
                  <a:gd name="T31" fmla="*/ 693 h 699"/>
                  <a:gd name="T32" fmla="*/ 169 w 641"/>
                  <a:gd name="T33" fmla="*/ 696 h 699"/>
                  <a:gd name="T34" fmla="*/ 127 w 641"/>
                  <a:gd name="T35" fmla="*/ 697 h 699"/>
                  <a:gd name="T36" fmla="*/ 88 w 641"/>
                  <a:gd name="T37" fmla="*/ 698 h 699"/>
                  <a:gd name="T38" fmla="*/ 57 w 641"/>
                  <a:gd name="T39" fmla="*/ 699 h 699"/>
                  <a:gd name="T40" fmla="*/ 34 w 641"/>
                  <a:gd name="T41" fmla="*/ 699 h 699"/>
                  <a:gd name="T42" fmla="*/ 0 w 641"/>
                  <a:gd name="T43" fmla="*/ 0 h 699"/>
                  <a:gd name="T44" fmla="*/ 641 w 641"/>
                  <a:gd name="T45" fmla="*/ 3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1" h="699">
                    <a:moveTo>
                      <a:pt x="641" y="3"/>
                    </a:moveTo>
                    <a:lnTo>
                      <a:pt x="641" y="107"/>
                    </a:lnTo>
                    <a:lnTo>
                      <a:pt x="641" y="334"/>
                    </a:lnTo>
                    <a:lnTo>
                      <a:pt x="638" y="563"/>
                    </a:lnTo>
                    <a:lnTo>
                      <a:pt x="629" y="668"/>
                    </a:lnTo>
                    <a:lnTo>
                      <a:pt x="623" y="668"/>
                    </a:lnTo>
                    <a:lnTo>
                      <a:pt x="607" y="669"/>
                    </a:lnTo>
                    <a:lnTo>
                      <a:pt x="583" y="672"/>
                    </a:lnTo>
                    <a:lnTo>
                      <a:pt x="549" y="673"/>
                    </a:lnTo>
                    <a:lnTo>
                      <a:pt x="511" y="676"/>
                    </a:lnTo>
                    <a:lnTo>
                      <a:pt x="466" y="678"/>
                    </a:lnTo>
                    <a:lnTo>
                      <a:pt x="419" y="682"/>
                    </a:lnTo>
                    <a:lnTo>
                      <a:pt x="368" y="684"/>
                    </a:lnTo>
                    <a:lnTo>
                      <a:pt x="318" y="688"/>
                    </a:lnTo>
                    <a:lnTo>
                      <a:pt x="266" y="690"/>
                    </a:lnTo>
                    <a:lnTo>
                      <a:pt x="216" y="693"/>
                    </a:lnTo>
                    <a:lnTo>
                      <a:pt x="169" y="696"/>
                    </a:lnTo>
                    <a:lnTo>
                      <a:pt x="127" y="697"/>
                    </a:lnTo>
                    <a:lnTo>
                      <a:pt x="88" y="698"/>
                    </a:lnTo>
                    <a:lnTo>
                      <a:pt x="57" y="699"/>
                    </a:lnTo>
                    <a:lnTo>
                      <a:pt x="34" y="699"/>
                    </a:lnTo>
                    <a:lnTo>
                      <a:pt x="0" y="0"/>
                    </a:lnTo>
                    <a:lnTo>
                      <a:pt x="641" y="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6" name="Freihandform 34"/>
              <p:cNvSpPr>
                <a:spLocks/>
              </p:cNvSpPr>
              <p:nvPr/>
            </p:nvSpPr>
            <p:spPr bwMode="auto">
              <a:xfrm>
                <a:off x="5306" y="2002"/>
                <a:ext cx="117" cy="218"/>
              </a:xfrm>
              <a:custGeom>
                <a:avLst/>
                <a:gdLst>
                  <a:gd name="T0" fmla="*/ 137 w 233"/>
                  <a:gd name="T1" fmla="*/ 180 h 434"/>
                  <a:gd name="T2" fmla="*/ 122 w 233"/>
                  <a:gd name="T3" fmla="*/ 226 h 434"/>
                  <a:gd name="T4" fmla="*/ 92 w 233"/>
                  <a:gd name="T5" fmla="*/ 266 h 434"/>
                  <a:gd name="T6" fmla="*/ 74 w 233"/>
                  <a:gd name="T7" fmla="*/ 274 h 434"/>
                  <a:gd name="T8" fmla="*/ 52 w 233"/>
                  <a:gd name="T9" fmla="*/ 275 h 434"/>
                  <a:gd name="T10" fmla="*/ 36 w 233"/>
                  <a:gd name="T11" fmla="*/ 279 h 434"/>
                  <a:gd name="T12" fmla="*/ 52 w 233"/>
                  <a:gd name="T13" fmla="*/ 291 h 434"/>
                  <a:gd name="T14" fmla="*/ 72 w 233"/>
                  <a:gd name="T15" fmla="*/ 298 h 434"/>
                  <a:gd name="T16" fmla="*/ 97 w 233"/>
                  <a:gd name="T17" fmla="*/ 296 h 434"/>
                  <a:gd name="T18" fmla="*/ 128 w 233"/>
                  <a:gd name="T19" fmla="*/ 295 h 434"/>
                  <a:gd name="T20" fmla="*/ 146 w 233"/>
                  <a:gd name="T21" fmla="*/ 300 h 434"/>
                  <a:gd name="T22" fmla="*/ 139 w 233"/>
                  <a:gd name="T23" fmla="*/ 343 h 434"/>
                  <a:gd name="T24" fmla="*/ 112 w 233"/>
                  <a:gd name="T25" fmla="*/ 379 h 434"/>
                  <a:gd name="T26" fmla="*/ 99 w 233"/>
                  <a:gd name="T27" fmla="*/ 400 h 434"/>
                  <a:gd name="T28" fmla="*/ 129 w 233"/>
                  <a:gd name="T29" fmla="*/ 400 h 434"/>
                  <a:gd name="T30" fmla="*/ 158 w 233"/>
                  <a:gd name="T31" fmla="*/ 389 h 434"/>
                  <a:gd name="T32" fmla="*/ 180 w 233"/>
                  <a:gd name="T33" fmla="*/ 372 h 434"/>
                  <a:gd name="T34" fmla="*/ 199 w 233"/>
                  <a:gd name="T35" fmla="*/ 348 h 434"/>
                  <a:gd name="T36" fmla="*/ 224 w 233"/>
                  <a:gd name="T37" fmla="*/ 329 h 434"/>
                  <a:gd name="T38" fmla="*/ 233 w 233"/>
                  <a:gd name="T39" fmla="*/ 358 h 434"/>
                  <a:gd name="T40" fmla="*/ 207 w 233"/>
                  <a:gd name="T41" fmla="*/ 397 h 434"/>
                  <a:gd name="T42" fmla="*/ 161 w 233"/>
                  <a:gd name="T43" fmla="*/ 423 h 434"/>
                  <a:gd name="T44" fmla="*/ 109 w 233"/>
                  <a:gd name="T45" fmla="*/ 434 h 434"/>
                  <a:gd name="T46" fmla="*/ 85 w 233"/>
                  <a:gd name="T47" fmla="*/ 424 h 434"/>
                  <a:gd name="T48" fmla="*/ 60 w 233"/>
                  <a:gd name="T49" fmla="*/ 411 h 434"/>
                  <a:gd name="T50" fmla="*/ 48 w 233"/>
                  <a:gd name="T51" fmla="*/ 393 h 434"/>
                  <a:gd name="T52" fmla="*/ 61 w 233"/>
                  <a:gd name="T53" fmla="*/ 387 h 434"/>
                  <a:gd name="T54" fmla="*/ 77 w 233"/>
                  <a:gd name="T55" fmla="*/ 384 h 434"/>
                  <a:gd name="T56" fmla="*/ 104 w 233"/>
                  <a:gd name="T57" fmla="*/ 358 h 434"/>
                  <a:gd name="T58" fmla="*/ 104 w 233"/>
                  <a:gd name="T59" fmla="*/ 335 h 434"/>
                  <a:gd name="T60" fmla="*/ 68 w 233"/>
                  <a:gd name="T61" fmla="*/ 329 h 434"/>
                  <a:gd name="T62" fmla="*/ 34 w 233"/>
                  <a:gd name="T63" fmla="*/ 310 h 434"/>
                  <a:gd name="T64" fmla="*/ 2 w 233"/>
                  <a:gd name="T65" fmla="*/ 260 h 434"/>
                  <a:gd name="T66" fmla="*/ 13 w 233"/>
                  <a:gd name="T67" fmla="*/ 218 h 434"/>
                  <a:gd name="T68" fmla="*/ 21 w 233"/>
                  <a:gd name="T69" fmla="*/ 238 h 434"/>
                  <a:gd name="T70" fmla="*/ 33 w 233"/>
                  <a:gd name="T71" fmla="*/ 256 h 434"/>
                  <a:gd name="T72" fmla="*/ 53 w 233"/>
                  <a:gd name="T73" fmla="*/ 257 h 434"/>
                  <a:gd name="T74" fmla="*/ 68 w 233"/>
                  <a:gd name="T75" fmla="*/ 256 h 434"/>
                  <a:gd name="T76" fmla="*/ 82 w 233"/>
                  <a:gd name="T77" fmla="*/ 248 h 434"/>
                  <a:gd name="T78" fmla="*/ 87 w 233"/>
                  <a:gd name="T79" fmla="*/ 149 h 434"/>
                  <a:gd name="T80" fmla="*/ 66 w 233"/>
                  <a:gd name="T81" fmla="*/ 51 h 434"/>
                  <a:gd name="T82" fmla="*/ 117 w 233"/>
                  <a:gd name="T83" fmla="*/ 16 h 434"/>
                  <a:gd name="T84" fmla="*/ 133 w 233"/>
                  <a:gd name="T85" fmla="*/ 147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3" h="434">
                    <a:moveTo>
                      <a:pt x="133" y="147"/>
                    </a:moveTo>
                    <a:lnTo>
                      <a:pt x="137" y="164"/>
                    </a:lnTo>
                    <a:lnTo>
                      <a:pt x="137" y="180"/>
                    </a:lnTo>
                    <a:lnTo>
                      <a:pt x="135" y="196"/>
                    </a:lnTo>
                    <a:lnTo>
                      <a:pt x="130" y="211"/>
                    </a:lnTo>
                    <a:lnTo>
                      <a:pt x="122" y="226"/>
                    </a:lnTo>
                    <a:lnTo>
                      <a:pt x="114" y="240"/>
                    </a:lnTo>
                    <a:lnTo>
                      <a:pt x="104" y="253"/>
                    </a:lnTo>
                    <a:lnTo>
                      <a:pt x="92" y="266"/>
                    </a:lnTo>
                    <a:lnTo>
                      <a:pt x="86" y="270"/>
                    </a:lnTo>
                    <a:lnTo>
                      <a:pt x="79" y="272"/>
                    </a:lnTo>
                    <a:lnTo>
                      <a:pt x="74" y="274"/>
                    </a:lnTo>
                    <a:lnTo>
                      <a:pt x="67" y="275"/>
                    </a:lnTo>
                    <a:lnTo>
                      <a:pt x="60" y="275"/>
                    </a:lnTo>
                    <a:lnTo>
                      <a:pt x="52" y="275"/>
                    </a:lnTo>
                    <a:lnTo>
                      <a:pt x="41" y="275"/>
                    </a:lnTo>
                    <a:lnTo>
                      <a:pt x="31" y="273"/>
                    </a:lnTo>
                    <a:lnTo>
                      <a:pt x="36" y="279"/>
                    </a:lnTo>
                    <a:lnTo>
                      <a:pt x="40" y="283"/>
                    </a:lnTo>
                    <a:lnTo>
                      <a:pt x="46" y="288"/>
                    </a:lnTo>
                    <a:lnTo>
                      <a:pt x="52" y="291"/>
                    </a:lnTo>
                    <a:lnTo>
                      <a:pt x="59" y="295"/>
                    </a:lnTo>
                    <a:lnTo>
                      <a:pt x="66" y="297"/>
                    </a:lnTo>
                    <a:lnTo>
                      <a:pt x="72" y="298"/>
                    </a:lnTo>
                    <a:lnTo>
                      <a:pt x="79" y="300"/>
                    </a:lnTo>
                    <a:lnTo>
                      <a:pt x="87" y="298"/>
                    </a:lnTo>
                    <a:lnTo>
                      <a:pt x="97" y="296"/>
                    </a:lnTo>
                    <a:lnTo>
                      <a:pt x="107" y="295"/>
                    </a:lnTo>
                    <a:lnTo>
                      <a:pt x="117" y="295"/>
                    </a:lnTo>
                    <a:lnTo>
                      <a:pt x="128" y="295"/>
                    </a:lnTo>
                    <a:lnTo>
                      <a:pt x="136" y="295"/>
                    </a:lnTo>
                    <a:lnTo>
                      <a:pt x="143" y="297"/>
                    </a:lnTo>
                    <a:lnTo>
                      <a:pt x="146" y="300"/>
                    </a:lnTo>
                    <a:lnTo>
                      <a:pt x="146" y="316"/>
                    </a:lnTo>
                    <a:lnTo>
                      <a:pt x="144" y="329"/>
                    </a:lnTo>
                    <a:lnTo>
                      <a:pt x="139" y="343"/>
                    </a:lnTo>
                    <a:lnTo>
                      <a:pt x="131" y="356"/>
                    </a:lnTo>
                    <a:lnTo>
                      <a:pt x="122" y="369"/>
                    </a:lnTo>
                    <a:lnTo>
                      <a:pt x="112" y="379"/>
                    </a:lnTo>
                    <a:lnTo>
                      <a:pt x="101" y="388"/>
                    </a:lnTo>
                    <a:lnTo>
                      <a:pt x="90" y="396"/>
                    </a:lnTo>
                    <a:lnTo>
                      <a:pt x="99" y="400"/>
                    </a:lnTo>
                    <a:lnTo>
                      <a:pt x="109" y="401"/>
                    </a:lnTo>
                    <a:lnTo>
                      <a:pt x="120" y="401"/>
                    </a:lnTo>
                    <a:lnTo>
                      <a:pt x="129" y="400"/>
                    </a:lnTo>
                    <a:lnTo>
                      <a:pt x="139" y="397"/>
                    </a:lnTo>
                    <a:lnTo>
                      <a:pt x="148" y="394"/>
                    </a:lnTo>
                    <a:lnTo>
                      <a:pt x="158" y="389"/>
                    </a:lnTo>
                    <a:lnTo>
                      <a:pt x="166" y="385"/>
                    </a:lnTo>
                    <a:lnTo>
                      <a:pt x="174" y="379"/>
                    </a:lnTo>
                    <a:lnTo>
                      <a:pt x="180" y="372"/>
                    </a:lnTo>
                    <a:lnTo>
                      <a:pt x="186" y="364"/>
                    </a:lnTo>
                    <a:lnTo>
                      <a:pt x="192" y="356"/>
                    </a:lnTo>
                    <a:lnTo>
                      <a:pt x="199" y="348"/>
                    </a:lnTo>
                    <a:lnTo>
                      <a:pt x="206" y="340"/>
                    </a:lnTo>
                    <a:lnTo>
                      <a:pt x="214" y="334"/>
                    </a:lnTo>
                    <a:lnTo>
                      <a:pt x="224" y="329"/>
                    </a:lnTo>
                    <a:lnTo>
                      <a:pt x="229" y="339"/>
                    </a:lnTo>
                    <a:lnTo>
                      <a:pt x="233" y="349"/>
                    </a:lnTo>
                    <a:lnTo>
                      <a:pt x="233" y="358"/>
                    </a:lnTo>
                    <a:lnTo>
                      <a:pt x="230" y="369"/>
                    </a:lnTo>
                    <a:lnTo>
                      <a:pt x="220" y="385"/>
                    </a:lnTo>
                    <a:lnTo>
                      <a:pt x="207" y="397"/>
                    </a:lnTo>
                    <a:lnTo>
                      <a:pt x="193" y="408"/>
                    </a:lnTo>
                    <a:lnTo>
                      <a:pt x="178" y="416"/>
                    </a:lnTo>
                    <a:lnTo>
                      <a:pt x="161" y="423"/>
                    </a:lnTo>
                    <a:lnTo>
                      <a:pt x="144" y="427"/>
                    </a:lnTo>
                    <a:lnTo>
                      <a:pt x="127" y="431"/>
                    </a:lnTo>
                    <a:lnTo>
                      <a:pt x="109" y="434"/>
                    </a:lnTo>
                    <a:lnTo>
                      <a:pt x="101" y="431"/>
                    </a:lnTo>
                    <a:lnTo>
                      <a:pt x="93" y="427"/>
                    </a:lnTo>
                    <a:lnTo>
                      <a:pt x="85" y="424"/>
                    </a:lnTo>
                    <a:lnTo>
                      <a:pt x="76" y="420"/>
                    </a:lnTo>
                    <a:lnTo>
                      <a:pt x="68" y="417"/>
                    </a:lnTo>
                    <a:lnTo>
                      <a:pt x="60" y="411"/>
                    </a:lnTo>
                    <a:lnTo>
                      <a:pt x="53" y="406"/>
                    </a:lnTo>
                    <a:lnTo>
                      <a:pt x="46" y="397"/>
                    </a:lnTo>
                    <a:lnTo>
                      <a:pt x="48" y="393"/>
                    </a:lnTo>
                    <a:lnTo>
                      <a:pt x="52" y="391"/>
                    </a:lnTo>
                    <a:lnTo>
                      <a:pt x="56" y="388"/>
                    </a:lnTo>
                    <a:lnTo>
                      <a:pt x="61" y="387"/>
                    </a:lnTo>
                    <a:lnTo>
                      <a:pt x="67" y="386"/>
                    </a:lnTo>
                    <a:lnTo>
                      <a:pt x="72" y="385"/>
                    </a:lnTo>
                    <a:lnTo>
                      <a:pt x="77" y="384"/>
                    </a:lnTo>
                    <a:lnTo>
                      <a:pt x="82" y="381"/>
                    </a:lnTo>
                    <a:lnTo>
                      <a:pt x="93" y="370"/>
                    </a:lnTo>
                    <a:lnTo>
                      <a:pt x="104" y="358"/>
                    </a:lnTo>
                    <a:lnTo>
                      <a:pt x="112" y="346"/>
                    </a:lnTo>
                    <a:lnTo>
                      <a:pt x="115" y="332"/>
                    </a:lnTo>
                    <a:lnTo>
                      <a:pt x="104" y="335"/>
                    </a:lnTo>
                    <a:lnTo>
                      <a:pt x="91" y="335"/>
                    </a:lnTo>
                    <a:lnTo>
                      <a:pt x="79" y="334"/>
                    </a:lnTo>
                    <a:lnTo>
                      <a:pt x="68" y="329"/>
                    </a:lnTo>
                    <a:lnTo>
                      <a:pt x="56" y="325"/>
                    </a:lnTo>
                    <a:lnTo>
                      <a:pt x="45" y="318"/>
                    </a:lnTo>
                    <a:lnTo>
                      <a:pt x="34" y="310"/>
                    </a:lnTo>
                    <a:lnTo>
                      <a:pt x="24" y="301"/>
                    </a:lnTo>
                    <a:lnTo>
                      <a:pt x="10" y="282"/>
                    </a:lnTo>
                    <a:lnTo>
                      <a:pt x="2" y="260"/>
                    </a:lnTo>
                    <a:lnTo>
                      <a:pt x="0" y="237"/>
                    </a:lnTo>
                    <a:lnTo>
                      <a:pt x="6" y="215"/>
                    </a:lnTo>
                    <a:lnTo>
                      <a:pt x="13" y="218"/>
                    </a:lnTo>
                    <a:lnTo>
                      <a:pt x="16" y="223"/>
                    </a:lnTo>
                    <a:lnTo>
                      <a:pt x="18" y="230"/>
                    </a:lnTo>
                    <a:lnTo>
                      <a:pt x="21" y="238"/>
                    </a:lnTo>
                    <a:lnTo>
                      <a:pt x="23" y="245"/>
                    </a:lnTo>
                    <a:lnTo>
                      <a:pt x="28" y="252"/>
                    </a:lnTo>
                    <a:lnTo>
                      <a:pt x="33" y="256"/>
                    </a:lnTo>
                    <a:lnTo>
                      <a:pt x="44" y="257"/>
                    </a:lnTo>
                    <a:lnTo>
                      <a:pt x="48" y="257"/>
                    </a:lnTo>
                    <a:lnTo>
                      <a:pt x="53" y="257"/>
                    </a:lnTo>
                    <a:lnTo>
                      <a:pt x="57" y="257"/>
                    </a:lnTo>
                    <a:lnTo>
                      <a:pt x="63" y="257"/>
                    </a:lnTo>
                    <a:lnTo>
                      <a:pt x="68" y="256"/>
                    </a:lnTo>
                    <a:lnTo>
                      <a:pt x="74" y="253"/>
                    </a:lnTo>
                    <a:lnTo>
                      <a:pt x="78" y="251"/>
                    </a:lnTo>
                    <a:lnTo>
                      <a:pt x="82" y="248"/>
                    </a:lnTo>
                    <a:lnTo>
                      <a:pt x="97" y="215"/>
                    </a:lnTo>
                    <a:lnTo>
                      <a:pt x="97" y="182"/>
                    </a:lnTo>
                    <a:lnTo>
                      <a:pt x="87" y="149"/>
                    </a:lnTo>
                    <a:lnTo>
                      <a:pt x="75" y="114"/>
                    </a:lnTo>
                    <a:lnTo>
                      <a:pt x="66" y="82"/>
                    </a:lnTo>
                    <a:lnTo>
                      <a:pt x="66" y="51"/>
                    </a:lnTo>
                    <a:lnTo>
                      <a:pt x="79" y="23"/>
                    </a:lnTo>
                    <a:lnTo>
                      <a:pt x="115" y="0"/>
                    </a:lnTo>
                    <a:lnTo>
                      <a:pt x="117" y="16"/>
                    </a:lnTo>
                    <a:lnTo>
                      <a:pt x="122" y="56"/>
                    </a:lnTo>
                    <a:lnTo>
                      <a:pt x="128" y="105"/>
                    </a:lnTo>
                    <a:lnTo>
                      <a:pt x="133" y="147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7" name="Freihandform 35"/>
              <p:cNvSpPr>
                <a:spLocks/>
              </p:cNvSpPr>
              <p:nvPr/>
            </p:nvSpPr>
            <p:spPr bwMode="auto">
              <a:xfrm>
                <a:off x="4614" y="2016"/>
                <a:ext cx="289" cy="328"/>
              </a:xfrm>
              <a:custGeom>
                <a:avLst/>
                <a:gdLst>
                  <a:gd name="T0" fmla="*/ 568 w 578"/>
                  <a:gd name="T1" fmla="*/ 622 h 654"/>
                  <a:gd name="T2" fmla="*/ 545 w 578"/>
                  <a:gd name="T3" fmla="*/ 624 h 654"/>
                  <a:gd name="T4" fmla="*/ 517 w 578"/>
                  <a:gd name="T5" fmla="*/ 625 h 654"/>
                  <a:gd name="T6" fmla="*/ 481 w 578"/>
                  <a:gd name="T7" fmla="*/ 629 h 654"/>
                  <a:gd name="T8" fmla="*/ 441 w 578"/>
                  <a:gd name="T9" fmla="*/ 631 h 654"/>
                  <a:gd name="T10" fmla="*/ 398 w 578"/>
                  <a:gd name="T11" fmla="*/ 633 h 654"/>
                  <a:gd name="T12" fmla="*/ 352 w 578"/>
                  <a:gd name="T13" fmla="*/ 636 h 654"/>
                  <a:gd name="T14" fmla="*/ 305 w 578"/>
                  <a:gd name="T15" fmla="*/ 639 h 654"/>
                  <a:gd name="T16" fmla="*/ 258 w 578"/>
                  <a:gd name="T17" fmla="*/ 641 h 654"/>
                  <a:gd name="T18" fmla="*/ 213 w 578"/>
                  <a:gd name="T19" fmla="*/ 644 h 654"/>
                  <a:gd name="T20" fmla="*/ 169 w 578"/>
                  <a:gd name="T21" fmla="*/ 646 h 654"/>
                  <a:gd name="T22" fmla="*/ 129 w 578"/>
                  <a:gd name="T23" fmla="*/ 648 h 654"/>
                  <a:gd name="T24" fmla="*/ 94 w 578"/>
                  <a:gd name="T25" fmla="*/ 651 h 654"/>
                  <a:gd name="T26" fmla="*/ 64 w 578"/>
                  <a:gd name="T27" fmla="*/ 652 h 654"/>
                  <a:gd name="T28" fmla="*/ 42 w 578"/>
                  <a:gd name="T29" fmla="*/ 653 h 654"/>
                  <a:gd name="T30" fmla="*/ 27 w 578"/>
                  <a:gd name="T31" fmla="*/ 654 h 654"/>
                  <a:gd name="T32" fmla="*/ 23 w 578"/>
                  <a:gd name="T33" fmla="*/ 654 h 654"/>
                  <a:gd name="T34" fmla="*/ 0 w 578"/>
                  <a:gd name="T35" fmla="*/ 0 h 654"/>
                  <a:gd name="T36" fmla="*/ 578 w 578"/>
                  <a:gd name="T37" fmla="*/ 8 h 654"/>
                  <a:gd name="T38" fmla="*/ 568 w 578"/>
                  <a:gd name="T39" fmla="*/ 622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8" h="654">
                    <a:moveTo>
                      <a:pt x="568" y="622"/>
                    </a:moveTo>
                    <a:lnTo>
                      <a:pt x="545" y="624"/>
                    </a:lnTo>
                    <a:lnTo>
                      <a:pt x="517" y="625"/>
                    </a:lnTo>
                    <a:lnTo>
                      <a:pt x="481" y="629"/>
                    </a:lnTo>
                    <a:lnTo>
                      <a:pt x="441" y="631"/>
                    </a:lnTo>
                    <a:lnTo>
                      <a:pt x="398" y="633"/>
                    </a:lnTo>
                    <a:lnTo>
                      <a:pt x="352" y="636"/>
                    </a:lnTo>
                    <a:lnTo>
                      <a:pt x="305" y="639"/>
                    </a:lnTo>
                    <a:lnTo>
                      <a:pt x="258" y="641"/>
                    </a:lnTo>
                    <a:lnTo>
                      <a:pt x="213" y="644"/>
                    </a:lnTo>
                    <a:lnTo>
                      <a:pt x="169" y="646"/>
                    </a:lnTo>
                    <a:lnTo>
                      <a:pt x="129" y="648"/>
                    </a:lnTo>
                    <a:lnTo>
                      <a:pt x="94" y="651"/>
                    </a:lnTo>
                    <a:lnTo>
                      <a:pt x="64" y="652"/>
                    </a:lnTo>
                    <a:lnTo>
                      <a:pt x="42" y="653"/>
                    </a:lnTo>
                    <a:lnTo>
                      <a:pt x="27" y="654"/>
                    </a:lnTo>
                    <a:lnTo>
                      <a:pt x="23" y="654"/>
                    </a:lnTo>
                    <a:lnTo>
                      <a:pt x="0" y="0"/>
                    </a:lnTo>
                    <a:lnTo>
                      <a:pt x="578" y="8"/>
                    </a:lnTo>
                    <a:lnTo>
                      <a:pt x="568" y="6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8" name="Freihandform 36"/>
              <p:cNvSpPr>
                <a:spLocks/>
              </p:cNvSpPr>
              <p:nvPr/>
            </p:nvSpPr>
            <p:spPr bwMode="auto">
              <a:xfrm>
                <a:off x="4572" y="2382"/>
                <a:ext cx="378" cy="112"/>
              </a:xfrm>
              <a:custGeom>
                <a:avLst/>
                <a:gdLst>
                  <a:gd name="T0" fmla="*/ 754 w 756"/>
                  <a:gd name="T1" fmla="*/ 7 h 226"/>
                  <a:gd name="T2" fmla="*/ 741 w 756"/>
                  <a:gd name="T3" fmla="*/ 14 h 226"/>
                  <a:gd name="T4" fmla="*/ 716 w 756"/>
                  <a:gd name="T5" fmla="*/ 27 h 226"/>
                  <a:gd name="T6" fmla="*/ 682 w 756"/>
                  <a:gd name="T7" fmla="*/ 43 h 226"/>
                  <a:gd name="T8" fmla="*/ 643 w 756"/>
                  <a:gd name="T9" fmla="*/ 59 h 226"/>
                  <a:gd name="T10" fmla="*/ 602 w 756"/>
                  <a:gd name="T11" fmla="*/ 74 h 226"/>
                  <a:gd name="T12" fmla="*/ 559 w 756"/>
                  <a:gd name="T13" fmla="*/ 86 h 226"/>
                  <a:gd name="T14" fmla="*/ 519 w 756"/>
                  <a:gd name="T15" fmla="*/ 92 h 226"/>
                  <a:gd name="T16" fmla="*/ 486 w 756"/>
                  <a:gd name="T17" fmla="*/ 128 h 226"/>
                  <a:gd name="T18" fmla="*/ 475 w 756"/>
                  <a:gd name="T19" fmla="*/ 210 h 226"/>
                  <a:gd name="T20" fmla="*/ 458 w 756"/>
                  <a:gd name="T21" fmla="*/ 206 h 226"/>
                  <a:gd name="T22" fmla="*/ 453 w 756"/>
                  <a:gd name="T23" fmla="*/ 151 h 226"/>
                  <a:gd name="T24" fmla="*/ 460 w 756"/>
                  <a:gd name="T25" fmla="*/ 116 h 226"/>
                  <a:gd name="T26" fmla="*/ 467 w 756"/>
                  <a:gd name="T27" fmla="*/ 101 h 226"/>
                  <a:gd name="T28" fmla="*/ 476 w 756"/>
                  <a:gd name="T29" fmla="*/ 90 h 226"/>
                  <a:gd name="T30" fmla="*/ 488 w 756"/>
                  <a:gd name="T31" fmla="*/ 81 h 226"/>
                  <a:gd name="T32" fmla="*/ 505 w 756"/>
                  <a:gd name="T33" fmla="*/ 77 h 226"/>
                  <a:gd name="T34" fmla="*/ 541 w 756"/>
                  <a:gd name="T35" fmla="*/ 69 h 226"/>
                  <a:gd name="T36" fmla="*/ 590 w 756"/>
                  <a:gd name="T37" fmla="*/ 54 h 226"/>
                  <a:gd name="T38" fmla="*/ 636 w 756"/>
                  <a:gd name="T39" fmla="*/ 38 h 226"/>
                  <a:gd name="T40" fmla="*/ 636 w 756"/>
                  <a:gd name="T41" fmla="*/ 32 h 226"/>
                  <a:gd name="T42" fmla="*/ 574 w 756"/>
                  <a:gd name="T43" fmla="*/ 35 h 226"/>
                  <a:gd name="T44" fmla="*/ 483 w 756"/>
                  <a:gd name="T45" fmla="*/ 40 h 226"/>
                  <a:gd name="T46" fmla="*/ 376 w 756"/>
                  <a:gd name="T47" fmla="*/ 47 h 226"/>
                  <a:gd name="T48" fmla="*/ 264 w 756"/>
                  <a:gd name="T49" fmla="*/ 57 h 226"/>
                  <a:gd name="T50" fmla="*/ 159 w 756"/>
                  <a:gd name="T51" fmla="*/ 65 h 226"/>
                  <a:gd name="T52" fmla="*/ 72 w 756"/>
                  <a:gd name="T53" fmla="*/ 71 h 226"/>
                  <a:gd name="T54" fmla="*/ 14 w 756"/>
                  <a:gd name="T55" fmla="*/ 75 h 226"/>
                  <a:gd name="T56" fmla="*/ 2 w 756"/>
                  <a:gd name="T57" fmla="*/ 69 h 226"/>
                  <a:gd name="T58" fmla="*/ 6 w 756"/>
                  <a:gd name="T59" fmla="*/ 59 h 226"/>
                  <a:gd name="T60" fmla="*/ 13 w 756"/>
                  <a:gd name="T61" fmla="*/ 51 h 226"/>
                  <a:gd name="T62" fmla="*/ 36 w 756"/>
                  <a:gd name="T63" fmla="*/ 50 h 226"/>
                  <a:gd name="T64" fmla="*/ 71 w 756"/>
                  <a:gd name="T65" fmla="*/ 46 h 226"/>
                  <a:gd name="T66" fmla="*/ 114 w 756"/>
                  <a:gd name="T67" fmla="*/ 42 h 226"/>
                  <a:gd name="T68" fmla="*/ 167 w 756"/>
                  <a:gd name="T69" fmla="*/ 37 h 226"/>
                  <a:gd name="T70" fmla="*/ 225 w 756"/>
                  <a:gd name="T71" fmla="*/ 31 h 226"/>
                  <a:gd name="T72" fmla="*/ 288 w 756"/>
                  <a:gd name="T73" fmla="*/ 27 h 226"/>
                  <a:gd name="T74" fmla="*/ 354 w 756"/>
                  <a:gd name="T75" fmla="*/ 21 h 226"/>
                  <a:gd name="T76" fmla="*/ 420 w 756"/>
                  <a:gd name="T77" fmla="*/ 15 h 226"/>
                  <a:gd name="T78" fmla="*/ 485 w 756"/>
                  <a:gd name="T79" fmla="*/ 10 h 226"/>
                  <a:gd name="T80" fmla="*/ 548 w 756"/>
                  <a:gd name="T81" fmla="*/ 7 h 226"/>
                  <a:gd name="T82" fmla="*/ 605 w 756"/>
                  <a:gd name="T83" fmla="*/ 4 h 226"/>
                  <a:gd name="T84" fmla="*/ 656 w 756"/>
                  <a:gd name="T85" fmla="*/ 1 h 226"/>
                  <a:gd name="T86" fmla="*/ 698 w 756"/>
                  <a:gd name="T87" fmla="*/ 0 h 226"/>
                  <a:gd name="T88" fmla="*/ 731 w 756"/>
                  <a:gd name="T89" fmla="*/ 1 h 226"/>
                  <a:gd name="T90" fmla="*/ 751 w 756"/>
                  <a:gd name="T91" fmla="*/ 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56" h="226">
                    <a:moveTo>
                      <a:pt x="756" y="6"/>
                    </a:moveTo>
                    <a:lnTo>
                      <a:pt x="754" y="7"/>
                    </a:lnTo>
                    <a:lnTo>
                      <a:pt x="749" y="9"/>
                    </a:lnTo>
                    <a:lnTo>
                      <a:pt x="741" y="14"/>
                    </a:lnTo>
                    <a:lnTo>
                      <a:pt x="729" y="20"/>
                    </a:lnTo>
                    <a:lnTo>
                      <a:pt x="716" y="27"/>
                    </a:lnTo>
                    <a:lnTo>
                      <a:pt x="700" y="35"/>
                    </a:lnTo>
                    <a:lnTo>
                      <a:pt x="682" y="43"/>
                    </a:lnTo>
                    <a:lnTo>
                      <a:pt x="664" y="51"/>
                    </a:lnTo>
                    <a:lnTo>
                      <a:pt x="643" y="59"/>
                    </a:lnTo>
                    <a:lnTo>
                      <a:pt x="622" y="67"/>
                    </a:lnTo>
                    <a:lnTo>
                      <a:pt x="602" y="74"/>
                    </a:lnTo>
                    <a:lnTo>
                      <a:pt x="580" y="81"/>
                    </a:lnTo>
                    <a:lnTo>
                      <a:pt x="559" y="86"/>
                    </a:lnTo>
                    <a:lnTo>
                      <a:pt x="538" y="90"/>
                    </a:lnTo>
                    <a:lnTo>
                      <a:pt x="519" y="92"/>
                    </a:lnTo>
                    <a:lnTo>
                      <a:pt x="500" y="92"/>
                    </a:lnTo>
                    <a:lnTo>
                      <a:pt x="486" y="128"/>
                    </a:lnTo>
                    <a:lnTo>
                      <a:pt x="478" y="173"/>
                    </a:lnTo>
                    <a:lnTo>
                      <a:pt x="475" y="210"/>
                    </a:lnTo>
                    <a:lnTo>
                      <a:pt x="475" y="226"/>
                    </a:lnTo>
                    <a:lnTo>
                      <a:pt x="458" y="206"/>
                    </a:lnTo>
                    <a:lnTo>
                      <a:pt x="452" y="180"/>
                    </a:lnTo>
                    <a:lnTo>
                      <a:pt x="453" y="151"/>
                    </a:lnTo>
                    <a:lnTo>
                      <a:pt x="458" y="123"/>
                    </a:lnTo>
                    <a:lnTo>
                      <a:pt x="460" y="116"/>
                    </a:lnTo>
                    <a:lnTo>
                      <a:pt x="463" y="108"/>
                    </a:lnTo>
                    <a:lnTo>
                      <a:pt x="467" y="101"/>
                    </a:lnTo>
                    <a:lnTo>
                      <a:pt x="470" y="96"/>
                    </a:lnTo>
                    <a:lnTo>
                      <a:pt x="476" y="90"/>
                    </a:lnTo>
                    <a:lnTo>
                      <a:pt x="482" y="84"/>
                    </a:lnTo>
                    <a:lnTo>
                      <a:pt x="488" y="81"/>
                    </a:lnTo>
                    <a:lnTo>
                      <a:pt x="496" y="77"/>
                    </a:lnTo>
                    <a:lnTo>
                      <a:pt x="505" y="77"/>
                    </a:lnTo>
                    <a:lnTo>
                      <a:pt x="520" y="75"/>
                    </a:lnTo>
                    <a:lnTo>
                      <a:pt x="541" y="69"/>
                    </a:lnTo>
                    <a:lnTo>
                      <a:pt x="565" y="62"/>
                    </a:lnTo>
                    <a:lnTo>
                      <a:pt x="590" y="54"/>
                    </a:lnTo>
                    <a:lnTo>
                      <a:pt x="614" y="46"/>
                    </a:lnTo>
                    <a:lnTo>
                      <a:pt x="636" y="38"/>
                    </a:lnTo>
                    <a:lnTo>
                      <a:pt x="653" y="33"/>
                    </a:lnTo>
                    <a:lnTo>
                      <a:pt x="636" y="32"/>
                    </a:lnTo>
                    <a:lnTo>
                      <a:pt x="609" y="33"/>
                    </a:lnTo>
                    <a:lnTo>
                      <a:pt x="574" y="35"/>
                    </a:lnTo>
                    <a:lnTo>
                      <a:pt x="531" y="37"/>
                    </a:lnTo>
                    <a:lnTo>
                      <a:pt x="483" y="40"/>
                    </a:lnTo>
                    <a:lnTo>
                      <a:pt x="431" y="44"/>
                    </a:lnTo>
                    <a:lnTo>
                      <a:pt x="376" y="47"/>
                    </a:lnTo>
                    <a:lnTo>
                      <a:pt x="321" y="52"/>
                    </a:lnTo>
                    <a:lnTo>
                      <a:pt x="264" y="57"/>
                    </a:lnTo>
                    <a:lnTo>
                      <a:pt x="210" y="60"/>
                    </a:lnTo>
                    <a:lnTo>
                      <a:pt x="159" y="65"/>
                    </a:lnTo>
                    <a:lnTo>
                      <a:pt x="113" y="68"/>
                    </a:lnTo>
                    <a:lnTo>
                      <a:pt x="72" y="71"/>
                    </a:lnTo>
                    <a:lnTo>
                      <a:pt x="40" y="73"/>
                    </a:lnTo>
                    <a:lnTo>
                      <a:pt x="14" y="75"/>
                    </a:lnTo>
                    <a:lnTo>
                      <a:pt x="0" y="75"/>
                    </a:lnTo>
                    <a:lnTo>
                      <a:pt x="2" y="69"/>
                    </a:lnTo>
                    <a:lnTo>
                      <a:pt x="4" y="63"/>
                    </a:lnTo>
                    <a:lnTo>
                      <a:pt x="6" y="59"/>
                    </a:lnTo>
                    <a:lnTo>
                      <a:pt x="7" y="52"/>
                    </a:lnTo>
                    <a:lnTo>
                      <a:pt x="13" y="51"/>
                    </a:lnTo>
                    <a:lnTo>
                      <a:pt x="23" y="51"/>
                    </a:lnTo>
                    <a:lnTo>
                      <a:pt x="36" y="50"/>
                    </a:lnTo>
                    <a:lnTo>
                      <a:pt x="52" y="47"/>
                    </a:lnTo>
                    <a:lnTo>
                      <a:pt x="71" y="46"/>
                    </a:lnTo>
                    <a:lnTo>
                      <a:pt x="91" y="44"/>
                    </a:lnTo>
                    <a:lnTo>
                      <a:pt x="114" y="42"/>
                    </a:lnTo>
                    <a:lnTo>
                      <a:pt x="140" y="39"/>
                    </a:lnTo>
                    <a:lnTo>
                      <a:pt x="167" y="37"/>
                    </a:lnTo>
                    <a:lnTo>
                      <a:pt x="195" y="35"/>
                    </a:lnTo>
                    <a:lnTo>
                      <a:pt x="225" y="31"/>
                    </a:lnTo>
                    <a:lnTo>
                      <a:pt x="256" y="29"/>
                    </a:lnTo>
                    <a:lnTo>
                      <a:pt x="288" y="27"/>
                    </a:lnTo>
                    <a:lnTo>
                      <a:pt x="321" y="23"/>
                    </a:lnTo>
                    <a:lnTo>
                      <a:pt x="354" y="21"/>
                    </a:lnTo>
                    <a:lnTo>
                      <a:pt x="387" y="18"/>
                    </a:lnTo>
                    <a:lnTo>
                      <a:pt x="420" y="15"/>
                    </a:lnTo>
                    <a:lnTo>
                      <a:pt x="453" y="13"/>
                    </a:lnTo>
                    <a:lnTo>
                      <a:pt x="485" y="10"/>
                    </a:lnTo>
                    <a:lnTo>
                      <a:pt x="516" y="8"/>
                    </a:lnTo>
                    <a:lnTo>
                      <a:pt x="548" y="7"/>
                    </a:lnTo>
                    <a:lnTo>
                      <a:pt x="576" y="5"/>
                    </a:lnTo>
                    <a:lnTo>
                      <a:pt x="605" y="4"/>
                    </a:lnTo>
                    <a:lnTo>
                      <a:pt x="632" y="2"/>
                    </a:lnTo>
                    <a:lnTo>
                      <a:pt x="656" y="1"/>
                    </a:lnTo>
                    <a:lnTo>
                      <a:pt x="678" y="1"/>
                    </a:lnTo>
                    <a:lnTo>
                      <a:pt x="698" y="0"/>
                    </a:lnTo>
                    <a:lnTo>
                      <a:pt x="716" y="1"/>
                    </a:lnTo>
                    <a:lnTo>
                      <a:pt x="731" y="1"/>
                    </a:lnTo>
                    <a:lnTo>
                      <a:pt x="742" y="2"/>
                    </a:lnTo>
                    <a:lnTo>
                      <a:pt x="751" y="4"/>
                    </a:lnTo>
                    <a:lnTo>
                      <a:pt x="756" y="6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9" name="Freihandform 37"/>
              <p:cNvSpPr>
                <a:spLocks/>
              </p:cNvSpPr>
              <p:nvPr/>
            </p:nvSpPr>
            <p:spPr bwMode="auto">
              <a:xfrm>
                <a:off x="4448" y="2440"/>
                <a:ext cx="496" cy="113"/>
              </a:xfrm>
              <a:custGeom>
                <a:avLst/>
                <a:gdLst>
                  <a:gd name="T0" fmla="*/ 289 w 991"/>
                  <a:gd name="T1" fmla="*/ 222 h 225"/>
                  <a:gd name="T2" fmla="*/ 235 w 991"/>
                  <a:gd name="T3" fmla="*/ 209 h 225"/>
                  <a:gd name="T4" fmla="*/ 156 w 991"/>
                  <a:gd name="T5" fmla="*/ 190 h 225"/>
                  <a:gd name="T6" fmla="*/ 76 w 991"/>
                  <a:gd name="T7" fmla="*/ 169 h 225"/>
                  <a:gd name="T8" fmla="*/ 17 w 991"/>
                  <a:gd name="T9" fmla="*/ 151 h 225"/>
                  <a:gd name="T10" fmla="*/ 2 w 991"/>
                  <a:gd name="T11" fmla="*/ 139 h 225"/>
                  <a:gd name="T12" fmla="*/ 13 w 991"/>
                  <a:gd name="T13" fmla="*/ 127 h 225"/>
                  <a:gd name="T14" fmla="*/ 335 w 991"/>
                  <a:gd name="T15" fmla="*/ 70 h 225"/>
                  <a:gd name="T16" fmla="*/ 327 w 991"/>
                  <a:gd name="T17" fmla="*/ 24 h 225"/>
                  <a:gd name="T18" fmla="*/ 306 w 991"/>
                  <a:gd name="T19" fmla="*/ 26 h 225"/>
                  <a:gd name="T20" fmla="*/ 258 w 991"/>
                  <a:gd name="T21" fmla="*/ 31 h 225"/>
                  <a:gd name="T22" fmla="*/ 195 w 991"/>
                  <a:gd name="T23" fmla="*/ 36 h 225"/>
                  <a:gd name="T24" fmla="*/ 139 w 991"/>
                  <a:gd name="T25" fmla="*/ 42 h 225"/>
                  <a:gd name="T26" fmla="*/ 103 w 991"/>
                  <a:gd name="T27" fmla="*/ 46 h 225"/>
                  <a:gd name="T28" fmla="*/ 98 w 991"/>
                  <a:gd name="T29" fmla="*/ 40 h 225"/>
                  <a:gd name="T30" fmla="*/ 113 w 991"/>
                  <a:gd name="T31" fmla="*/ 31 h 225"/>
                  <a:gd name="T32" fmla="*/ 159 w 991"/>
                  <a:gd name="T33" fmla="*/ 24 h 225"/>
                  <a:gd name="T34" fmla="*/ 205 w 991"/>
                  <a:gd name="T35" fmla="*/ 17 h 225"/>
                  <a:gd name="T36" fmla="*/ 251 w 991"/>
                  <a:gd name="T37" fmla="*/ 12 h 225"/>
                  <a:gd name="T38" fmla="*/ 297 w 991"/>
                  <a:gd name="T39" fmla="*/ 6 h 225"/>
                  <a:gd name="T40" fmla="*/ 343 w 991"/>
                  <a:gd name="T41" fmla="*/ 0 h 225"/>
                  <a:gd name="T42" fmla="*/ 365 w 991"/>
                  <a:gd name="T43" fmla="*/ 46 h 225"/>
                  <a:gd name="T44" fmla="*/ 368 w 991"/>
                  <a:gd name="T45" fmla="*/ 96 h 225"/>
                  <a:gd name="T46" fmla="*/ 327 w 991"/>
                  <a:gd name="T47" fmla="*/ 131 h 225"/>
                  <a:gd name="T48" fmla="*/ 292 w 991"/>
                  <a:gd name="T49" fmla="*/ 115 h 225"/>
                  <a:gd name="T50" fmla="*/ 245 w 991"/>
                  <a:gd name="T51" fmla="*/ 119 h 225"/>
                  <a:gd name="T52" fmla="*/ 198 w 991"/>
                  <a:gd name="T53" fmla="*/ 126 h 225"/>
                  <a:gd name="T54" fmla="*/ 152 w 991"/>
                  <a:gd name="T55" fmla="*/ 134 h 225"/>
                  <a:gd name="T56" fmla="*/ 106 w 991"/>
                  <a:gd name="T57" fmla="*/ 141 h 225"/>
                  <a:gd name="T58" fmla="*/ 89 w 991"/>
                  <a:gd name="T59" fmla="*/ 149 h 225"/>
                  <a:gd name="T60" fmla="*/ 133 w 991"/>
                  <a:gd name="T61" fmla="*/ 159 h 225"/>
                  <a:gd name="T62" fmla="*/ 176 w 991"/>
                  <a:gd name="T63" fmla="*/ 170 h 225"/>
                  <a:gd name="T64" fmla="*/ 220 w 991"/>
                  <a:gd name="T65" fmla="*/ 180 h 225"/>
                  <a:gd name="T66" fmla="*/ 263 w 991"/>
                  <a:gd name="T67" fmla="*/ 190 h 225"/>
                  <a:gd name="T68" fmla="*/ 307 w 991"/>
                  <a:gd name="T69" fmla="*/ 199 h 225"/>
                  <a:gd name="T70" fmla="*/ 352 w 991"/>
                  <a:gd name="T71" fmla="*/ 192 h 225"/>
                  <a:gd name="T72" fmla="*/ 464 w 991"/>
                  <a:gd name="T73" fmla="*/ 175 h 225"/>
                  <a:gd name="T74" fmla="*/ 610 w 991"/>
                  <a:gd name="T75" fmla="*/ 152 h 225"/>
                  <a:gd name="T76" fmla="*/ 755 w 991"/>
                  <a:gd name="T77" fmla="*/ 129 h 225"/>
                  <a:gd name="T78" fmla="*/ 868 w 991"/>
                  <a:gd name="T79" fmla="*/ 110 h 225"/>
                  <a:gd name="T80" fmla="*/ 743 w 991"/>
                  <a:gd name="T81" fmla="*/ 84 h 225"/>
                  <a:gd name="T82" fmla="*/ 752 w 991"/>
                  <a:gd name="T83" fmla="*/ 6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91" h="225">
                    <a:moveTo>
                      <a:pt x="301" y="225"/>
                    </a:moveTo>
                    <a:lnTo>
                      <a:pt x="298" y="224"/>
                    </a:lnTo>
                    <a:lnTo>
                      <a:pt x="289" y="222"/>
                    </a:lnTo>
                    <a:lnTo>
                      <a:pt x="275" y="218"/>
                    </a:lnTo>
                    <a:lnTo>
                      <a:pt x="256" y="215"/>
                    </a:lnTo>
                    <a:lnTo>
                      <a:pt x="235" y="209"/>
                    </a:lnTo>
                    <a:lnTo>
                      <a:pt x="209" y="204"/>
                    </a:lnTo>
                    <a:lnTo>
                      <a:pt x="183" y="197"/>
                    </a:lnTo>
                    <a:lnTo>
                      <a:pt x="156" y="190"/>
                    </a:lnTo>
                    <a:lnTo>
                      <a:pt x="129" y="183"/>
                    </a:lnTo>
                    <a:lnTo>
                      <a:pt x="101" y="176"/>
                    </a:lnTo>
                    <a:lnTo>
                      <a:pt x="76" y="169"/>
                    </a:lnTo>
                    <a:lnTo>
                      <a:pt x="53" y="162"/>
                    </a:lnTo>
                    <a:lnTo>
                      <a:pt x="33" y="156"/>
                    </a:lnTo>
                    <a:lnTo>
                      <a:pt x="17" y="151"/>
                    </a:lnTo>
                    <a:lnTo>
                      <a:pt x="5" y="147"/>
                    </a:lnTo>
                    <a:lnTo>
                      <a:pt x="0" y="144"/>
                    </a:lnTo>
                    <a:lnTo>
                      <a:pt x="2" y="139"/>
                    </a:lnTo>
                    <a:lnTo>
                      <a:pt x="5" y="136"/>
                    </a:lnTo>
                    <a:lnTo>
                      <a:pt x="10" y="132"/>
                    </a:lnTo>
                    <a:lnTo>
                      <a:pt x="13" y="127"/>
                    </a:lnTo>
                    <a:lnTo>
                      <a:pt x="330" y="85"/>
                    </a:lnTo>
                    <a:lnTo>
                      <a:pt x="333" y="85"/>
                    </a:lnTo>
                    <a:lnTo>
                      <a:pt x="335" y="70"/>
                    </a:lnTo>
                    <a:lnTo>
                      <a:pt x="336" y="54"/>
                    </a:lnTo>
                    <a:lnTo>
                      <a:pt x="334" y="38"/>
                    </a:lnTo>
                    <a:lnTo>
                      <a:pt x="327" y="24"/>
                    </a:lnTo>
                    <a:lnTo>
                      <a:pt x="324" y="24"/>
                    </a:lnTo>
                    <a:lnTo>
                      <a:pt x="318" y="25"/>
                    </a:lnTo>
                    <a:lnTo>
                      <a:pt x="306" y="26"/>
                    </a:lnTo>
                    <a:lnTo>
                      <a:pt x="292" y="27"/>
                    </a:lnTo>
                    <a:lnTo>
                      <a:pt x="276" y="28"/>
                    </a:lnTo>
                    <a:lnTo>
                      <a:pt x="258" y="31"/>
                    </a:lnTo>
                    <a:lnTo>
                      <a:pt x="237" y="33"/>
                    </a:lnTo>
                    <a:lnTo>
                      <a:pt x="216" y="34"/>
                    </a:lnTo>
                    <a:lnTo>
                      <a:pt x="195" y="36"/>
                    </a:lnTo>
                    <a:lnTo>
                      <a:pt x="175" y="39"/>
                    </a:lnTo>
                    <a:lnTo>
                      <a:pt x="156" y="41"/>
                    </a:lnTo>
                    <a:lnTo>
                      <a:pt x="139" y="42"/>
                    </a:lnTo>
                    <a:lnTo>
                      <a:pt x="124" y="43"/>
                    </a:lnTo>
                    <a:lnTo>
                      <a:pt x="111" y="45"/>
                    </a:lnTo>
                    <a:lnTo>
                      <a:pt x="103" y="46"/>
                    </a:lnTo>
                    <a:lnTo>
                      <a:pt x="100" y="46"/>
                    </a:lnTo>
                    <a:lnTo>
                      <a:pt x="98" y="43"/>
                    </a:lnTo>
                    <a:lnTo>
                      <a:pt x="98" y="40"/>
                    </a:lnTo>
                    <a:lnTo>
                      <a:pt x="98" y="36"/>
                    </a:lnTo>
                    <a:lnTo>
                      <a:pt x="98" y="33"/>
                    </a:lnTo>
                    <a:lnTo>
                      <a:pt x="113" y="31"/>
                    </a:lnTo>
                    <a:lnTo>
                      <a:pt x="128" y="27"/>
                    </a:lnTo>
                    <a:lnTo>
                      <a:pt x="144" y="25"/>
                    </a:lnTo>
                    <a:lnTo>
                      <a:pt x="159" y="24"/>
                    </a:lnTo>
                    <a:lnTo>
                      <a:pt x="174" y="21"/>
                    </a:lnTo>
                    <a:lnTo>
                      <a:pt x="189" y="19"/>
                    </a:lnTo>
                    <a:lnTo>
                      <a:pt x="205" y="17"/>
                    </a:lnTo>
                    <a:lnTo>
                      <a:pt x="220" y="16"/>
                    </a:lnTo>
                    <a:lnTo>
                      <a:pt x="235" y="13"/>
                    </a:lnTo>
                    <a:lnTo>
                      <a:pt x="251" y="12"/>
                    </a:lnTo>
                    <a:lnTo>
                      <a:pt x="266" y="10"/>
                    </a:lnTo>
                    <a:lnTo>
                      <a:pt x="282" y="8"/>
                    </a:lnTo>
                    <a:lnTo>
                      <a:pt x="297" y="6"/>
                    </a:lnTo>
                    <a:lnTo>
                      <a:pt x="312" y="4"/>
                    </a:lnTo>
                    <a:lnTo>
                      <a:pt x="328" y="2"/>
                    </a:lnTo>
                    <a:lnTo>
                      <a:pt x="343" y="0"/>
                    </a:lnTo>
                    <a:lnTo>
                      <a:pt x="353" y="13"/>
                    </a:lnTo>
                    <a:lnTo>
                      <a:pt x="360" y="28"/>
                    </a:lnTo>
                    <a:lnTo>
                      <a:pt x="365" y="46"/>
                    </a:lnTo>
                    <a:lnTo>
                      <a:pt x="368" y="62"/>
                    </a:lnTo>
                    <a:lnTo>
                      <a:pt x="372" y="79"/>
                    </a:lnTo>
                    <a:lnTo>
                      <a:pt x="368" y="96"/>
                    </a:lnTo>
                    <a:lnTo>
                      <a:pt x="360" y="112"/>
                    </a:lnTo>
                    <a:lnTo>
                      <a:pt x="352" y="127"/>
                    </a:lnTo>
                    <a:lnTo>
                      <a:pt x="327" y="131"/>
                    </a:lnTo>
                    <a:lnTo>
                      <a:pt x="324" y="112"/>
                    </a:lnTo>
                    <a:lnTo>
                      <a:pt x="308" y="114"/>
                    </a:lnTo>
                    <a:lnTo>
                      <a:pt x="292" y="115"/>
                    </a:lnTo>
                    <a:lnTo>
                      <a:pt x="276" y="116"/>
                    </a:lnTo>
                    <a:lnTo>
                      <a:pt x="261" y="118"/>
                    </a:lnTo>
                    <a:lnTo>
                      <a:pt x="245" y="119"/>
                    </a:lnTo>
                    <a:lnTo>
                      <a:pt x="229" y="122"/>
                    </a:lnTo>
                    <a:lnTo>
                      <a:pt x="214" y="124"/>
                    </a:lnTo>
                    <a:lnTo>
                      <a:pt x="198" y="126"/>
                    </a:lnTo>
                    <a:lnTo>
                      <a:pt x="183" y="129"/>
                    </a:lnTo>
                    <a:lnTo>
                      <a:pt x="168" y="131"/>
                    </a:lnTo>
                    <a:lnTo>
                      <a:pt x="152" y="134"/>
                    </a:lnTo>
                    <a:lnTo>
                      <a:pt x="137" y="137"/>
                    </a:lnTo>
                    <a:lnTo>
                      <a:pt x="121" y="139"/>
                    </a:lnTo>
                    <a:lnTo>
                      <a:pt x="106" y="141"/>
                    </a:lnTo>
                    <a:lnTo>
                      <a:pt x="89" y="144"/>
                    </a:lnTo>
                    <a:lnTo>
                      <a:pt x="75" y="146"/>
                    </a:lnTo>
                    <a:lnTo>
                      <a:pt x="89" y="149"/>
                    </a:lnTo>
                    <a:lnTo>
                      <a:pt x="103" y="153"/>
                    </a:lnTo>
                    <a:lnTo>
                      <a:pt x="118" y="155"/>
                    </a:lnTo>
                    <a:lnTo>
                      <a:pt x="133" y="159"/>
                    </a:lnTo>
                    <a:lnTo>
                      <a:pt x="147" y="162"/>
                    </a:lnTo>
                    <a:lnTo>
                      <a:pt x="162" y="167"/>
                    </a:lnTo>
                    <a:lnTo>
                      <a:pt x="176" y="170"/>
                    </a:lnTo>
                    <a:lnTo>
                      <a:pt x="191" y="174"/>
                    </a:lnTo>
                    <a:lnTo>
                      <a:pt x="205" y="177"/>
                    </a:lnTo>
                    <a:lnTo>
                      <a:pt x="220" y="180"/>
                    </a:lnTo>
                    <a:lnTo>
                      <a:pt x="233" y="184"/>
                    </a:lnTo>
                    <a:lnTo>
                      <a:pt x="248" y="187"/>
                    </a:lnTo>
                    <a:lnTo>
                      <a:pt x="263" y="190"/>
                    </a:lnTo>
                    <a:lnTo>
                      <a:pt x="277" y="193"/>
                    </a:lnTo>
                    <a:lnTo>
                      <a:pt x="292" y="197"/>
                    </a:lnTo>
                    <a:lnTo>
                      <a:pt x="307" y="199"/>
                    </a:lnTo>
                    <a:lnTo>
                      <a:pt x="313" y="198"/>
                    </a:lnTo>
                    <a:lnTo>
                      <a:pt x="328" y="195"/>
                    </a:lnTo>
                    <a:lnTo>
                      <a:pt x="352" y="192"/>
                    </a:lnTo>
                    <a:lnTo>
                      <a:pt x="383" y="187"/>
                    </a:lnTo>
                    <a:lnTo>
                      <a:pt x="421" y="182"/>
                    </a:lnTo>
                    <a:lnTo>
                      <a:pt x="464" y="175"/>
                    </a:lnTo>
                    <a:lnTo>
                      <a:pt x="511" y="168"/>
                    </a:lnTo>
                    <a:lnTo>
                      <a:pt x="559" y="160"/>
                    </a:lnTo>
                    <a:lnTo>
                      <a:pt x="610" y="152"/>
                    </a:lnTo>
                    <a:lnTo>
                      <a:pt x="660" y="145"/>
                    </a:lnTo>
                    <a:lnTo>
                      <a:pt x="709" y="137"/>
                    </a:lnTo>
                    <a:lnTo>
                      <a:pt x="755" y="129"/>
                    </a:lnTo>
                    <a:lnTo>
                      <a:pt x="799" y="122"/>
                    </a:lnTo>
                    <a:lnTo>
                      <a:pt x="836" y="116"/>
                    </a:lnTo>
                    <a:lnTo>
                      <a:pt x="868" y="110"/>
                    </a:lnTo>
                    <a:lnTo>
                      <a:pt x="892" y="106"/>
                    </a:lnTo>
                    <a:lnTo>
                      <a:pt x="744" y="87"/>
                    </a:lnTo>
                    <a:lnTo>
                      <a:pt x="743" y="84"/>
                    </a:lnTo>
                    <a:lnTo>
                      <a:pt x="745" y="78"/>
                    </a:lnTo>
                    <a:lnTo>
                      <a:pt x="748" y="72"/>
                    </a:lnTo>
                    <a:lnTo>
                      <a:pt x="752" y="68"/>
                    </a:lnTo>
                    <a:lnTo>
                      <a:pt x="991" y="106"/>
                    </a:lnTo>
                    <a:lnTo>
                      <a:pt x="301" y="225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0" name="Freihandform 38"/>
              <p:cNvSpPr>
                <a:spLocks/>
              </p:cNvSpPr>
              <p:nvPr/>
            </p:nvSpPr>
            <p:spPr bwMode="auto">
              <a:xfrm>
                <a:off x="4805" y="2552"/>
                <a:ext cx="25" cy="63"/>
              </a:xfrm>
              <a:custGeom>
                <a:avLst/>
                <a:gdLst>
                  <a:gd name="T0" fmla="*/ 15 w 50"/>
                  <a:gd name="T1" fmla="*/ 2 h 126"/>
                  <a:gd name="T2" fmla="*/ 20 w 50"/>
                  <a:gd name="T3" fmla="*/ 16 h 126"/>
                  <a:gd name="T4" fmla="*/ 26 w 50"/>
                  <a:gd name="T5" fmla="*/ 31 h 126"/>
                  <a:gd name="T6" fmla="*/ 31 w 50"/>
                  <a:gd name="T7" fmla="*/ 45 h 126"/>
                  <a:gd name="T8" fmla="*/ 37 w 50"/>
                  <a:gd name="T9" fmla="*/ 59 h 126"/>
                  <a:gd name="T10" fmla="*/ 41 w 50"/>
                  <a:gd name="T11" fmla="*/ 74 h 126"/>
                  <a:gd name="T12" fmla="*/ 45 w 50"/>
                  <a:gd name="T13" fmla="*/ 89 h 126"/>
                  <a:gd name="T14" fmla="*/ 48 w 50"/>
                  <a:gd name="T15" fmla="*/ 104 h 126"/>
                  <a:gd name="T16" fmla="*/ 50 w 50"/>
                  <a:gd name="T17" fmla="*/ 120 h 126"/>
                  <a:gd name="T18" fmla="*/ 38 w 50"/>
                  <a:gd name="T19" fmla="*/ 126 h 126"/>
                  <a:gd name="T20" fmla="*/ 31 w 50"/>
                  <a:gd name="T21" fmla="*/ 112 h 126"/>
                  <a:gd name="T22" fmla="*/ 29 w 50"/>
                  <a:gd name="T23" fmla="*/ 96 h 126"/>
                  <a:gd name="T24" fmla="*/ 26 w 50"/>
                  <a:gd name="T25" fmla="*/ 81 h 126"/>
                  <a:gd name="T26" fmla="*/ 22 w 50"/>
                  <a:gd name="T27" fmla="*/ 66 h 126"/>
                  <a:gd name="T28" fmla="*/ 0 w 50"/>
                  <a:gd name="T29" fmla="*/ 7 h 126"/>
                  <a:gd name="T30" fmla="*/ 2 w 50"/>
                  <a:gd name="T31" fmla="*/ 4 h 126"/>
                  <a:gd name="T32" fmla="*/ 5 w 50"/>
                  <a:gd name="T33" fmla="*/ 1 h 126"/>
                  <a:gd name="T34" fmla="*/ 10 w 50"/>
                  <a:gd name="T35" fmla="*/ 0 h 126"/>
                  <a:gd name="T36" fmla="*/ 15 w 50"/>
                  <a:gd name="T37" fmla="*/ 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126">
                    <a:moveTo>
                      <a:pt x="15" y="2"/>
                    </a:moveTo>
                    <a:lnTo>
                      <a:pt x="20" y="16"/>
                    </a:lnTo>
                    <a:lnTo>
                      <a:pt x="26" y="31"/>
                    </a:lnTo>
                    <a:lnTo>
                      <a:pt x="31" y="45"/>
                    </a:lnTo>
                    <a:lnTo>
                      <a:pt x="37" y="59"/>
                    </a:lnTo>
                    <a:lnTo>
                      <a:pt x="41" y="74"/>
                    </a:lnTo>
                    <a:lnTo>
                      <a:pt x="45" y="89"/>
                    </a:lnTo>
                    <a:lnTo>
                      <a:pt x="48" y="104"/>
                    </a:lnTo>
                    <a:lnTo>
                      <a:pt x="50" y="120"/>
                    </a:lnTo>
                    <a:lnTo>
                      <a:pt x="38" y="126"/>
                    </a:lnTo>
                    <a:lnTo>
                      <a:pt x="31" y="112"/>
                    </a:lnTo>
                    <a:lnTo>
                      <a:pt x="29" y="96"/>
                    </a:lnTo>
                    <a:lnTo>
                      <a:pt x="26" y="81"/>
                    </a:lnTo>
                    <a:lnTo>
                      <a:pt x="22" y="66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1" name="Freihandform 39"/>
              <p:cNvSpPr>
                <a:spLocks/>
              </p:cNvSpPr>
              <p:nvPr/>
            </p:nvSpPr>
            <p:spPr bwMode="auto">
              <a:xfrm>
                <a:off x="4783" y="2553"/>
                <a:ext cx="28" cy="55"/>
              </a:xfrm>
              <a:custGeom>
                <a:avLst/>
                <a:gdLst>
                  <a:gd name="T0" fmla="*/ 13 w 56"/>
                  <a:gd name="T1" fmla="*/ 0 h 111"/>
                  <a:gd name="T2" fmla="*/ 20 w 56"/>
                  <a:gd name="T3" fmla="*/ 13 h 111"/>
                  <a:gd name="T4" fmla="*/ 26 w 56"/>
                  <a:gd name="T5" fmla="*/ 26 h 111"/>
                  <a:gd name="T6" fmla="*/ 33 w 56"/>
                  <a:gd name="T7" fmla="*/ 38 h 111"/>
                  <a:gd name="T8" fmla="*/ 39 w 56"/>
                  <a:gd name="T9" fmla="*/ 51 h 111"/>
                  <a:gd name="T10" fmla="*/ 45 w 56"/>
                  <a:gd name="T11" fmla="*/ 64 h 111"/>
                  <a:gd name="T12" fmla="*/ 49 w 56"/>
                  <a:gd name="T13" fmla="*/ 78 h 111"/>
                  <a:gd name="T14" fmla="*/ 54 w 56"/>
                  <a:gd name="T15" fmla="*/ 91 h 111"/>
                  <a:gd name="T16" fmla="*/ 56 w 56"/>
                  <a:gd name="T17" fmla="*/ 105 h 111"/>
                  <a:gd name="T18" fmla="*/ 53 w 56"/>
                  <a:gd name="T19" fmla="*/ 106 h 111"/>
                  <a:gd name="T20" fmla="*/ 51 w 56"/>
                  <a:gd name="T21" fmla="*/ 109 h 111"/>
                  <a:gd name="T22" fmla="*/ 47 w 56"/>
                  <a:gd name="T23" fmla="*/ 111 h 111"/>
                  <a:gd name="T24" fmla="*/ 44 w 56"/>
                  <a:gd name="T25" fmla="*/ 111 h 111"/>
                  <a:gd name="T26" fmla="*/ 38 w 56"/>
                  <a:gd name="T27" fmla="*/ 98 h 111"/>
                  <a:gd name="T28" fmla="*/ 33 w 56"/>
                  <a:gd name="T29" fmla="*/ 86 h 111"/>
                  <a:gd name="T30" fmla="*/ 30 w 56"/>
                  <a:gd name="T31" fmla="*/ 72 h 111"/>
                  <a:gd name="T32" fmla="*/ 26 w 56"/>
                  <a:gd name="T33" fmla="*/ 59 h 111"/>
                  <a:gd name="T34" fmla="*/ 22 w 56"/>
                  <a:gd name="T35" fmla="*/ 45 h 111"/>
                  <a:gd name="T36" fmla="*/ 17 w 56"/>
                  <a:gd name="T37" fmla="*/ 33 h 111"/>
                  <a:gd name="T38" fmla="*/ 9 w 56"/>
                  <a:gd name="T39" fmla="*/ 21 h 111"/>
                  <a:gd name="T40" fmla="*/ 0 w 56"/>
                  <a:gd name="T41" fmla="*/ 11 h 111"/>
                  <a:gd name="T42" fmla="*/ 1 w 56"/>
                  <a:gd name="T43" fmla="*/ 7 h 111"/>
                  <a:gd name="T44" fmla="*/ 5 w 56"/>
                  <a:gd name="T45" fmla="*/ 4 h 111"/>
                  <a:gd name="T46" fmla="*/ 8 w 56"/>
                  <a:gd name="T47" fmla="*/ 0 h 111"/>
                  <a:gd name="T48" fmla="*/ 13 w 56"/>
                  <a:gd name="T4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111">
                    <a:moveTo>
                      <a:pt x="13" y="0"/>
                    </a:moveTo>
                    <a:lnTo>
                      <a:pt x="20" y="13"/>
                    </a:lnTo>
                    <a:lnTo>
                      <a:pt x="26" y="26"/>
                    </a:lnTo>
                    <a:lnTo>
                      <a:pt x="33" y="38"/>
                    </a:lnTo>
                    <a:lnTo>
                      <a:pt x="39" y="51"/>
                    </a:lnTo>
                    <a:lnTo>
                      <a:pt x="45" y="64"/>
                    </a:lnTo>
                    <a:lnTo>
                      <a:pt x="49" y="78"/>
                    </a:lnTo>
                    <a:lnTo>
                      <a:pt x="54" y="91"/>
                    </a:lnTo>
                    <a:lnTo>
                      <a:pt x="56" y="105"/>
                    </a:lnTo>
                    <a:lnTo>
                      <a:pt x="53" y="106"/>
                    </a:lnTo>
                    <a:lnTo>
                      <a:pt x="51" y="109"/>
                    </a:lnTo>
                    <a:lnTo>
                      <a:pt x="47" y="111"/>
                    </a:lnTo>
                    <a:lnTo>
                      <a:pt x="44" y="111"/>
                    </a:lnTo>
                    <a:lnTo>
                      <a:pt x="38" y="98"/>
                    </a:lnTo>
                    <a:lnTo>
                      <a:pt x="33" y="86"/>
                    </a:lnTo>
                    <a:lnTo>
                      <a:pt x="30" y="72"/>
                    </a:lnTo>
                    <a:lnTo>
                      <a:pt x="26" y="59"/>
                    </a:lnTo>
                    <a:lnTo>
                      <a:pt x="22" y="45"/>
                    </a:lnTo>
                    <a:lnTo>
                      <a:pt x="17" y="33"/>
                    </a:lnTo>
                    <a:lnTo>
                      <a:pt x="9" y="21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4"/>
                    </a:lnTo>
                    <a:lnTo>
                      <a:pt x="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2" name="Freihandform 40"/>
              <p:cNvSpPr>
                <a:spLocks/>
              </p:cNvSpPr>
              <p:nvPr/>
            </p:nvSpPr>
            <p:spPr bwMode="auto">
              <a:xfrm>
                <a:off x="4760" y="2558"/>
                <a:ext cx="33" cy="55"/>
              </a:xfrm>
              <a:custGeom>
                <a:avLst/>
                <a:gdLst>
                  <a:gd name="T0" fmla="*/ 13 w 66"/>
                  <a:gd name="T1" fmla="*/ 0 h 109"/>
                  <a:gd name="T2" fmla="*/ 24 w 66"/>
                  <a:gd name="T3" fmla="*/ 11 h 109"/>
                  <a:gd name="T4" fmla="*/ 34 w 66"/>
                  <a:gd name="T5" fmla="*/ 23 h 109"/>
                  <a:gd name="T6" fmla="*/ 44 w 66"/>
                  <a:gd name="T7" fmla="*/ 35 h 109"/>
                  <a:gd name="T8" fmla="*/ 53 w 66"/>
                  <a:gd name="T9" fmla="*/ 48 h 109"/>
                  <a:gd name="T10" fmla="*/ 59 w 66"/>
                  <a:gd name="T11" fmla="*/ 62 h 109"/>
                  <a:gd name="T12" fmla="*/ 63 w 66"/>
                  <a:gd name="T13" fmla="*/ 77 h 109"/>
                  <a:gd name="T14" fmla="*/ 66 w 66"/>
                  <a:gd name="T15" fmla="*/ 92 h 109"/>
                  <a:gd name="T16" fmla="*/ 66 w 66"/>
                  <a:gd name="T17" fmla="*/ 107 h 109"/>
                  <a:gd name="T18" fmla="*/ 63 w 66"/>
                  <a:gd name="T19" fmla="*/ 108 h 109"/>
                  <a:gd name="T20" fmla="*/ 60 w 66"/>
                  <a:gd name="T21" fmla="*/ 109 h 109"/>
                  <a:gd name="T22" fmla="*/ 56 w 66"/>
                  <a:gd name="T23" fmla="*/ 109 h 109"/>
                  <a:gd name="T24" fmla="*/ 53 w 66"/>
                  <a:gd name="T25" fmla="*/ 109 h 109"/>
                  <a:gd name="T26" fmla="*/ 47 w 66"/>
                  <a:gd name="T27" fmla="*/ 95 h 109"/>
                  <a:gd name="T28" fmla="*/ 43 w 66"/>
                  <a:gd name="T29" fmla="*/ 82 h 109"/>
                  <a:gd name="T30" fmla="*/ 39 w 66"/>
                  <a:gd name="T31" fmla="*/ 68 h 109"/>
                  <a:gd name="T32" fmla="*/ 34 w 66"/>
                  <a:gd name="T33" fmla="*/ 54 h 109"/>
                  <a:gd name="T34" fmla="*/ 29 w 66"/>
                  <a:gd name="T35" fmla="*/ 40 h 109"/>
                  <a:gd name="T36" fmla="*/ 22 w 66"/>
                  <a:gd name="T37" fmla="*/ 27 h 109"/>
                  <a:gd name="T38" fmla="*/ 13 w 66"/>
                  <a:gd name="T39" fmla="*/ 17 h 109"/>
                  <a:gd name="T40" fmla="*/ 0 w 66"/>
                  <a:gd name="T41" fmla="*/ 7 h 109"/>
                  <a:gd name="T42" fmla="*/ 0 w 66"/>
                  <a:gd name="T43" fmla="*/ 0 h 109"/>
                  <a:gd name="T44" fmla="*/ 13 w 66"/>
                  <a:gd name="T4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109">
                    <a:moveTo>
                      <a:pt x="13" y="0"/>
                    </a:moveTo>
                    <a:lnTo>
                      <a:pt x="24" y="11"/>
                    </a:lnTo>
                    <a:lnTo>
                      <a:pt x="34" y="23"/>
                    </a:lnTo>
                    <a:lnTo>
                      <a:pt x="44" y="35"/>
                    </a:lnTo>
                    <a:lnTo>
                      <a:pt x="53" y="48"/>
                    </a:lnTo>
                    <a:lnTo>
                      <a:pt x="59" y="62"/>
                    </a:lnTo>
                    <a:lnTo>
                      <a:pt x="63" y="77"/>
                    </a:lnTo>
                    <a:lnTo>
                      <a:pt x="66" y="92"/>
                    </a:lnTo>
                    <a:lnTo>
                      <a:pt x="66" y="107"/>
                    </a:lnTo>
                    <a:lnTo>
                      <a:pt x="63" y="108"/>
                    </a:lnTo>
                    <a:lnTo>
                      <a:pt x="60" y="109"/>
                    </a:lnTo>
                    <a:lnTo>
                      <a:pt x="56" y="109"/>
                    </a:lnTo>
                    <a:lnTo>
                      <a:pt x="53" y="109"/>
                    </a:lnTo>
                    <a:lnTo>
                      <a:pt x="47" y="95"/>
                    </a:lnTo>
                    <a:lnTo>
                      <a:pt x="43" y="82"/>
                    </a:lnTo>
                    <a:lnTo>
                      <a:pt x="39" y="68"/>
                    </a:lnTo>
                    <a:lnTo>
                      <a:pt x="34" y="54"/>
                    </a:lnTo>
                    <a:lnTo>
                      <a:pt x="29" y="40"/>
                    </a:lnTo>
                    <a:lnTo>
                      <a:pt x="22" y="27"/>
                    </a:lnTo>
                    <a:lnTo>
                      <a:pt x="13" y="1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3" name="Freihandform 41"/>
              <p:cNvSpPr>
                <a:spLocks/>
              </p:cNvSpPr>
              <p:nvPr/>
            </p:nvSpPr>
            <p:spPr bwMode="auto">
              <a:xfrm>
                <a:off x="4537" y="2570"/>
                <a:ext cx="253" cy="120"/>
              </a:xfrm>
              <a:custGeom>
                <a:avLst/>
                <a:gdLst>
                  <a:gd name="T0" fmla="*/ 462 w 508"/>
                  <a:gd name="T1" fmla="*/ 40 h 239"/>
                  <a:gd name="T2" fmla="*/ 471 w 508"/>
                  <a:gd name="T3" fmla="*/ 63 h 239"/>
                  <a:gd name="T4" fmla="*/ 480 w 508"/>
                  <a:gd name="T5" fmla="*/ 86 h 239"/>
                  <a:gd name="T6" fmla="*/ 487 w 508"/>
                  <a:gd name="T7" fmla="*/ 110 h 239"/>
                  <a:gd name="T8" fmla="*/ 494 w 508"/>
                  <a:gd name="T9" fmla="*/ 135 h 239"/>
                  <a:gd name="T10" fmla="*/ 499 w 508"/>
                  <a:gd name="T11" fmla="*/ 159 h 239"/>
                  <a:gd name="T12" fmla="*/ 503 w 508"/>
                  <a:gd name="T13" fmla="*/ 183 h 239"/>
                  <a:gd name="T14" fmla="*/ 506 w 508"/>
                  <a:gd name="T15" fmla="*/ 208 h 239"/>
                  <a:gd name="T16" fmla="*/ 508 w 508"/>
                  <a:gd name="T17" fmla="*/ 233 h 239"/>
                  <a:gd name="T18" fmla="*/ 501 w 508"/>
                  <a:gd name="T19" fmla="*/ 237 h 239"/>
                  <a:gd name="T20" fmla="*/ 494 w 508"/>
                  <a:gd name="T21" fmla="*/ 239 h 239"/>
                  <a:gd name="T22" fmla="*/ 488 w 508"/>
                  <a:gd name="T23" fmla="*/ 239 h 239"/>
                  <a:gd name="T24" fmla="*/ 483 w 508"/>
                  <a:gd name="T25" fmla="*/ 238 h 239"/>
                  <a:gd name="T26" fmla="*/ 478 w 508"/>
                  <a:gd name="T27" fmla="*/ 235 h 239"/>
                  <a:gd name="T28" fmla="*/ 473 w 508"/>
                  <a:gd name="T29" fmla="*/ 230 h 239"/>
                  <a:gd name="T30" fmla="*/ 470 w 508"/>
                  <a:gd name="T31" fmla="*/ 224 h 239"/>
                  <a:gd name="T32" fmla="*/ 468 w 508"/>
                  <a:gd name="T33" fmla="*/ 218 h 239"/>
                  <a:gd name="T34" fmla="*/ 464 w 508"/>
                  <a:gd name="T35" fmla="*/ 211 h 239"/>
                  <a:gd name="T36" fmla="*/ 463 w 508"/>
                  <a:gd name="T37" fmla="*/ 204 h 239"/>
                  <a:gd name="T38" fmla="*/ 462 w 508"/>
                  <a:gd name="T39" fmla="*/ 197 h 239"/>
                  <a:gd name="T40" fmla="*/ 462 w 508"/>
                  <a:gd name="T41" fmla="*/ 189 h 239"/>
                  <a:gd name="T42" fmla="*/ 447 w 508"/>
                  <a:gd name="T43" fmla="*/ 190 h 239"/>
                  <a:gd name="T44" fmla="*/ 432 w 508"/>
                  <a:gd name="T45" fmla="*/ 192 h 239"/>
                  <a:gd name="T46" fmla="*/ 416 w 508"/>
                  <a:gd name="T47" fmla="*/ 196 h 239"/>
                  <a:gd name="T48" fmla="*/ 400 w 508"/>
                  <a:gd name="T49" fmla="*/ 199 h 239"/>
                  <a:gd name="T50" fmla="*/ 382 w 508"/>
                  <a:gd name="T51" fmla="*/ 203 h 239"/>
                  <a:gd name="T52" fmla="*/ 364 w 508"/>
                  <a:gd name="T53" fmla="*/ 207 h 239"/>
                  <a:gd name="T54" fmla="*/ 346 w 508"/>
                  <a:gd name="T55" fmla="*/ 212 h 239"/>
                  <a:gd name="T56" fmla="*/ 325 w 508"/>
                  <a:gd name="T57" fmla="*/ 215 h 239"/>
                  <a:gd name="T58" fmla="*/ 0 w 508"/>
                  <a:gd name="T59" fmla="*/ 80 h 239"/>
                  <a:gd name="T60" fmla="*/ 5 w 508"/>
                  <a:gd name="T61" fmla="*/ 76 h 239"/>
                  <a:gd name="T62" fmla="*/ 6 w 508"/>
                  <a:gd name="T63" fmla="*/ 69 h 239"/>
                  <a:gd name="T64" fmla="*/ 6 w 508"/>
                  <a:gd name="T65" fmla="*/ 63 h 239"/>
                  <a:gd name="T66" fmla="*/ 5 w 508"/>
                  <a:gd name="T67" fmla="*/ 59 h 239"/>
                  <a:gd name="T68" fmla="*/ 328 w 508"/>
                  <a:gd name="T69" fmla="*/ 191 h 239"/>
                  <a:gd name="T70" fmla="*/ 346 w 508"/>
                  <a:gd name="T71" fmla="*/ 186 h 239"/>
                  <a:gd name="T72" fmla="*/ 363 w 508"/>
                  <a:gd name="T73" fmla="*/ 183 h 239"/>
                  <a:gd name="T74" fmla="*/ 380 w 508"/>
                  <a:gd name="T75" fmla="*/ 180 h 239"/>
                  <a:gd name="T76" fmla="*/ 397 w 508"/>
                  <a:gd name="T77" fmla="*/ 176 h 239"/>
                  <a:gd name="T78" fmla="*/ 414 w 508"/>
                  <a:gd name="T79" fmla="*/ 171 h 239"/>
                  <a:gd name="T80" fmla="*/ 431 w 508"/>
                  <a:gd name="T81" fmla="*/ 167 h 239"/>
                  <a:gd name="T82" fmla="*/ 447 w 508"/>
                  <a:gd name="T83" fmla="*/ 162 h 239"/>
                  <a:gd name="T84" fmla="*/ 462 w 508"/>
                  <a:gd name="T85" fmla="*/ 155 h 239"/>
                  <a:gd name="T86" fmla="*/ 461 w 508"/>
                  <a:gd name="T87" fmla="*/ 133 h 239"/>
                  <a:gd name="T88" fmla="*/ 457 w 508"/>
                  <a:gd name="T89" fmla="*/ 108 h 239"/>
                  <a:gd name="T90" fmla="*/ 452 w 508"/>
                  <a:gd name="T91" fmla="*/ 83 h 239"/>
                  <a:gd name="T92" fmla="*/ 445 w 508"/>
                  <a:gd name="T93" fmla="*/ 57 h 239"/>
                  <a:gd name="T94" fmla="*/ 437 w 508"/>
                  <a:gd name="T95" fmla="*/ 34 h 239"/>
                  <a:gd name="T96" fmla="*/ 431 w 508"/>
                  <a:gd name="T97" fmla="*/ 16 h 239"/>
                  <a:gd name="T98" fmla="*/ 426 w 508"/>
                  <a:gd name="T99" fmla="*/ 4 h 239"/>
                  <a:gd name="T100" fmla="*/ 424 w 508"/>
                  <a:gd name="T101" fmla="*/ 0 h 239"/>
                  <a:gd name="T102" fmla="*/ 432 w 508"/>
                  <a:gd name="T103" fmla="*/ 1 h 239"/>
                  <a:gd name="T104" fmla="*/ 438 w 508"/>
                  <a:gd name="T105" fmla="*/ 4 h 239"/>
                  <a:gd name="T106" fmla="*/ 443 w 508"/>
                  <a:gd name="T107" fmla="*/ 9 h 239"/>
                  <a:gd name="T108" fmla="*/ 448 w 508"/>
                  <a:gd name="T109" fmla="*/ 15 h 239"/>
                  <a:gd name="T110" fmla="*/ 452 w 508"/>
                  <a:gd name="T111" fmla="*/ 21 h 239"/>
                  <a:gd name="T112" fmla="*/ 455 w 508"/>
                  <a:gd name="T113" fmla="*/ 27 h 239"/>
                  <a:gd name="T114" fmla="*/ 458 w 508"/>
                  <a:gd name="T115" fmla="*/ 34 h 239"/>
                  <a:gd name="T116" fmla="*/ 462 w 508"/>
                  <a:gd name="T117" fmla="*/ 4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08" h="239">
                    <a:moveTo>
                      <a:pt x="462" y="40"/>
                    </a:moveTo>
                    <a:lnTo>
                      <a:pt x="471" y="63"/>
                    </a:lnTo>
                    <a:lnTo>
                      <a:pt x="480" y="86"/>
                    </a:lnTo>
                    <a:lnTo>
                      <a:pt x="487" y="110"/>
                    </a:lnTo>
                    <a:lnTo>
                      <a:pt x="494" y="135"/>
                    </a:lnTo>
                    <a:lnTo>
                      <a:pt x="499" y="159"/>
                    </a:lnTo>
                    <a:lnTo>
                      <a:pt x="503" y="183"/>
                    </a:lnTo>
                    <a:lnTo>
                      <a:pt x="506" y="208"/>
                    </a:lnTo>
                    <a:lnTo>
                      <a:pt x="508" y="233"/>
                    </a:lnTo>
                    <a:lnTo>
                      <a:pt x="501" y="237"/>
                    </a:lnTo>
                    <a:lnTo>
                      <a:pt x="494" y="239"/>
                    </a:lnTo>
                    <a:lnTo>
                      <a:pt x="488" y="239"/>
                    </a:lnTo>
                    <a:lnTo>
                      <a:pt x="483" y="238"/>
                    </a:lnTo>
                    <a:lnTo>
                      <a:pt x="478" y="235"/>
                    </a:lnTo>
                    <a:lnTo>
                      <a:pt x="473" y="230"/>
                    </a:lnTo>
                    <a:lnTo>
                      <a:pt x="470" y="224"/>
                    </a:lnTo>
                    <a:lnTo>
                      <a:pt x="468" y="218"/>
                    </a:lnTo>
                    <a:lnTo>
                      <a:pt x="464" y="211"/>
                    </a:lnTo>
                    <a:lnTo>
                      <a:pt x="463" y="204"/>
                    </a:lnTo>
                    <a:lnTo>
                      <a:pt x="462" y="197"/>
                    </a:lnTo>
                    <a:lnTo>
                      <a:pt x="462" y="189"/>
                    </a:lnTo>
                    <a:lnTo>
                      <a:pt x="447" y="190"/>
                    </a:lnTo>
                    <a:lnTo>
                      <a:pt x="432" y="192"/>
                    </a:lnTo>
                    <a:lnTo>
                      <a:pt x="416" y="196"/>
                    </a:lnTo>
                    <a:lnTo>
                      <a:pt x="400" y="199"/>
                    </a:lnTo>
                    <a:lnTo>
                      <a:pt x="382" y="203"/>
                    </a:lnTo>
                    <a:lnTo>
                      <a:pt x="364" y="207"/>
                    </a:lnTo>
                    <a:lnTo>
                      <a:pt x="346" y="212"/>
                    </a:lnTo>
                    <a:lnTo>
                      <a:pt x="325" y="215"/>
                    </a:lnTo>
                    <a:lnTo>
                      <a:pt x="0" y="80"/>
                    </a:lnTo>
                    <a:lnTo>
                      <a:pt x="5" y="76"/>
                    </a:lnTo>
                    <a:lnTo>
                      <a:pt x="6" y="69"/>
                    </a:lnTo>
                    <a:lnTo>
                      <a:pt x="6" y="63"/>
                    </a:lnTo>
                    <a:lnTo>
                      <a:pt x="5" y="59"/>
                    </a:lnTo>
                    <a:lnTo>
                      <a:pt x="328" y="191"/>
                    </a:lnTo>
                    <a:lnTo>
                      <a:pt x="346" y="186"/>
                    </a:lnTo>
                    <a:lnTo>
                      <a:pt x="363" y="183"/>
                    </a:lnTo>
                    <a:lnTo>
                      <a:pt x="380" y="180"/>
                    </a:lnTo>
                    <a:lnTo>
                      <a:pt x="397" y="176"/>
                    </a:lnTo>
                    <a:lnTo>
                      <a:pt x="414" y="171"/>
                    </a:lnTo>
                    <a:lnTo>
                      <a:pt x="431" y="167"/>
                    </a:lnTo>
                    <a:lnTo>
                      <a:pt x="447" y="162"/>
                    </a:lnTo>
                    <a:lnTo>
                      <a:pt x="462" y="155"/>
                    </a:lnTo>
                    <a:lnTo>
                      <a:pt x="461" y="133"/>
                    </a:lnTo>
                    <a:lnTo>
                      <a:pt x="457" y="108"/>
                    </a:lnTo>
                    <a:lnTo>
                      <a:pt x="452" y="83"/>
                    </a:lnTo>
                    <a:lnTo>
                      <a:pt x="445" y="57"/>
                    </a:lnTo>
                    <a:lnTo>
                      <a:pt x="437" y="34"/>
                    </a:lnTo>
                    <a:lnTo>
                      <a:pt x="431" y="16"/>
                    </a:lnTo>
                    <a:lnTo>
                      <a:pt x="426" y="4"/>
                    </a:lnTo>
                    <a:lnTo>
                      <a:pt x="424" y="0"/>
                    </a:lnTo>
                    <a:lnTo>
                      <a:pt x="432" y="1"/>
                    </a:lnTo>
                    <a:lnTo>
                      <a:pt x="438" y="4"/>
                    </a:lnTo>
                    <a:lnTo>
                      <a:pt x="443" y="9"/>
                    </a:lnTo>
                    <a:lnTo>
                      <a:pt x="448" y="15"/>
                    </a:lnTo>
                    <a:lnTo>
                      <a:pt x="452" y="21"/>
                    </a:lnTo>
                    <a:lnTo>
                      <a:pt x="455" y="27"/>
                    </a:lnTo>
                    <a:lnTo>
                      <a:pt x="458" y="34"/>
                    </a:lnTo>
                    <a:lnTo>
                      <a:pt x="462" y="4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4" name="Freihandform 42"/>
              <p:cNvSpPr>
                <a:spLocks/>
              </p:cNvSpPr>
              <p:nvPr/>
            </p:nvSpPr>
            <p:spPr bwMode="auto">
              <a:xfrm>
                <a:off x="4384" y="2580"/>
                <a:ext cx="871" cy="420"/>
              </a:xfrm>
              <a:custGeom>
                <a:avLst/>
                <a:gdLst>
                  <a:gd name="T0" fmla="*/ 1480 w 1740"/>
                  <a:gd name="T1" fmla="*/ 37 h 840"/>
                  <a:gd name="T2" fmla="*/ 1364 w 1740"/>
                  <a:gd name="T3" fmla="*/ 382 h 840"/>
                  <a:gd name="T4" fmla="*/ 1369 w 1740"/>
                  <a:gd name="T5" fmla="*/ 450 h 840"/>
                  <a:gd name="T6" fmla="*/ 1386 w 1740"/>
                  <a:gd name="T7" fmla="*/ 534 h 840"/>
                  <a:gd name="T8" fmla="*/ 1351 w 1740"/>
                  <a:gd name="T9" fmla="*/ 544 h 840"/>
                  <a:gd name="T10" fmla="*/ 1353 w 1740"/>
                  <a:gd name="T11" fmla="*/ 495 h 840"/>
                  <a:gd name="T12" fmla="*/ 1321 w 1740"/>
                  <a:gd name="T13" fmla="*/ 479 h 840"/>
                  <a:gd name="T14" fmla="*/ 1274 w 1740"/>
                  <a:gd name="T15" fmla="*/ 549 h 840"/>
                  <a:gd name="T16" fmla="*/ 1303 w 1740"/>
                  <a:gd name="T17" fmla="*/ 642 h 840"/>
                  <a:gd name="T18" fmla="*/ 1407 w 1740"/>
                  <a:gd name="T19" fmla="*/ 737 h 840"/>
                  <a:gd name="T20" fmla="*/ 1531 w 1740"/>
                  <a:gd name="T21" fmla="*/ 797 h 840"/>
                  <a:gd name="T22" fmla="*/ 1645 w 1740"/>
                  <a:gd name="T23" fmla="*/ 816 h 840"/>
                  <a:gd name="T24" fmla="*/ 1725 w 1740"/>
                  <a:gd name="T25" fmla="*/ 811 h 840"/>
                  <a:gd name="T26" fmla="*/ 1724 w 1740"/>
                  <a:gd name="T27" fmla="*/ 824 h 840"/>
                  <a:gd name="T28" fmla="*/ 1656 w 1740"/>
                  <a:gd name="T29" fmla="*/ 838 h 840"/>
                  <a:gd name="T30" fmla="*/ 1457 w 1740"/>
                  <a:gd name="T31" fmla="*/ 817 h 840"/>
                  <a:gd name="T32" fmla="*/ 1315 w 1740"/>
                  <a:gd name="T33" fmla="*/ 733 h 840"/>
                  <a:gd name="T34" fmla="*/ 1221 w 1740"/>
                  <a:gd name="T35" fmla="*/ 608 h 840"/>
                  <a:gd name="T36" fmla="*/ 1185 w 1740"/>
                  <a:gd name="T37" fmla="*/ 606 h 840"/>
                  <a:gd name="T38" fmla="*/ 1118 w 1740"/>
                  <a:gd name="T39" fmla="*/ 628 h 840"/>
                  <a:gd name="T40" fmla="*/ 1039 w 1740"/>
                  <a:gd name="T41" fmla="*/ 702 h 840"/>
                  <a:gd name="T42" fmla="*/ 1057 w 1740"/>
                  <a:gd name="T43" fmla="*/ 617 h 840"/>
                  <a:gd name="T44" fmla="*/ 949 w 1740"/>
                  <a:gd name="T45" fmla="*/ 548 h 840"/>
                  <a:gd name="T46" fmla="*/ 849 w 1740"/>
                  <a:gd name="T47" fmla="*/ 502 h 840"/>
                  <a:gd name="T48" fmla="*/ 751 w 1740"/>
                  <a:gd name="T49" fmla="*/ 541 h 840"/>
                  <a:gd name="T50" fmla="*/ 663 w 1740"/>
                  <a:gd name="T51" fmla="*/ 604 h 840"/>
                  <a:gd name="T52" fmla="*/ 595 w 1740"/>
                  <a:gd name="T53" fmla="*/ 684 h 840"/>
                  <a:gd name="T54" fmla="*/ 563 w 1740"/>
                  <a:gd name="T55" fmla="*/ 752 h 840"/>
                  <a:gd name="T56" fmla="*/ 539 w 1740"/>
                  <a:gd name="T57" fmla="*/ 755 h 840"/>
                  <a:gd name="T58" fmla="*/ 570 w 1740"/>
                  <a:gd name="T59" fmla="*/ 621 h 840"/>
                  <a:gd name="T60" fmla="*/ 678 w 1740"/>
                  <a:gd name="T61" fmla="*/ 526 h 840"/>
                  <a:gd name="T62" fmla="*/ 741 w 1740"/>
                  <a:gd name="T63" fmla="*/ 499 h 840"/>
                  <a:gd name="T64" fmla="*/ 805 w 1740"/>
                  <a:gd name="T65" fmla="*/ 479 h 840"/>
                  <a:gd name="T66" fmla="*/ 871 w 1740"/>
                  <a:gd name="T67" fmla="*/ 461 h 840"/>
                  <a:gd name="T68" fmla="*/ 837 w 1740"/>
                  <a:gd name="T69" fmla="*/ 394 h 840"/>
                  <a:gd name="T70" fmla="*/ 571 w 1740"/>
                  <a:gd name="T71" fmla="*/ 427 h 840"/>
                  <a:gd name="T72" fmla="*/ 392 w 1740"/>
                  <a:gd name="T73" fmla="*/ 362 h 840"/>
                  <a:gd name="T74" fmla="*/ 132 w 1740"/>
                  <a:gd name="T75" fmla="*/ 273 h 840"/>
                  <a:gd name="T76" fmla="*/ 0 w 1740"/>
                  <a:gd name="T77" fmla="*/ 229 h 840"/>
                  <a:gd name="T78" fmla="*/ 805 w 1740"/>
                  <a:gd name="T79" fmla="*/ 288 h 840"/>
                  <a:gd name="T80" fmla="*/ 552 w 1740"/>
                  <a:gd name="T81" fmla="*/ 337 h 840"/>
                  <a:gd name="T82" fmla="*/ 342 w 1740"/>
                  <a:gd name="T83" fmla="*/ 278 h 840"/>
                  <a:gd name="T84" fmla="*/ 97 w 1740"/>
                  <a:gd name="T85" fmla="*/ 201 h 840"/>
                  <a:gd name="T86" fmla="*/ 7 w 1740"/>
                  <a:gd name="T87" fmla="*/ 172 h 840"/>
                  <a:gd name="T88" fmla="*/ 569 w 1740"/>
                  <a:gd name="T89" fmla="*/ 315 h 840"/>
                  <a:gd name="T90" fmla="*/ 834 w 1740"/>
                  <a:gd name="T91" fmla="*/ 212 h 840"/>
                  <a:gd name="T92" fmla="*/ 891 w 1740"/>
                  <a:gd name="T93" fmla="*/ 193 h 840"/>
                  <a:gd name="T94" fmla="*/ 867 w 1740"/>
                  <a:gd name="T95" fmla="*/ 224 h 840"/>
                  <a:gd name="T96" fmla="*/ 842 w 1740"/>
                  <a:gd name="T97" fmla="*/ 284 h 840"/>
                  <a:gd name="T98" fmla="*/ 886 w 1740"/>
                  <a:gd name="T99" fmla="*/ 377 h 840"/>
                  <a:gd name="T100" fmla="*/ 966 w 1740"/>
                  <a:gd name="T101" fmla="*/ 491 h 840"/>
                  <a:gd name="T102" fmla="*/ 1055 w 1740"/>
                  <a:gd name="T103" fmla="*/ 564 h 840"/>
                  <a:gd name="T104" fmla="*/ 1131 w 1740"/>
                  <a:gd name="T105" fmla="*/ 575 h 840"/>
                  <a:gd name="T106" fmla="*/ 1229 w 1740"/>
                  <a:gd name="T107" fmla="*/ 514 h 840"/>
                  <a:gd name="T108" fmla="*/ 1422 w 1740"/>
                  <a:gd name="T109" fmla="*/ 34 h 840"/>
                  <a:gd name="T110" fmla="*/ 1463 w 1740"/>
                  <a:gd name="T111" fmla="*/ 2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40" h="840">
                    <a:moveTo>
                      <a:pt x="1494" y="6"/>
                    </a:moveTo>
                    <a:lnTo>
                      <a:pt x="1494" y="12"/>
                    </a:lnTo>
                    <a:lnTo>
                      <a:pt x="1491" y="19"/>
                    </a:lnTo>
                    <a:lnTo>
                      <a:pt x="1486" y="28"/>
                    </a:lnTo>
                    <a:lnTo>
                      <a:pt x="1480" y="37"/>
                    </a:lnTo>
                    <a:lnTo>
                      <a:pt x="1473" y="45"/>
                    </a:lnTo>
                    <a:lnTo>
                      <a:pt x="1467" y="52"/>
                    </a:lnTo>
                    <a:lnTo>
                      <a:pt x="1463" y="57"/>
                    </a:lnTo>
                    <a:lnTo>
                      <a:pt x="1462" y="59"/>
                    </a:lnTo>
                    <a:lnTo>
                      <a:pt x="1364" y="382"/>
                    </a:lnTo>
                    <a:lnTo>
                      <a:pt x="1357" y="396"/>
                    </a:lnTo>
                    <a:lnTo>
                      <a:pt x="1356" y="409"/>
                    </a:lnTo>
                    <a:lnTo>
                      <a:pt x="1358" y="422"/>
                    </a:lnTo>
                    <a:lnTo>
                      <a:pt x="1362" y="436"/>
                    </a:lnTo>
                    <a:lnTo>
                      <a:pt x="1369" y="450"/>
                    </a:lnTo>
                    <a:lnTo>
                      <a:pt x="1375" y="464"/>
                    </a:lnTo>
                    <a:lnTo>
                      <a:pt x="1381" y="477"/>
                    </a:lnTo>
                    <a:lnTo>
                      <a:pt x="1384" y="492"/>
                    </a:lnTo>
                    <a:lnTo>
                      <a:pt x="1387" y="513"/>
                    </a:lnTo>
                    <a:lnTo>
                      <a:pt x="1386" y="534"/>
                    </a:lnTo>
                    <a:lnTo>
                      <a:pt x="1377" y="552"/>
                    </a:lnTo>
                    <a:lnTo>
                      <a:pt x="1361" y="564"/>
                    </a:lnTo>
                    <a:lnTo>
                      <a:pt x="1353" y="561"/>
                    </a:lnTo>
                    <a:lnTo>
                      <a:pt x="1351" y="552"/>
                    </a:lnTo>
                    <a:lnTo>
                      <a:pt x="1351" y="544"/>
                    </a:lnTo>
                    <a:lnTo>
                      <a:pt x="1351" y="540"/>
                    </a:lnTo>
                    <a:lnTo>
                      <a:pt x="1358" y="529"/>
                    </a:lnTo>
                    <a:lnTo>
                      <a:pt x="1359" y="518"/>
                    </a:lnTo>
                    <a:lnTo>
                      <a:pt x="1358" y="506"/>
                    </a:lnTo>
                    <a:lnTo>
                      <a:pt x="1353" y="495"/>
                    </a:lnTo>
                    <a:lnTo>
                      <a:pt x="1349" y="485"/>
                    </a:lnTo>
                    <a:lnTo>
                      <a:pt x="1343" y="476"/>
                    </a:lnTo>
                    <a:lnTo>
                      <a:pt x="1336" y="469"/>
                    </a:lnTo>
                    <a:lnTo>
                      <a:pt x="1328" y="464"/>
                    </a:lnTo>
                    <a:lnTo>
                      <a:pt x="1321" y="479"/>
                    </a:lnTo>
                    <a:lnTo>
                      <a:pt x="1313" y="493"/>
                    </a:lnTo>
                    <a:lnTo>
                      <a:pt x="1304" y="507"/>
                    </a:lnTo>
                    <a:lnTo>
                      <a:pt x="1295" y="521"/>
                    </a:lnTo>
                    <a:lnTo>
                      <a:pt x="1285" y="535"/>
                    </a:lnTo>
                    <a:lnTo>
                      <a:pt x="1274" y="549"/>
                    </a:lnTo>
                    <a:lnTo>
                      <a:pt x="1263" y="561"/>
                    </a:lnTo>
                    <a:lnTo>
                      <a:pt x="1251" y="573"/>
                    </a:lnTo>
                    <a:lnTo>
                      <a:pt x="1267" y="597"/>
                    </a:lnTo>
                    <a:lnTo>
                      <a:pt x="1284" y="620"/>
                    </a:lnTo>
                    <a:lnTo>
                      <a:pt x="1303" y="642"/>
                    </a:lnTo>
                    <a:lnTo>
                      <a:pt x="1322" y="663"/>
                    </a:lnTo>
                    <a:lnTo>
                      <a:pt x="1342" y="682"/>
                    </a:lnTo>
                    <a:lnTo>
                      <a:pt x="1362" y="702"/>
                    </a:lnTo>
                    <a:lnTo>
                      <a:pt x="1384" y="719"/>
                    </a:lnTo>
                    <a:lnTo>
                      <a:pt x="1407" y="737"/>
                    </a:lnTo>
                    <a:lnTo>
                      <a:pt x="1430" y="752"/>
                    </a:lnTo>
                    <a:lnTo>
                      <a:pt x="1455" y="765"/>
                    </a:lnTo>
                    <a:lnTo>
                      <a:pt x="1480" y="777"/>
                    </a:lnTo>
                    <a:lnTo>
                      <a:pt x="1505" y="788"/>
                    </a:lnTo>
                    <a:lnTo>
                      <a:pt x="1531" y="797"/>
                    </a:lnTo>
                    <a:lnTo>
                      <a:pt x="1557" y="805"/>
                    </a:lnTo>
                    <a:lnTo>
                      <a:pt x="1585" y="810"/>
                    </a:lnTo>
                    <a:lnTo>
                      <a:pt x="1612" y="814"/>
                    </a:lnTo>
                    <a:lnTo>
                      <a:pt x="1629" y="815"/>
                    </a:lnTo>
                    <a:lnTo>
                      <a:pt x="1645" y="816"/>
                    </a:lnTo>
                    <a:lnTo>
                      <a:pt x="1661" y="816"/>
                    </a:lnTo>
                    <a:lnTo>
                      <a:pt x="1677" y="815"/>
                    </a:lnTo>
                    <a:lnTo>
                      <a:pt x="1693" y="814"/>
                    </a:lnTo>
                    <a:lnTo>
                      <a:pt x="1709" y="813"/>
                    </a:lnTo>
                    <a:lnTo>
                      <a:pt x="1725" y="811"/>
                    </a:lnTo>
                    <a:lnTo>
                      <a:pt x="1740" y="811"/>
                    </a:lnTo>
                    <a:lnTo>
                      <a:pt x="1738" y="816"/>
                    </a:lnTo>
                    <a:lnTo>
                      <a:pt x="1734" y="820"/>
                    </a:lnTo>
                    <a:lnTo>
                      <a:pt x="1730" y="822"/>
                    </a:lnTo>
                    <a:lnTo>
                      <a:pt x="1724" y="824"/>
                    </a:lnTo>
                    <a:lnTo>
                      <a:pt x="1718" y="825"/>
                    </a:lnTo>
                    <a:lnTo>
                      <a:pt x="1714" y="828"/>
                    </a:lnTo>
                    <a:lnTo>
                      <a:pt x="1708" y="830"/>
                    </a:lnTo>
                    <a:lnTo>
                      <a:pt x="1703" y="832"/>
                    </a:lnTo>
                    <a:lnTo>
                      <a:pt x="1656" y="838"/>
                    </a:lnTo>
                    <a:lnTo>
                      <a:pt x="1611" y="840"/>
                    </a:lnTo>
                    <a:lnTo>
                      <a:pt x="1569" y="839"/>
                    </a:lnTo>
                    <a:lnTo>
                      <a:pt x="1528" y="835"/>
                    </a:lnTo>
                    <a:lnTo>
                      <a:pt x="1491" y="828"/>
                    </a:lnTo>
                    <a:lnTo>
                      <a:pt x="1457" y="817"/>
                    </a:lnTo>
                    <a:lnTo>
                      <a:pt x="1425" y="806"/>
                    </a:lnTo>
                    <a:lnTo>
                      <a:pt x="1394" y="791"/>
                    </a:lnTo>
                    <a:lnTo>
                      <a:pt x="1366" y="773"/>
                    </a:lnTo>
                    <a:lnTo>
                      <a:pt x="1339" y="754"/>
                    </a:lnTo>
                    <a:lnTo>
                      <a:pt x="1315" y="733"/>
                    </a:lnTo>
                    <a:lnTo>
                      <a:pt x="1293" y="710"/>
                    </a:lnTo>
                    <a:lnTo>
                      <a:pt x="1273" y="687"/>
                    </a:lnTo>
                    <a:lnTo>
                      <a:pt x="1254" y="662"/>
                    </a:lnTo>
                    <a:lnTo>
                      <a:pt x="1237" y="635"/>
                    </a:lnTo>
                    <a:lnTo>
                      <a:pt x="1221" y="608"/>
                    </a:lnTo>
                    <a:lnTo>
                      <a:pt x="1215" y="602"/>
                    </a:lnTo>
                    <a:lnTo>
                      <a:pt x="1209" y="599"/>
                    </a:lnTo>
                    <a:lnTo>
                      <a:pt x="1201" y="599"/>
                    </a:lnTo>
                    <a:lnTo>
                      <a:pt x="1193" y="603"/>
                    </a:lnTo>
                    <a:lnTo>
                      <a:pt x="1185" y="606"/>
                    </a:lnTo>
                    <a:lnTo>
                      <a:pt x="1176" y="611"/>
                    </a:lnTo>
                    <a:lnTo>
                      <a:pt x="1168" y="614"/>
                    </a:lnTo>
                    <a:lnTo>
                      <a:pt x="1160" y="617"/>
                    </a:lnTo>
                    <a:lnTo>
                      <a:pt x="1138" y="620"/>
                    </a:lnTo>
                    <a:lnTo>
                      <a:pt x="1118" y="628"/>
                    </a:lnTo>
                    <a:lnTo>
                      <a:pt x="1099" y="639"/>
                    </a:lnTo>
                    <a:lnTo>
                      <a:pt x="1081" y="652"/>
                    </a:lnTo>
                    <a:lnTo>
                      <a:pt x="1065" y="667"/>
                    </a:lnTo>
                    <a:lnTo>
                      <a:pt x="1052" y="685"/>
                    </a:lnTo>
                    <a:lnTo>
                      <a:pt x="1039" y="702"/>
                    </a:lnTo>
                    <a:lnTo>
                      <a:pt x="1028" y="719"/>
                    </a:lnTo>
                    <a:lnTo>
                      <a:pt x="1028" y="710"/>
                    </a:lnTo>
                    <a:lnTo>
                      <a:pt x="1033" y="680"/>
                    </a:lnTo>
                    <a:lnTo>
                      <a:pt x="1042" y="646"/>
                    </a:lnTo>
                    <a:lnTo>
                      <a:pt x="1057" y="617"/>
                    </a:lnTo>
                    <a:lnTo>
                      <a:pt x="1034" y="608"/>
                    </a:lnTo>
                    <a:lnTo>
                      <a:pt x="1012" y="595"/>
                    </a:lnTo>
                    <a:lnTo>
                      <a:pt x="990" y="581"/>
                    </a:lnTo>
                    <a:lnTo>
                      <a:pt x="970" y="565"/>
                    </a:lnTo>
                    <a:lnTo>
                      <a:pt x="949" y="548"/>
                    </a:lnTo>
                    <a:lnTo>
                      <a:pt x="928" y="529"/>
                    </a:lnTo>
                    <a:lnTo>
                      <a:pt x="910" y="511"/>
                    </a:lnTo>
                    <a:lnTo>
                      <a:pt x="891" y="492"/>
                    </a:lnTo>
                    <a:lnTo>
                      <a:pt x="871" y="496"/>
                    </a:lnTo>
                    <a:lnTo>
                      <a:pt x="849" y="502"/>
                    </a:lnTo>
                    <a:lnTo>
                      <a:pt x="829" y="507"/>
                    </a:lnTo>
                    <a:lnTo>
                      <a:pt x="808" y="514"/>
                    </a:lnTo>
                    <a:lnTo>
                      <a:pt x="789" y="522"/>
                    </a:lnTo>
                    <a:lnTo>
                      <a:pt x="769" y="530"/>
                    </a:lnTo>
                    <a:lnTo>
                      <a:pt x="751" y="541"/>
                    </a:lnTo>
                    <a:lnTo>
                      <a:pt x="732" y="552"/>
                    </a:lnTo>
                    <a:lnTo>
                      <a:pt x="714" y="564"/>
                    </a:lnTo>
                    <a:lnTo>
                      <a:pt x="697" y="576"/>
                    </a:lnTo>
                    <a:lnTo>
                      <a:pt x="679" y="590"/>
                    </a:lnTo>
                    <a:lnTo>
                      <a:pt x="663" y="604"/>
                    </a:lnTo>
                    <a:lnTo>
                      <a:pt x="647" y="620"/>
                    </a:lnTo>
                    <a:lnTo>
                      <a:pt x="632" y="636"/>
                    </a:lnTo>
                    <a:lnTo>
                      <a:pt x="617" y="654"/>
                    </a:lnTo>
                    <a:lnTo>
                      <a:pt x="603" y="671"/>
                    </a:lnTo>
                    <a:lnTo>
                      <a:pt x="595" y="684"/>
                    </a:lnTo>
                    <a:lnTo>
                      <a:pt x="587" y="697"/>
                    </a:lnTo>
                    <a:lnTo>
                      <a:pt x="580" y="711"/>
                    </a:lnTo>
                    <a:lnTo>
                      <a:pt x="575" y="724"/>
                    </a:lnTo>
                    <a:lnTo>
                      <a:pt x="569" y="738"/>
                    </a:lnTo>
                    <a:lnTo>
                      <a:pt x="563" y="752"/>
                    </a:lnTo>
                    <a:lnTo>
                      <a:pt x="559" y="767"/>
                    </a:lnTo>
                    <a:lnTo>
                      <a:pt x="554" y="780"/>
                    </a:lnTo>
                    <a:lnTo>
                      <a:pt x="546" y="775"/>
                    </a:lnTo>
                    <a:lnTo>
                      <a:pt x="541" y="765"/>
                    </a:lnTo>
                    <a:lnTo>
                      <a:pt x="539" y="755"/>
                    </a:lnTo>
                    <a:lnTo>
                      <a:pt x="536" y="745"/>
                    </a:lnTo>
                    <a:lnTo>
                      <a:pt x="536" y="710"/>
                    </a:lnTo>
                    <a:lnTo>
                      <a:pt x="541" y="679"/>
                    </a:lnTo>
                    <a:lnTo>
                      <a:pt x="553" y="649"/>
                    </a:lnTo>
                    <a:lnTo>
                      <a:pt x="570" y="621"/>
                    </a:lnTo>
                    <a:lnTo>
                      <a:pt x="590" y="596"/>
                    </a:lnTo>
                    <a:lnTo>
                      <a:pt x="614" y="573"/>
                    </a:lnTo>
                    <a:lnTo>
                      <a:pt x="639" y="552"/>
                    </a:lnTo>
                    <a:lnTo>
                      <a:pt x="667" y="533"/>
                    </a:lnTo>
                    <a:lnTo>
                      <a:pt x="678" y="526"/>
                    </a:lnTo>
                    <a:lnTo>
                      <a:pt x="691" y="520"/>
                    </a:lnTo>
                    <a:lnTo>
                      <a:pt x="703" y="514"/>
                    </a:lnTo>
                    <a:lnTo>
                      <a:pt x="715" y="508"/>
                    </a:lnTo>
                    <a:lnTo>
                      <a:pt x="728" y="504"/>
                    </a:lnTo>
                    <a:lnTo>
                      <a:pt x="741" y="499"/>
                    </a:lnTo>
                    <a:lnTo>
                      <a:pt x="753" y="495"/>
                    </a:lnTo>
                    <a:lnTo>
                      <a:pt x="766" y="490"/>
                    </a:lnTo>
                    <a:lnTo>
                      <a:pt x="779" y="487"/>
                    </a:lnTo>
                    <a:lnTo>
                      <a:pt x="791" y="483"/>
                    </a:lnTo>
                    <a:lnTo>
                      <a:pt x="805" y="479"/>
                    </a:lnTo>
                    <a:lnTo>
                      <a:pt x="818" y="475"/>
                    </a:lnTo>
                    <a:lnTo>
                      <a:pt x="832" y="472"/>
                    </a:lnTo>
                    <a:lnTo>
                      <a:pt x="844" y="468"/>
                    </a:lnTo>
                    <a:lnTo>
                      <a:pt x="858" y="465"/>
                    </a:lnTo>
                    <a:lnTo>
                      <a:pt x="871" y="461"/>
                    </a:lnTo>
                    <a:lnTo>
                      <a:pt x="865" y="449"/>
                    </a:lnTo>
                    <a:lnTo>
                      <a:pt x="858" y="435"/>
                    </a:lnTo>
                    <a:lnTo>
                      <a:pt x="851" y="421"/>
                    </a:lnTo>
                    <a:lnTo>
                      <a:pt x="844" y="408"/>
                    </a:lnTo>
                    <a:lnTo>
                      <a:pt x="837" y="394"/>
                    </a:lnTo>
                    <a:lnTo>
                      <a:pt x="832" y="381"/>
                    </a:lnTo>
                    <a:lnTo>
                      <a:pt x="825" y="366"/>
                    </a:lnTo>
                    <a:lnTo>
                      <a:pt x="820" y="352"/>
                    </a:lnTo>
                    <a:lnTo>
                      <a:pt x="579" y="430"/>
                    </a:lnTo>
                    <a:lnTo>
                      <a:pt x="571" y="427"/>
                    </a:lnTo>
                    <a:lnTo>
                      <a:pt x="552" y="419"/>
                    </a:lnTo>
                    <a:lnTo>
                      <a:pt x="523" y="408"/>
                    </a:lnTo>
                    <a:lnTo>
                      <a:pt x="485" y="394"/>
                    </a:lnTo>
                    <a:lnTo>
                      <a:pt x="441" y="378"/>
                    </a:lnTo>
                    <a:lnTo>
                      <a:pt x="392" y="362"/>
                    </a:lnTo>
                    <a:lnTo>
                      <a:pt x="340" y="344"/>
                    </a:lnTo>
                    <a:lnTo>
                      <a:pt x="287" y="325"/>
                    </a:lnTo>
                    <a:lnTo>
                      <a:pt x="233" y="307"/>
                    </a:lnTo>
                    <a:lnTo>
                      <a:pt x="181" y="290"/>
                    </a:lnTo>
                    <a:lnTo>
                      <a:pt x="132" y="273"/>
                    </a:lnTo>
                    <a:lnTo>
                      <a:pt x="89" y="258"/>
                    </a:lnTo>
                    <a:lnTo>
                      <a:pt x="53" y="246"/>
                    </a:lnTo>
                    <a:lnTo>
                      <a:pt x="24" y="237"/>
                    </a:lnTo>
                    <a:lnTo>
                      <a:pt x="7" y="231"/>
                    </a:lnTo>
                    <a:lnTo>
                      <a:pt x="0" y="229"/>
                    </a:lnTo>
                    <a:lnTo>
                      <a:pt x="0" y="202"/>
                    </a:lnTo>
                    <a:lnTo>
                      <a:pt x="569" y="402"/>
                    </a:lnTo>
                    <a:lnTo>
                      <a:pt x="812" y="321"/>
                    </a:lnTo>
                    <a:lnTo>
                      <a:pt x="807" y="306"/>
                    </a:lnTo>
                    <a:lnTo>
                      <a:pt x="805" y="288"/>
                    </a:lnTo>
                    <a:lnTo>
                      <a:pt x="799" y="275"/>
                    </a:lnTo>
                    <a:lnTo>
                      <a:pt x="787" y="271"/>
                    </a:lnTo>
                    <a:lnTo>
                      <a:pt x="582" y="340"/>
                    </a:lnTo>
                    <a:lnTo>
                      <a:pt x="572" y="341"/>
                    </a:lnTo>
                    <a:lnTo>
                      <a:pt x="552" y="337"/>
                    </a:lnTo>
                    <a:lnTo>
                      <a:pt x="523" y="330"/>
                    </a:lnTo>
                    <a:lnTo>
                      <a:pt x="485" y="321"/>
                    </a:lnTo>
                    <a:lnTo>
                      <a:pt x="441" y="308"/>
                    </a:lnTo>
                    <a:lnTo>
                      <a:pt x="393" y="294"/>
                    </a:lnTo>
                    <a:lnTo>
                      <a:pt x="342" y="278"/>
                    </a:lnTo>
                    <a:lnTo>
                      <a:pt x="289" y="262"/>
                    </a:lnTo>
                    <a:lnTo>
                      <a:pt x="237" y="246"/>
                    </a:lnTo>
                    <a:lnTo>
                      <a:pt x="187" y="230"/>
                    </a:lnTo>
                    <a:lnTo>
                      <a:pt x="139" y="214"/>
                    </a:lnTo>
                    <a:lnTo>
                      <a:pt x="97" y="201"/>
                    </a:lnTo>
                    <a:lnTo>
                      <a:pt x="61" y="189"/>
                    </a:lnTo>
                    <a:lnTo>
                      <a:pt x="35" y="180"/>
                    </a:lnTo>
                    <a:lnTo>
                      <a:pt x="16" y="174"/>
                    </a:lnTo>
                    <a:lnTo>
                      <a:pt x="10" y="172"/>
                    </a:lnTo>
                    <a:lnTo>
                      <a:pt x="7" y="172"/>
                    </a:lnTo>
                    <a:lnTo>
                      <a:pt x="5" y="165"/>
                    </a:lnTo>
                    <a:lnTo>
                      <a:pt x="5" y="158"/>
                    </a:lnTo>
                    <a:lnTo>
                      <a:pt x="5" y="151"/>
                    </a:lnTo>
                    <a:lnTo>
                      <a:pt x="5" y="143"/>
                    </a:lnTo>
                    <a:lnTo>
                      <a:pt x="569" y="315"/>
                    </a:lnTo>
                    <a:lnTo>
                      <a:pt x="785" y="243"/>
                    </a:lnTo>
                    <a:lnTo>
                      <a:pt x="794" y="237"/>
                    </a:lnTo>
                    <a:lnTo>
                      <a:pt x="805" y="229"/>
                    </a:lnTo>
                    <a:lnTo>
                      <a:pt x="819" y="220"/>
                    </a:lnTo>
                    <a:lnTo>
                      <a:pt x="834" y="212"/>
                    </a:lnTo>
                    <a:lnTo>
                      <a:pt x="849" y="204"/>
                    </a:lnTo>
                    <a:lnTo>
                      <a:pt x="864" y="196"/>
                    </a:lnTo>
                    <a:lnTo>
                      <a:pt x="876" y="190"/>
                    </a:lnTo>
                    <a:lnTo>
                      <a:pt x="888" y="186"/>
                    </a:lnTo>
                    <a:lnTo>
                      <a:pt x="891" y="193"/>
                    </a:lnTo>
                    <a:lnTo>
                      <a:pt x="890" y="200"/>
                    </a:lnTo>
                    <a:lnTo>
                      <a:pt x="886" y="205"/>
                    </a:lnTo>
                    <a:lnTo>
                      <a:pt x="880" y="212"/>
                    </a:lnTo>
                    <a:lnTo>
                      <a:pt x="874" y="218"/>
                    </a:lnTo>
                    <a:lnTo>
                      <a:pt x="867" y="224"/>
                    </a:lnTo>
                    <a:lnTo>
                      <a:pt x="861" y="230"/>
                    </a:lnTo>
                    <a:lnTo>
                      <a:pt x="858" y="237"/>
                    </a:lnTo>
                    <a:lnTo>
                      <a:pt x="848" y="254"/>
                    </a:lnTo>
                    <a:lnTo>
                      <a:pt x="842" y="269"/>
                    </a:lnTo>
                    <a:lnTo>
                      <a:pt x="842" y="284"/>
                    </a:lnTo>
                    <a:lnTo>
                      <a:pt x="845" y="300"/>
                    </a:lnTo>
                    <a:lnTo>
                      <a:pt x="852" y="316"/>
                    </a:lnTo>
                    <a:lnTo>
                      <a:pt x="861" y="333"/>
                    </a:lnTo>
                    <a:lnTo>
                      <a:pt x="873" y="354"/>
                    </a:lnTo>
                    <a:lnTo>
                      <a:pt x="886" y="377"/>
                    </a:lnTo>
                    <a:lnTo>
                      <a:pt x="901" y="401"/>
                    </a:lnTo>
                    <a:lnTo>
                      <a:pt x="916" y="424"/>
                    </a:lnTo>
                    <a:lnTo>
                      <a:pt x="932" y="447"/>
                    </a:lnTo>
                    <a:lnTo>
                      <a:pt x="949" y="469"/>
                    </a:lnTo>
                    <a:lnTo>
                      <a:pt x="966" y="491"/>
                    </a:lnTo>
                    <a:lnTo>
                      <a:pt x="985" y="513"/>
                    </a:lnTo>
                    <a:lnTo>
                      <a:pt x="1005" y="533"/>
                    </a:lnTo>
                    <a:lnTo>
                      <a:pt x="1026" y="552"/>
                    </a:lnTo>
                    <a:lnTo>
                      <a:pt x="1040" y="558"/>
                    </a:lnTo>
                    <a:lnTo>
                      <a:pt x="1055" y="564"/>
                    </a:lnTo>
                    <a:lnTo>
                      <a:pt x="1069" y="568"/>
                    </a:lnTo>
                    <a:lnTo>
                      <a:pt x="1084" y="573"/>
                    </a:lnTo>
                    <a:lnTo>
                      <a:pt x="1100" y="575"/>
                    </a:lnTo>
                    <a:lnTo>
                      <a:pt x="1115" y="576"/>
                    </a:lnTo>
                    <a:lnTo>
                      <a:pt x="1131" y="575"/>
                    </a:lnTo>
                    <a:lnTo>
                      <a:pt x="1147" y="573"/>
                    </a:lnTo>
                    <a:lnTo>
                      <a:pt x="1169" y="561"/>
                    </a:lnTo>
                    <a:lnTo>
                      <a:pt x="1190" y="548"/>
                    </a:lnTo>
                    <a:lnTo>
                      <a:pt x="1209" y="533"/>
                    </a:lnTo>
                    <a:lnTo>
                      <a:pt x="1229" y="514"/>
                    </a:lnTo>
                    <a:lnTo>
                      <a:pt x="1246" y="496"/>
                    </a:lnTo>
                    <a:lnTo>
                      <a:pt x="1262" y="476"/>
                    </a:lnTo>
                    <a:lnTo>
                      <a:pt x="1276" y="454"/>
                    </a:lnTo>
                    <a:lnTo>
                      <a:pt x="1288" y="432"/>
                    </a:lnTo>
                    <a:lnTo>
                      <a:pt x="1422" y="34"/>
                    </a:lnTo>
                    <a:lnTo>
                      <a:pt x="1429" y="27"/>
                    </a:lnTo>
                    <a:lnTo>
                      <a:pt x="1437" y="19"/>
                    </a:lnTo>
                    <a:lnTo>
                      <a:pt x="1445" y="12"/>
                    </a:lnTo>
                    <a:lnTo>
                      <a:pt x="1453" y="6"/>
                    </a:lnTo>
                    <a:lnTo>
                      <a:pt x="1463" y="2"/>
                    </a:lnTo>
                    <a:lnTo>
                      <a:pt x="1473" y="0"/>
                    </a:lnTo>
                    <a:lnTo>
                      <a:pt x="1483" y="2"/>
                    </a:lnTo>
                    <a:lnTo>
                      <a:pt x="1494" y="6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5" name="Freihandform 43"/>
              <p:cNvSpPr>
                <a:spLocks/>
              </p:cNvSpPr>
              <p:nvPr/>
            </p:nvSpPr>
            <p:spPr bwMode="auto">
              <a:xfrm>
                <a:off x="5117" y="2582"/>
                <a:ext cx="361" cy="452"/>
              </a:xfrm>
              <a:custGeom>
                <a:avLst/>
                <a:gdLst>
                  <a:gd name="T0" fmla="*/ 341 w 722"/>
                  <a:gd name="T1" fmla="*/ 809 h 903"/>
                  <a:gd name="T2" fmla="*/ 409 w 722"/>
                  <a:gd name="T3" fmla="*/ 362 h 903"/>
                  <a:gd name="T4" fmla="*/ 485 w 722"/>
                  <a:gd name="T5" fmla="*/ 199 h 903"/>
                  <a:gd name="T6" fmla="*/ 574 w 722"/>
                  <a:gd name="T7" fmla="*/ 189 h 903"/>
                  <a:gd name="T8" fmla="*/ 575 w 722"/>
                  <a:gd name="T9" fmla="*/ 555 h 903"/>
                  <a:gd name="T10" fmla="*/ 644 w 722"/>
                  <a:gd name="T11" fmla="*/ 513 h 903"/>
                  <a:gd name="T12" fmla="*/ 679 w 722"/>
                  <a:gd name="T13" fmla="*/ 431 h 903"/>
                  <a:gd name="T14" fmla="*/ 698 w 722"/>
                  <a:gd name="T15" fmla="*/ 180 h 903"/>
                  <a:gd name="T16" fmla="*/ 677 w 722"/>
                  <a:gd name="T17" fmla="*/ 98 h 903"/>
                  <a:gd name="T18" fmla="*/ 609 w 722"/>
                  <a:gd name="T19" fmla="*/ 38 h 903"/>
                  <a:gd name="T20" fmla="*/ 498 w 722"/>
                  <a:gd name="T21" fmla="*/ 30 h 903"/>
                  <a:gd name="T22" fmla="*/ 387 w 722"/>
                  <a:gd name="T23" fmla="*/ 44 h 903"/>
                  <a:gd name="T24" fmla="*/ 281 w 722"/>
                  <a:gd name="T25" fmla="*/ 75 h 903"/>
                  <a:gd name="T26" fmla="*/ 170 w 722"/>
                  <a:gd name="T27" fmla="*/ 126 h 903"/>
                  <a:gd name="T28" fmla="*/ 99 w 722"/>
                  <a:gd name="T29" fmla="*/ 211 h 903"/>
                  <a:gd name="T30" fmla="*/ 45 w 722"/>
                  <a:gd name="T31" fmla="*/ 465 h 903"/>
                  <a:gd name="T32" fmla="*/ 56 w 722"/>
                  <a:gd name="T33" fmla="*/ 566 h 903"/>
                  <a:gd name="T34" fmla="*/ 111 w 722"/>
                  <a:gd name="T35" fmla="*/ 641 h 903"/>
                  <a:gd name="T36" fmla="*/ 174 w 722"/>
                  <a:gd name="T37" fmla="*/ 661 h 903"/>
                  <a:gd name="T38" fmla="*/ 227 w 722"/>
                  <a:gd name="T39" fmla="*/ 668 h 903"/>
                  <a:gd name="T40" fmla="*/ 275 w 722"/>
                  <a:gd name="T41" fmla="*/ 665 h 903"/>
                  <a:gd name="T42" fmla="*/ 329 w 722"/>
                  <a:gd name="T43" fmla="*/ 652 h 903"/>
                  <a:gd name="T44" fmla="*/ 329 w 722"/>
                  <a:gd name="T45" fmla="*/ 677 h 903"/>
                  <a:gd name="T46" fmla="*/ 276 w 722"/>
                  <a:gd name="T47" fmla="*/ 692 h 903"/>
                  <a:gd name="T48" fmla="*/ 226 w 722"/>
                  <a:gd name="T49" fmla="*/ 699 h 903"/>
                  <a:gd name="T50" fmla="*/ 176 w 722"/>
                  <a:gd name="T51" fmla="*/ 698 h 903"/>
                  <a:gd name="T52" fmla="*/ 123 w 722"/>
                  <a:gd name="T53" fmla="*/ 687 h 903"/>
                  <a:gd name="T54" fmla="*/ 55 w 722"/>
                  <a:gd name="T55" fmla="*/ 650 h 903"/>
                  <a:gd name="T56" fmla="*/ 10 w 722"/>
                  <a:gd name="T57" fmla="*/ 586 h 903"/>
                  <a:gd name="T58" fmla="*/ 7 w 722"/>
                  <a:gd name="T59" fmla="*/ 365 h 903"/>
                  <a:gd name="T60" fmla="*/ 62 w 722"/>
                  <a:gd name="T61" fmla="*/ 157 h 903"/>
                  <a:gd name="T62" fmla="*/ 99 w 722"/>
                  <a:gd name="T63" fmla="*/ 107 h 903"/>
                  <a:gd name="T64" fmla="*/ 143 w 722"/>
                  <a:gd name="T65" fmla="*/ 78 h 903"/>
                  <a:gd name="T66" fmla="*/ 199 w 722"/>
                  <a:gd name="T67" fmla="*/ 59 h 903"/>
                  <a:gd name="T68" fmla="*/ 273 w 722"/>
                  <a:gd name="T69" fmla="*/ 39 h 903"/>
                  <a:gd name="T70" fmla="*/ 303 w 722"/>
                  <a:gd name="T71" fmla="*/ 33 h 903"/>
                  <a:gd name="T72" fmla="*/ 375 w 722"/>
                  <a:gd name="T73" fmla="*/ 20 h 903"/>
                  <a:gd name="T74" fmla="*/ 461 w 722"/>
                  <a:gd name="T75" fmla="*/ 6 h 903"/>
                  <a:gd name="T76" fmla="*/ 531 w 722"/>
                  <a:gd name="T77" fmla="*/ 0 h 903"/>
                  <a:gd name="T78" fmla="*/ 629 w 722"/>
                  <a:gd name="T79" fmla="*/ 13 h 903"/>
                  <a:gd name="T80" fmla="*/ 699 w 722"/>
                  <a:gd name="T81" fmla="*/ 69 h 903"/>
                  <a:gd name="T82" fmla="*/ 722 w 722"/>
                  <a:gd name="T83" fmla="*/ 209 h 903"/>
                  <a:gd name="T84" fmla="*/ 719 w 722"/>
                  <a:gd name="T85" fmla="*/ 362 h 903"/>
                  <a:gd name="T86" fmla="*/ 708 w 722"/>
                  <a:gd name="T87" fmla="*/ 470 h 903"/>
                  <a:gd name="T88" fmla="*/ 650 w 722"/>
                  <a:gd name="T89" fmla="*/ 555 h 903"/>
                  <a:gd name="T90" fmla="*/ 602 w 722"/>
                  <a:gd name="T91" fmla="*/ 584 h 903"/>
                  <a:gd name="T92" fmla="*/ 553 w 722"/>
                  <a:gd name="T93" fmla="*/ 609 h 903"/>
                  <a:gd name="T94" fmla="*/ 577 w 722"/>
                  <a:gd name="T95" fmla="*/ 213 h 903"/>
                  <a:gd name="T96" fmla="*/ 500 w 722"/>
                  <a:gd name="T97" fmla="*/ 225 h 903"/>
                  <a:gd name="T98" fmla="*/ 356 w 722"/>
                  <a:gd name="T99" fmla="*/ 903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2" h="903">
                    <a:moveTo>
                      <a:pt x="356" y="903"/>
                    </a:moveTo>
                    <a:lnTo>
                      <a:pt x="328" y="903"/>
                    </a:lnTo>
                    <a:lnTo>
                      <a:pt x="332" y="878"/>
                    </a:lnTo>
                    <a:lnTo>
                      <a:pt x="341" y="809"/>
                    </a:lnTo>
                    <a:lnTo>
                      <a:pt x="354" y="710"/>
                    </a:lnTo>
                    <a:lnTo>
                      <a:pt x="371" y="593"/>
                    </a:lnTo>
                    <a:lnTo>
                      <a:pt x="389" y="474"/>
                    </a:lnTo>
                    <a:lnTo>
                      <a:pt x="409" y="362"/>
                    </a:lnTo>
                    <a:lnTo>
                      <a:pt x="428" y="272"/>
                    </a:lnTo>
                    <a:lnTo>
                      <a:pt x="446" y="215"/>
                    </a:lnTo>
                    <a:lnTo>
                      <a:pt x="464" y="207"/>
                    </a:lnTo>
                    <a:lnTo>
                      <a:pt x="485" y="199"/>
                    </a:lnTo>
                    <a:lnTo>
                      <a:pt x="507" y="194"/>
                    </a:lnTo>
                    <a:lnTo>
                      <a:pt x="529" y="189"/>
                    </a:lnTo>
                    <a:lnTo>
                      <a:pt x="551" y="188"/>
                    </a:lnTo>
                    <a:lnTo>
                      <a:pt x="574" y="189"/>
                    </a:lnTo>
                    <a:lnTo>
                      <a:pt x="594" y="194"/>
                    </a:lnTo>
                    <a:lnTo>
                      <a:pt x="615" y="203"/>
                    </a:lnTo>
                    <a:lnTo>
                      <a:pt x="559" y="561"/>
                    </a:lnTo>
                    <a:lnTo>
                      <a:pt x="575" y="555"/>
                    </a:lnTo>
                    <a:lnTo>
                      <a:pt x="592" y="547"/>
                    </a:lnTo>
                    <a:lnTo>
                      <a:pt x="609" y="538"/>
                    </a:lnTo>
                    <a:lnTo>
                      <a:pt x="628" y="527"/>
                    </a:lnTo>
                    <a:lnTo>
                      <a:pt x="644" y="513"/>
                    </a:lnTo>
                    <a:lnTo>
                      <a:pt x="658" y="499"/>
                    </a:lnTo>
                    <a:lnTo>
                      <a:pt x="669" y="483"/>
                    </a:lnTo>
                    <a:lnTo>
                      <a:pt x="676" y="467"/>
                    </a:lnTo>
                    <a:lnTo>
                      <a:pt x="679" y="431"/>
                    </a:lnTo>
                    <a:lnTo>
                      <a:pt x="688" y="348"/>
                    </a:lnTo>
                    <a:lnTo>
                      <a:pt x="696" y="258"/>
                    </a:lnTo>
                    <a:lnTo>
                      <a:pt x="699" y="197"/>
                    </a:lnTo>
                    <a:lnTo>
                      <a:pt x="698" y="180"/>
                    </a:lnTo>
                    <a:lnTo>
                      <a:pt x="696" y="160"/>
                    </a:lnTo>
                    <a:lnTo>
                      <a:pt x="691" y="139"/>
                    </a:lnTo>
                    <a:lnTo>
                      <a:pt x="685" y="119"/>
                    </a:lnTo>
                    <a:lnTo>
                      <a:pt x="677" y="98"/>
                    </a:lnTo>
                    <a:lnTo>
                      <a:pt x="667" y="77"/>
                    </a:lnTo>
                    <a:lnTo>
                      <a:pt x="653" y="60"/>
                    </a:lnTo>
                    <a:lnTo>
                      <a:pt x="637" y="44"/>
                    </a:lnTo>
                    <a:lnTo>
                      <a:pt x="609" y="38"/>
                    </a:lnTo>
                    <a:lnTo>
                      <a:pt x="580" y="33"/>
                    </a:lnTo>
                    <a:lnTo>
                      <a:pt x="553" y="31"/>
                    </a:lnTo>
                    <a:lnTo>
                      <a:pt x="525" y="30"/>
                    </a:lnTo>
                    <a:lnTo>
                      <a:pt x="498" y="30"/>
                    </a:lnTo>
                    <a:lnTo>
                      <a:pt x="470" y="31"/>
                    </a:lnTo>
                    <a:lnTo>
                      <a:pt x="441" y="35"/>
                    </a:lnTo>
                    <a:lnTo>
                      <a:pt x="415" y="38"/>
                    </a:lnTo>
                    <a:lnTo>
                      <a:pt x="387" y="44"/>
                    </a:lnTo>
                    <a:lnTo>
                      <a:pt x="360" y="50"/>
                    </a:lnTo>
                    <a:lnTo>
                      <a:pt x="333" y="58"/>
                    </a:lnTo>
                    <a:lnTo>
                      <a:pt x="307" y="66"/>
                    </a:lnTo>
                    <a:lnTo>
                      <a:pt x="281" y="75"/>
                    </a:lnTo>
                    <a:lnTo>
                      <a:pt x="256" y="84"/>
                    </a:lnTo>
                    <a:lnTo>
                      <a:pt x="230" y="94"/>
                    </a:lnTo>
                    <a:lnTo>
                      <a:pt x="206" y="106"/>
                    </a:lnTo>
                    <a:lnTo>
                      <a:pt x="170" y="126"/>
                    </a:lnTo>
                    <a:lnTo>
                      <a:pt x="143" y="146"/>
                    </a:lnTo>
                    <a:lnTo>
                      <a:pt x="123" y="167"/>
                    </a:lnTo>
                    <a:lnTo>
                      <a:pt x="109" y="189"/>
                    </a:lnTo>
                    <a:lnTo>
                      <a:pt x="99" y="211"/>
                    </a:lnTo>
                    <a:lnTo>
                      <a:pt x="91" y="235"/>
                    </a:lnTo>
                    <a:lnTo>
                      <a:pt x="83" y="259"/>
                    </a:lnTo>
                    <a:lnTo>
                      <a:pt x="73" y="285"/>
                    </a:lnTo>
                    <a:lnTo>
                      <a:pt x="45" y="465"/>
                    </a:lnTo>
                    <a:lnTo>
                      <a:pt x="46" y="491"/>
                    </a:lnTo>
                    <a:lnTo>
                      <a:pt x="48" y="516"/>
                    </a:lnTo>
                    <a:lnTo>
                      <a:pt x="52" y="541"/>
                    </a:lnTo>
                    <a:lnTo>
                      <a:pt x="56" y="566"/>
                    </a:lnTo>
                    <a:lnTo>
                      <a:pt x="64" y="588"/>
                    </a:lnTo>
                    <a:lnTo>
                      <a:pt x="76" y="608"/>
                    </a:lnTo>
                    <a:lnTo>
                      <a:pt x="91" y="627"/>
                    </a:lnTo>
                    <a:lnTo>
                      <a:pt x="111" y="641"/>
                    </a:lnTo>
                    <a:lnTo>
                      <a:pt x="128" y="647"/>
                    </a:lnTo>
                    <a:lnTo>
                      <a:pt x="144" y="653"/>
                    </a:lnTo>
                    <a:lnTo>
                      <a:pt x="160" y="658"/>
                    </a:lnTo>
                    <a:lnTo>
                      <a:pt x="174" y="661"/>
                    </a:lnTo>
                    <a:lnTo>
                      <a:pt x="188" y="665"/>
                    </a:lnTo>
                    <a:lnTo>
                      <a:pt x="202" y="667"/>
                    </a:lnTo>
                    <a:lnTo>
                      <a:pt x="214" y="668"/>
                    </a:lnTo>
                    <a:lnTo>
                      <a:pt x="227" y="668"/>
                    </a:lnTo>
                    <a:lnTo>
                      <a:pt x="238" y="668"/>
                    </a:lnTo>
                    <a:lnTo>
                      <a:pt x="251" y="668"/>
                    </a:lnTo>
                    <a:lnTo>
                      <a:pt x="263" y="667"/>
                    </a:lnTo>
                    <a:lnTo>
                      <a:pt x="275" y="665"/>
                    </a:lnTo>
                    <a:lnTo>
                      <a:pt x="288" y="662"/>
                    </a:lnTo>
                    <a:lnTo>
                      <a:pt x="301" y="659"/>
                    </a:lnTo>
                    <a:lnTo>
                      <a:pt x="314" y="656"/>
                    </a:lnTo>
                    <a:lnTo>
                      <a:pt x="329" y="652"/>
                    </a:lnTo>
                    <a:lnTo>
                      <a:pt x="333" y="657"/>
                    </a:lnTo>
                    <a:lnTo>
                      <a:pt x="333" y="664"/>
                    </a:lnTo>
                    <a:lnTo>
                      <a:pt x="331" y="672"/>
                    </a:lnTo>
                    <a:lnTo>
                      <a:pt x="329" y="677"/>
                    </a:lnTo>
                    <a:lnTo>
                      <a:pt x="316" y="682"/>
                    </a:lnTo>
                    <a:lnTo>
                      <a:pt x="302" y="686"/>
                    </a:lnTo>
                    <a:lnTo>
                      <a:pt x="289" y="690"/>
                    </a:lnTo>
                    <a:lnTo>
                      <a:pt x="276" y="692"/>
                    </a:lnTo>
                    <a:lnTo>
                      <a:pt x="264" y="695"/>
                    </a:lnTo>
                    <a:lnTo>
                      <a:pt x="251" y="697"/>
                    </a:lnTo>
                    <a:lnTo>
                      <a:pt x="238" y="699"/>
                    </a:lnTo>
                    <a:lnTo>
                      <a:pt x="226" y="699"/>
                    </a:lnTo>
                    <a:lnTo>
                      <a:pt x="213" y="700"/>
                    </a:lnTo>
                    <a:lnTo>
                      <a:pt x="202" y="700"/>
                    </a:lnTo>
                    <a:lnTo>
                      <a:pt x="189" y="699"/>
                    </a:lnTo>
                    <a:lnTo>
                      <a:pt x="176" y="698"/>
                    </a:lnTo>
                    <a:lnTo>
                      <a:pt x="164" y="696"/>
                    </a:lnTo>
                    <a:lnTo>
                      <a:pt x="150" y="694"/>
                    </a:lnTo>
                    <a:lnTo>
                      <a:pt x="137" y="690"/>
                    </a:lnTo>
                    <a:lnTo>
                      <a:pt x="123" y="687"/>
                    </a:lnTo>
                    <a:lnTo>
                      <a:pt x="106" y="680"/>
                    </a:lnTo>
                    <a:lnTo>
                      <a:pt x="88" y="672"/>
                    </a:lnTo>
                    <a:lnTo>
                      <a:pt x="71" y="661"/>
                    </a:lnTo>
                    <a:lnTo>
                      <a:pt x="55" y="650"/>
                    </a:lnTo>
                    <a:lnTo>
                      <a:pt x="40" y="636"/>
                    </a:lnTo>
                    <a:lnTo>
                      <a:pt x="28" y="621"/>
                    </a:lnTo>
                    <a:lnTo>
                      <a:pt x="18" y="605"/>
                    </a:lnTo>
                    <a:lnTo>
                      <a:pt x="10" y="586"/>
                    </a:lnTo>
                    <a:lnTo>
                      <a:pt x="2" y="531"/>
                    </a:lnTo>
                    <a:lnTo>
                      <a:pt x="0" y="476"/>
                    </a:lnTo>
                    <a:lnTo>
                      <a:pt x="1" y="421"/>
                    </a:lnTo>
                    <a:lnTo>
                      <a:pt x="7" y="365"/>
                    </a:lnTo>
                    <a:lnTo>
                      <a:pt x="16" y="311"/>
                    </a:lnTo>
                    <a:lnTo>
                      <a:pt x="29" y="258"/>
                    </a:lnTo>
                    <a:lnTo>
                      <a:pt x="44" y="206"/>
                    </a:lnTo>
                    <a:lnTo>
                      <a:pt x="62" y="157"/>
                    </a:lnTo>
                    <a:lnTo>
                      <a:pt x="71" y="142"/>
                    </a:lnTo>
                    <a:lnTo>
                      <a:pt x="81" y="129"/>
                    </a:lnTo>
                    <a:lnTo>
                      <a:pt x="90" y="118"/>
                    </a:lnTo>
                    <a:lnTo>
                      <a:pt x="99" y="107"/>
                    </a:lnTo>
                    <a:lnTo>
                      <a:pt x="109" y="99"/>
                    </a:lnTo>
                    <a:lnTo>
                      <a:pt x="120" y="91"/>
                    </a:lnTo>
                    <a:lnTo>
                      <a:pt x="131" y="84"/>
                    </a:lnTo>
                    <a:lnTo>
                      <a:pt x="143" y="78"/>
                    </a:lnTo>
                    <a:lnTo>
                      <a:pt x="155" y="73"/>
                    </a:lnTo>
                    <a:lnTo>
                      <a:pt x="169" y="68"/>
                    </a:lnTo>
                    <a:lnTo>
                      <a:pt x="183" y="63"/>
                    </a:lnTo>
                    <a:lnTo>
                      <a:pt x="199" y="59"/>
                    </a:lnTo>
                    <a:lnTo>
                      <a:pt x="215" y="54"/>
                    </a:lnTo>
                    <a:lnTo>
                      <a:pt x="233" y="50"/>
                    </a:lnTo>
                    <a:lnTo>
                      <a:pt x="252" y="45"/>
                    </a:lnTo>
                    <a:lnTo>
                      <a:pt x="273" y="39"/>
                    </a:lnTo>
                    <a:lnTo>
                      <a:pt x="275" y="39"/>
                    </a:lnTo>
                    <a:lnTo>
                      <a:pt x="281" y="38"/>
                    </a:lnTo>
                    <a:lnTo>
                      <a:pt x="290" y="36"/>
                    </a:lnTo>
                    <a:lnTo>
                      <a:pt x="303" y="33"/>
                    </a:lnTo>
                    <a:lnTo>
                      <a:pt x="319" y="30"/>
                    </a:lnTo>
                    <a:lnTo>
                      <a:pt x="336" y="26"/>
                    </a:lnTo>
                    <a:lnTo>
                      <a:pt x="355" y="23"/>
                    </a:lnTo>
                    <a:lnTo>
                      <a:pt x="375" y="20"/>
                    </a:lnTo>
                    <a:lnTo>
                      <a:pt x="397" y="16"/>
                    </a:lnTo>
                    <a:lnTo>
                      <a:pt x="418" y="13"/>
                    </a:lnTo>
                    <a:lnTo>
                      <a:pt x="440" y="9"/>
                    </a:lnTo>
                    <a:lnTo>
                      <a:pt x="461" y="6"/>
                    </a:lnTo>
                    <a:lnTo>
                      <a:pt x="481" y="3"/>
                    </a:lnTo>
                    <a:lnTo>
                      <a:pt x="500" y="1"/>
                    </a:lnTo>
                    <a:lnTo>
                      <a:pt x="516" y="0"/>
                    </a:lnTo>
                    <a:lnTo>
                      <a:pt x="531" y="0"/>
                    </a:lnTo>
                    <a:lnTo>
                      <a:pt x="556" y="0"/>
                    </a:lnTo>
                    <a:lnTo>
                      <a:pt x="582" y="2"/>
                    </a:lnTo>
                    <a:lnTo>
                      <a:pt x="606" y="7"/>
                    </a:lnTo>
                    <a:lnTo>
                      <a:pt x="629" y="13"/>
                    </a:lnTo>
                    <a:lnTo>
                      <a:pt x="650" y="22"/>
                    </a:lnTo>
                    <a:lnTo>
                      <a:pt x="668" y="33"/>
                    </a:lnTo>
                    <a:lnTo>
                      <a:pt x="685" y="50"/>
                    </a:lnTo>
                    <a:lnTo>
                      <a:pt x="699" y="69"/>
                    </a:lnTo>
                    <a:lnTo>
                      <a:pt x="711" y="98"/>
                    </a:lnTo>
                    <a:lnTo>
                      <a:pt x="718" y="131"/>
                    </a:lnTo>
                    <a:lnTo>
                      <a:pt x="721" y="169"/>
                    </a:lnTo>
                    <a:lnTo>
                      <a:pt x="722" y="209"/>
                    </a:lnTo>
                    <a:lnTo>
                      <a:pt x="722" y="249"/>
                    </a:lnTo>
                    <a:lnTo>
                      <a:pt x="720" y="289"/>
                    </a:lnTo>
                    <a:lnTo>
                      <a:pt x="719" y="327"/>
                    </a:lnTo>
                    <a:lnTo>
                      <a:pt x="719" y="362"/>
                    </a:lnTo>
                    <a:lnTo>
                      <a:pt x="716" y="391"/>
                    </a:lnTo>
                    <a:lnTo>
                      <a:pt x="715" y="417"/>
                    </a:lnTo>
                    <a:lnTo>
                      <a:pt x="713" y="445"/>
                    </a:lnTo>
                    <a:lnTo>
                      <a:pt x="708" y="470"/>
                    </a:lnTo>
                    <a:lnTo>
                      <a:pt x="700" y="494"/>
                    </a:lnTo>
                    <a:lnTo>
                      <a:pt x="689" y="516"/>
                    </a:lnTo>
                    <a:lnTo>
                      <a:pt x="673" y="537"/>
                    </a:lnTo>
                    <a:lnTo>
                      <a:pt x="650" y="555"/>
                    </a:lnTo>
                    <a:lnTo>
                      <a:pt x="638" y="562"/>
                    </a:lnTo>
                    <a:lnTo>
                      <a:pt x="625" y="570"/>
                    </a:lnTo>
                    <a:lnTo>
                      <a:pt x="614" y="577"/>
                    </a:lnTo>
                    <a:lnTo>
                      <a:pt x="602" y="584"/>
                    </a:lnTo>
                    <a:lnTo>
                      <a:pt x="590" y="592"/>
                    </a:lnTo>
                    <a:lnTo>
                      <a:pt x="578" y="598"/>
                    </a:lnTo>
                    <a:lnTo>
                      <a:pt x="565" y="604"/>
                    </a:lnTo>
                    <a:lnTo>
                      <a:pt x="553" y="609"/>
                    </a:lnTo>
                    <a:lnTo>
                      <a:pt x="503" y="903"/>
                    </a:lnTo>
                    <a:lnTo>
                      <a:pt x="478" y="903"/>
                    </a:lnTo>
                    <a:lnTo>
                      <a:pt x="589" y="215"/>
                    </a:lnTo>
                    <a:lnTo>
                      <a:pt x="577" y="213"/>
                    </a:lnTo>
                    <a:lnTo>
                      <a:pt x="561" y="213"/>
                    </a:lnTo>
                    <a:lnTo>
                      <a:pt x="542" y="215"/>
                    </a:lnTo>
                    <a:lnTo>
                      <a:pt x="522" y="219"/>
                    </a:lnTo>
                    <a:lnTo>
                      <a:pt x="500" y="225"/>
                    </a:lnTo>
                    <a:lnTo>
                      <a:pt x="481" y="230"/>
                    </a:lnTo>
                    <a:lnTo>
                      <a:pt x="465" y="235"/>
                    </a:lnTo>
                    <a:lnTo>
                      <a:pt x="454" y="241"/>
                    </a:lnTo>
                    <a:lnTo>
                      <a:pt x="356" y="90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6" name="Freihandform 44"/>
              <p:cNvSpPr>
                <a:spLocks/>
              </p:cNvSpPr>
              <p:nvPr/>
            </p:nvSpPr>
            <p:spPr bwMode="auto">
              <a:xfrm>
                <a:off x="5173" y="2615"/>
                <a:ext cx="214" cy="263"/>
              </a:xfrm>
              <a:custGeom>
                <a:avLst/>
                <a:gdLst>
                  <a:gd name="T0" fmla="*/ 407 w 428"/>
                  <a:gd name="T1" fmla="*/ 5 h 526"/>
                  <a:gd name="T2" fmla="*/ 368 w 428"/>
                  <a:gd name="T3" fmla="*/ 17 h 526"/>
                  <a:gd name="T4" fmla="*/ 330 w 428"/>
                  <a:gd name="T5" fmla="*/ 28 h 526"/>
                  <a:gd name="T6" fmla="*/ 295 w 428"/>
                  <a:gd name="T7" fmla="*/ 41 h 526"/>
                  <a:gd name="T8" fmla="*/ 259 w 428"/>
                  <a:gd name="T9" fmla="*/ 53 h 526"/>
                  <a:gd name="T10" fmla="*/ 225 w 428"/>
                  <a:gd name="T11" fmla="*/ 65 h 526"/>
                  <a:gd name="T12" fmla="*/ 191 w 428"/>
                  <a:gd name="T13" fmla="*/ 78 h 526"/>
                  <a:gd name="T14" fmla="*/ 157 w 428"/>
                  <a:gd name="T15" fmla="*/ 91 h 526"/>
                  <a:gd name="T16" fmla="*/ 115 w 428"/>
                  <a:gd name="T17" fmla="*/ 116 h 526"/>
                  <a:gd name="T18" fmla="*/ 78 w 428"/>
                  <a:gd name="T19" fmla="*/ 167 h 526"/>
                  <a:gd name="T20" fmla="*/ 57 w 428"/>
                  <a:gd name="T21" fmla="*/ 228 h 526"/>
                  <a:gd name="T22" fmla="*/ 45 w 428"/>
                  <a:gd name="T23" fmla="*/ 292 h 526"/>
                  <a:gd name="T24" fmla="*/ 35 w 428"/>
                  <a:gd name="T25" fmla="*/ 525 h 526"/>
                  <a:gd name="T26" fmla="*/ 27 w 428"/>
                  <a:gd name="T27" fmla="*/ 526 h 526"/>
                  <a:gd name="T28" fmla="*/ 16 w 428"/>
                  <a:gd name="T29" fmla="*/ 524 h 526"/>
                  <a:gd name="T30" fmla="*/ 5 w 428"/>
                  <a:gd name="T31" fmla="*/ 520 h 526"/>
                  <a:gd name="T32" fmla="*/ 1 w 428"/>
                  <a:gd name="T33" fmla="*/ 518 h 526"/>
                  <a:gd name="T34" fmla="*/ 0 w 428"/>
                  <a:gd name="T35" fmla="*/ 412 h 526"/>
                  <a:gd name="T36" fmla="*/ 7 w 428"/>
                  <a:gd name="T37" fmla="*/ 306 h 526"/>
                  <a:gd name="T38" fmla="*/ 30 w 428"/>
                  <a:gd name="T39" fmla="*/ 205 h 526"/>
                  <a:gd name="T40" fmla="*/ 76 w 428"/>
                  <a:gd name="T41" fmla="*/ 115 h 526"/>
                  <a:gd name="T42" fmla="*/ 109 w 428"/>
                  <a:gd name="T43" fmla="*/ 94 h 526"/>
                  <a:gd name="T44" fmla="*/ 144 w 428"/>
                  <a:gd name="T45" fmla="*/ 77 h 526"/>
                  <a:gd name="T46" fmla="*/ 179 w 428"/>
                  <a:gd name="T47" fmla="*/ 61 h 526"/>
                  <a:gd name="T48" fmla="*/ 216 w 428"/>
                  <a:gd name="T49" fmla="*/ 48 h 526"/>
                  <a:gd name="T50" fmla="*/ 253 w 428"/>
                  <a:gd name="T51" fmla="*/ 37 h 526"/>
                  <a:gd name="T52" fmla="*/ 291 w 428"/>
                  <a:gd name="T53" fmla="*/ 25 h 526"/>
                  <a:gd name="T54" fmla="*/ 329 w 428"/>
                  <a:gd name="T55" fmla="*/ 16 h 526"/>
                  <a:gd name="T56" fmla="*/ 367 w 428"/>
                  <a:gd name="T57" fmla="*/ 7 h 526"/>
                  <a:gd name="T58" fmla="*/ 382 w 428"/>
                  <a:gd name="T59" fmla="*/ 4 h 526"/>
                  <a:gd name="T60" fmla="*/ 398 w 428"/>
                  <a:gd name="T61" fmla="*/ 3 h 526"/>
                  <a:gd name="T62" fmla="*/ 413 w 428"/>
                  <a:gd name="T63" fmla="*/ 1 h 526"/>
                  <a:gd name="T64" fmla="*/ 428 w 428"/>
                  <a:gd name="T65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28" h="526">
                    <a:moveTo>
                      <a:pt x="428" y="0"/>
                    </a:moveTo>
                    <a:lnTo>
                      <a:pt x="407" y="5"/>
                    </a:lnTo>
                    <a:lnTo>
                      <a:pt x="388" y="11"/>
                    </a:lnTo>
                    <a:lnTo>
                      <a:pt x="368" y="17"/>
                    </a:lnTo>
                    <a:lnTo>
                      <a:pt x="349" y="23"/>
                    </a:lnTo>
                    <a:lnTo>
                      <a:pt x="330" y="28"/>
                    </a:lnTo>
                    <a:lnTo>
                      <a:pt x="312" y="34"/>
                    </a:lnTo>
                    <a:lnTo>
                      <a:pt x="295" y="41"/>
                    </a:lnTo>
                    <a:lnTo>
                      <a:pt x="276" y="47"/>
                    </a:lnTo>
                    <a:lnTo>
                      <a:pt x="259" y="53"/>
                    </a:lnTo>
                    <a:lnTo>
                      <a:pt x="242" y="60"/>
                    </a:lnTo>
                    <a:lnTo>
                      <a:pt x="225" y="65"/>
                    </a:lnTo>
                    <a:lnTo>
                      <a:pt x="208" y="71"/>
                    </a:lnTo>
                    <a:lnTo>
                      <a:pt x="191" y="78"/>
                    </a:lnTo>
                    <a:lnTo>
                      <a:pt x="175" y="84"/>
                    </a:lnTo>
                    <a:lnTo>
                      <a:pt x="157" y="91"/>
                    </a:lnTo>
                    <a:lnTo>
                      <a:pt x="141" y="96"/>
                    </a:lnTo>
                    <a:lnTo>
                      <a:pt x="115" y="116"/>
                    </a:lnTo>
                    <a:lnTo>
                      <a:pt x="94" y="140"/>
                    </a:lnTo>
                    <a:lnTo>
                      <a:pt x="78" y="167"/>
                    </a:lnTo>
                    <a:lnTo>
                      <a:pt x="66" y="197"/>
                    </a:lnTo>
                    <a:lnTo>
                      <a:pt x="57" y="228"/>
                    </a:lnTo>
                    <a:lnTo>
                      <a:pt x="50" y="260"/>
                    </a:lnTo>
                    <a:lnTo>
                      <a:pt x="45" y="292"/>
                    </a:lnTo>
                    <a:lnTo>
                      <a:pt x="39" y="323"/>
                    </a:lnTo>
                    <a:lnTo>
                      <a:pt x="35" y="525"/>
                    </a:lnTo>
                    <a:lnTo>
                      <a:pt x="32" y="526"/>
                    </a:lnTo>
                    <a:lnTo>
                      <a:pt x="27" y="526"/>
                    </a:lnTo>
                    <a:lnTo>
                      <a:pt x="22" y="525"/>
                    </a:lnTo>
                    <a:lnTo>
                      <a:pt x="16" y="524"/>
                    </a:lnTo>
                    <a:lnTo>
                      <a:pt x="10" y="522"/>
                    </a:lnTo>
                    <a:lnTo>
                      <a:pt x="5" y="520"/>
                    </a:lnTo>
                    <a:lnTo>
                      <a:pt x="2" y="518"/>
                    </a:lnTo>
                    <a:lnTo>
                      <a:pt x="1" y="518"/>
                    </a:lnTo>
                    <a:lnTo>
                      <a:pt x="0" y="465"/>
                    </a:lnTo>
                    <a:lnTo>
                      <a:pt x="0" y="412"/>
                    </a:lnTo>
                    <a:lnTo>
                      <a:pt x="2" y="358"/>
                    </a:lnTo>
                    <a:lnTo>
                      <a:pt x="7" y="306"/>
                    </a:lnTo>
                    <a:lnTo>
                      <a:pt x="16" y="254"/>
                    </a:lnTo>
                    <a:lnTo>
                      <a:pt x="30" y="205"/>
                    </a:lnTo>
                    <a:lnTo>
                      <a:pt x="49" y="159"/>
                    </a:lnTo>
                    <a:lnTo>
                      <a:pt x="76" y="115"/>
                    </a:lnTo>
                    <a:lnTo>
                      <a:pt x="92" y="105"/>
                    </a:lnTo>
                    <a:lnTo>
                      <a:pt x="109" y="94"/>
                    </a:lnTo>
                    <a:lnTo>
                      <a:pt x="126" y="85"/>
                    </a:lnTo>
                    <a:lnTo>
                      <a:pt x="144" y="77"/>
                    </a:lnTo>
                    <a:lnTo>
                      <a:pt x="161" y="69"/>
                    </a:lnTo>
                    <a:lnTo>
                      <a:pt x="179" y="61"/>
                    </a:lnTo>
                    <a:lnTo>
                      <a:pt x="198" y="54"/>
                    </a:lnTo>
                    <a:lnTo>
                      <a:pt x="216" y="48"/>
                    </a:lnTo>
                    <a:lnTo>
                      <a:pt x="235" y="41"/>
                    </a:lnTo>
                    <a:lnTo>
                      <a:pt x="253" y="37"/>
                    </a:lnTo>
                    <a:lnTo>
                      <a:pt x="272" y="31"/>
                    </a:lnTo>
                    <a:lnTo>
                      <a:pt x="291" y="25"/>
                    </a:lnTo>
                    <a:lnTo>
                      <a:pt x="310" y="20"/>
                    </a:lnTo>
                    <a:lnTo>
                      <a:pt x="329" y="16"/>
                    </a:lnTo>
                    <a:lnTo>
                      <a:pt x="348" y="11"/>
                    </a:lnTo>
                    <a:lnTo>
                      <a:pt x="367" y="7"/>
                    </a:lnTo>
                    <a:lnTo>
                      <a:pt x="375" y="5"/>
                    </a:lnTo>
                    <a:lnTo>
                      <a:pt x="382" y="4"/>
                    </a:lnTo>
                    <a:lnTo>
                      <a:pt x="390" y="3"/>
                    </a:lnTo>
                    <a:lnTo>
                      <a:pt x="398" y="3"/>
                    </a:lnTo>
                    <a:lnTo>
                      <a:pt x="405" y="2"/>
                    </a:lnTo>
                    <a:lnTo>
                      <a:pt x="413" y="1"/>
                    </a:lnTo>
                    <a:lnTo>
                      <a:pt x="420" y="1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7" name="Freihandform 45"/>
              <p:cNvSpPr>
                <a:spLocks/>
              </p:cNvSpPr>
              <p:nvPr/>
            </p:nvSpPr>
            <p:spPr bwMode="auto">
              <a:xfrm>
                <a:off x="5304" y="2702"/>
                <a:ext cx="64" cy="331"/>
              </a:xfrm>
              <a:custGeom>
                <a:avLst/>
                <a:gdLst>
                  <a:gd name="T0" fmla="*/ 0 w 128"/>
                  <a:gd name="T1" fmla="*/ 661 h 661"/>
                  <a:gd name="T2" fmla="*/ 74 w 128"/>
                  <a:gd name="T3" fmla="*/ 215 h 661"/>
                  <a:gd name="T4" fmla="*/ 113 w 128"/>
                  <a:gd name="T5" fmla="*/ 6 h 661"/>
                  <a:gd name="T6" fmla="*/ 114 w 128"/>
                  <a:gd name="T7" fmla="*/ 1 h 661"/>
                  <a:gd name="T8" fmla="*/ 118 w 128"/>
                  <a:gd name="T9" fmla="*/ 0 h 661"/>
                  <a:gd name="T10" fmla="*/ 124 w 128"/>
                  <a:gd name="T11" fmla="*/ 0 h 661"/>
                  <a:gd name="T12" fmla="*/ 128 w 128"/>
                  <a:gd name="T13" fmla="*/ 0 h 661"/>
                  <a:gd name="T14" fmla="*/ 92 w 128"/>
                  <a:gd name="T15" fmla="*/ 222 h 661"/>
                  <a:gd name="T16" fmla="*/ 20 w 128"/>
                  <a:gd name="T17" fmla="*/ 661 h 661"/>
                  <a:gd name="T18" fmla="*/ 0 w 128"/>
                  <a:gd name="T19" fmla="*/ 661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661">
                    <a:moveTo>
                      <a:pt x="0" y="661"/>
                    </a:moveTo>
                    <a:lnTo>
                      <a:pt x="74" y="215"/>
                    </a:lnTo>
                    <a:lnTo>
                      <a:pt x="113" y="6"/>
                    </a:lnTo>
                    <a:lnTo>
                      <a:pt x="114" y="1"/>
                    </a:lnTo>
                    <a:lnTo>
                      <a:pt x="118" y="0"/>
                    </a:lnTo>
                    <a:lnTo>
                      <a:pt x="124" y="0"/>
                    </a:lnTo>
                    <a:lnTo>
                      <a:pt x="128" y="0"/>
                    </a:lnTo>
                    <a:lnTo>
                      <a:pt x="92" y="222"/>
                    </a:lnTo>
                    <a:lnTo>
                      <a:pt x="20" y="661"/>
                    </a:lnTo>
                    <a:lnTo>
                      <a:pt x="0" y="661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8" name="Freihandform 46"/>
              <p:cNvSpPr>
                <a:spLocks/>
              </p:cNvSpPr>
              <p:nvPr/>
            </p:nvSpPr>
            <p:spPr bwMode="auto">
              <a:xfrm>
                <a:off x="4660" y="2130"/>
                <a:ext cx="44" cy="198"/>
              </a:xfrm>
              <a:custGeom>
                <a:avLst/>
                <a:gdLst>
                  <a:gd name="T0" fmla="*/ 88 w 88"/>
                  <a:gd name="T1" fmla="*/ 394 h 395"/>
                  <a:gd name="T2" fmla="*/ 79 w 88"/>
                  <a:gd name="T3" fmla="*/ 0 h 395"/>
                  <a:gd name="T4" fmla="*/ 0 w 88"/>
                  <a:gd name="T5" fmla="*/ 1 h 395"/>
                  <a:gd name="T6" fmla="*/ 9 w 88"/>
                  <a:gd name="T7" fmla="*/ 395 h 395"/>
                  <a:gd name="T8" fmla="*/ 88 w 88"/>
                  <a:gd name="T9" fmla="*/ 394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395">
                    <a:moveTo>
                      <a:pt x="88" y="394"/>
                    </a:moveTo>
                    <a:lnTo>
                      <a:pt x="79" y="0"/>
                    </a:lnTo>
                    <a:lnTo>
                      <a:pt x="0" y="1"/>
                    </a:lnTo>
                    <a:lnTo>
                      <a:pt x="9" y="395"/>
                    </a:lnTo>
                    <a:lnTo>
                      <a:pt x="88" y="394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9EE8FF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9" name="Freihandform 47"/>
              <p:cNvSpPr>
                <a:spLocks/>
              </p:cNvSpPr>
              <p:nvPr/>
            </p:nvSpPr>
            <p:spPr bwMode="auto">
              <a:xfrm>
                <a:off x="4716" y="2053"/>
                <a:ext cx="45" cy="273"/>
              </a:xfrm>
              <a:custGeom>
                <a:avLst/>
                <a:gdLst>
                  <a:gd name="T0" fmla="*/ 90 w 90"/>
                  <a:gd name="T1" fmla="*/ 543 h 545"/>
                  <a:gd name="T2" fmla="*/ 80 w 90"/>
                  <a:gd name="T3" fmla="*/ 0 h 545"/>
                  <a:gd name="T4" fmla="*/ 0 w 90"/>
                  <a:gd name="T5" fmla="*/ 2 h 545"/>
                  <a:gd name="T6" fmla="*/ 9 w 90"/>
                  <a:gd name="T7" fmla="*/ 545 h 545"/>
                  <a:gd name="T8" fmla="*/ 90 w 90"/>
                  <a:gd name="T9" fmla="*/ 543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545">
                    <a:moveTo>
                      <a:pt x="90" y="543"/>
                    </a:moveTo>
                    <a:lnTo>
                      <a:pt x="80" y="0"/>
                    </a:lnTo>
                    <a:lnTo>
                      <a:pt x="0" y="2"/>
                    </a:lnTo>
                    <a:lnTo>
                      <a:pt x="9" y="545"/>
                    </a:lnTo>
                    <a:lnTo>
                      <a:pt x="90" y="54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9EE8FF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20" name="Freihandform 48"/>
              <p:cNvSpPr>
                <a:spLocks/>
              </p:cNvSpPr>
              <p:nvPr/>
            </p:nvSpPr>
            <p:spPr bwMode="auto">
              <a:xfrm>
                <a:off x="4771" y="2098"/>
                <a:ext cx="45" cy="225"/>
              </a:xfrm>
              <a:custGeom>
                <a:avLst/>
                <a:gdLst>
                  <a:gd name="T0" fmla="*/ 90 w 90"/>
                  <a:gd name="T1" fmla="*/ 448 h 450"/>
                  <a:gd name="T2" fmla="*/ 79 w 90"/>
                  <a:gd name="T3" fmla="*/ 0 h 450"/>
                  <a:gd name="T4" fmla="*/ 0 w 90"/>
                  <a:gd name="T5" fmla="*/ 3 h 450"/>
                  <a:gd name="T6" fmla="*/ 9 w 90"/>
                  <a:gd name="T7" fmla="*/ 450 h 450"/>
                  <a:gd name="T8" fmla="*/ 90 w 90"/>
                  <a:gd name="T9" fmla="*/ 448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450">
                    <a:moveTo>
                      <a:pt x="90" y="448"/>
                    </a:moveTo>
                    <a:lnTo>
                      <a:pt x="79" y="0"/>
                    </a:lnTo>
                    <a:lnTo>
                      <a:pt x="0" y="3"/>
                    </a:lnTo>
                    <a:lnTo>
                      <a:pt x="9" y="450"/>
                    </a:lnTo>
                    <a:lnTo>
                      <a:pt x="90" y="448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9EE8FF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</p:grpSp>
        <p:sp>
          <p:nvSpPr>
            <p:cNvPr id="186" name="Textfeld 185"/>
            <p:cNvSpPr txBox="1"/>
            <p:nvPr/>
          </p:nvSpPr>
          <p:spPr>
            <a:xfrm>
              <a:off x="3068991" y="5306238"/>
              <a:ext cx="12025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 smtClean="0">
                  <a:latin typeface="Alien Encounters" pitchFamily="2" charset="0"/>
                </a:rPr>
                <a:t>LUMWEB</a:t>
              </a:r>
            </a:p>
            <a:p>
              <a:pPr algn="ctr"/>
              <a:r>
                <a:rPr lang="de-AT" dirty="0" smtClean="0">
                  <a:latin typeface="Alien Encounters" pitchFamily="2" charset="0"/>
                </a:rPr>
                <a:t>Touch</a:t>
              </a:r>
              <a:endParaRPr lang="de-AT" dirty="0">
                <a:latin typeface="Alien Encounters" pitchFamily="2" charset="0"/>
              </a:endParaRPr>
            </a:p>
          </p:txBody>
        </p:sp>
        <p:sp>
          <p:nvSpPr>
            <p:cNvPr id="187" name="Textfeld 186"/>
            <p:cNvSpPr txBox="1"/>
            <p:nvPr/>
          </p:nvSpPr>
          <p:spPr>
            <a:xfrm>
              <a:off x="4491932" y="5430709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 smtClean="0"/>
                <a:t>oder</a:t>
              </a:r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128463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3" grpId="0" animBg="1"/>
      <p:bldP spid="1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63"/>
          <p:cNvGrpSpPr/>
          <p:nvPr/>
        </p:nvGrpSpPr>
        <p:grpSpPr>
          <a:xfrm>
            <a:off x="3363717" y="2667106"/>
            <a:ext cx="2952328" cy="1850763"/>
            <a:chOff x="4427984" y="1434220"/>
            <a:chExt cx="2952328" cy="1850763"/>
          </a:xfrm>
        </p:grpSpPr>
        <p:sp>
          <p:nvSpPr>
            <p:cNvPr id="65" name="Rechteck 64"/>
            <p:cNvSpPr/>
            <p:nvPr/>
          </p:nvSpPr>
          <p:spPr>
            <a:xfrm>
              <a:off x="4427984" y="1434220"/>
              <a:ext cx="2952328" cy="1850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AT" dirty="0" smtClean="0"/>
                <a:t>Webserver</a:t>
              </a:r>
              <a:endParaRPr lang="de-AT" dirty="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5910225" y="1988840"/>
              <a:ext cx="1254063" cy="47508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SSI</a:t>
              </a:r>
              <a:endParaRPr lang="de-AT" dirty="0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4572000" y="2581784"/>
              <a:ext cx="2592288" cy="47508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HTTP</a:t>
              </a:r>
              <a:endParaRPr lang="de-AT" dirty="0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4572000" y="1988840"/>
              <a:ext cx="1254063" cy="47508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CGI</a:t>
              </a:r>
              <a:endParaRPr lang="de-AT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Werte Speichern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pPr/>
              <a:t>8</a:t>
            </a:fld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1360366" y="1325597"/>
            <a:ext cx="129614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Com</a:t>
            </a:r>
            <a:r>
              <a:rPr lang="de-AT" dirty="0" smtClean="0"/>
              <a:t> Task</a:t>
            </a:r>
            <a:endParaRPr lang="de-AT" dirty="0"/>
          </a:p>
        </p:txBody>
      </p:sp>
      <p:sp>
        <p:nvSpPr>
          <p:cNvPr id="8" name="Diagonal liegende Ecken des Rechtecks schneiden 7"/>
          <p:cNvSpPr/>
          <p:nvPr/>
        </p:nvSpPr>
        <p:spPr>
          <a:xfrm>
            <a:off x="1259632" y="3243409"/>
            <a:ext cx="1381348" cy="54006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Com</a:t>
            </a:r>
            <a:r>
              <a:rPr lang="de-AT" dirty="0" smtClean="0"/>
              <a:t> Queue</a:t>
            </a:r>
            <a:endParaRPr lang="de-AT" dirty="0"/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5115821" y="4278534"/>
            <a:ext cx="0" cy="734642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3851920" y="3597157"/>
            <a:ext cx="1" cy="369038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>
            <a:off x="2640981" y="3573016"/>
            <a:ext cx="854335" cy="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8" idx="3"/>
          </p:cNvCxnSpPr>
          <p:nvPr/>
        </p:nvCxnSpPr>
        <p:spPr>
          <a:xfrm flipH="1" flipV="1">
            <a:off x="1946720" y="1973669"/>
            <a:ext cx="3586" cy="126974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95736" y="1973668"/>
            <a:ext cx="0" cy="1248057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2640981" y="3322740"/>
            <a:ext cx="854336" cy="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endCxn id="72" idx="0"/>
          </p:cNvCxnSpPr>
          <p:nvPr/>
        </p:nvCxnSpPr>
        <p:spPr>
          <a:xfrm>
            <a:off x="4706350" y="4278534"/>
            <a:ext cx="1" cy="734642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Abgerundetes Rechteck 60"/>
          <p:cNvSpPr/>
          <p:nvPr/>
        </p:nvSpPr>
        <p:spPr>
          <a:xfrm>
            <a:off x="4488035" y="1268760"/>
            <a:ext cx="2239082" cy="7049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Maschine</a:t>
            </a:r>
            <a:endParaRPr lang="de-AT" dirty="0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2656509" y="1579230"/>
            <a:ext cx="1831526" cy="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>
            <a:off x="2640981" y="1763814"/>
            <a:ext cx="1850951" cy="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4134764" y="3604382"/>
            <a:ext cx="0" cy="358174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80" name="Gruppieren 79"/>
          <p:cNvGrpSpPr/>
          <p:nvPr/>
        </p:nvGrpSpPr>
        <p:grpSpPr>
          <a:xfrm>
            <a:off x="2841331" y="5013176"/>
            <a:ext cx="3730039" cy="1157728"/>
            <a:chOff x="2841331" y="5013176"/>
            <a:chExt cx="3730039" cy="1157728"/>
          </a:xfrm>
        </p:grpSpPr>
        <p:sp>
          <p:nvSpPr>
            <p:cNvPr id="72" name="Rechteck 71"/>
            <p:cNvSpPr/>
            <p:nvPr/>
          </p:nvSpPr>
          <p:spPr>
            <a:xfrm>
              <a:off x="2841331" y="5013176"/>
              <a:ext cx="3730039" cy="11577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grpSp>
          <p:nvGrpSpPr>
            <p:cNvPr id="11" name="Gruppierung 16"/>
            <p:cNvGrpSpPr>
              <a:grpSpLocks noChangeAspect="1"/>
            </p:cNvGrpSpPr>
            <p:nvPr/>
          </p:nvGrpSpPr>
          <p:grpSpPr bwMode="auto">
            <a:xfrm>
              <a:off x="5425847" y="5120774"/>
              <a:ext cx="938519" cy="958435"/>
              <a:chOff x="4377" y="1889"/>
              <a:chExt cx="1131" cy="1155"/>
            </a:xfrm>
          </p:grpSpPr>
          <p:sp>
            <p:nvSpPr>
              <p:cNvPr id="12" name="AutoForm 15"/>
              <p:cNvSpPr>
                <a:spLocks noChangeAspect="1" noChangeArrowheads="1" noTextEdit="1"/>
              </p:cNvSpPr>
              <p:nvPr/>
            </p:nvSpPr>
            <p:spPr bwMode="auto">
              <a:xfrm>
                <a:off x="4377" y="1889"/>
                <a:ext cx="1131" cy="1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3" name="Freihandform 17"/>
              <p:cNvSpPr>
                <a:spLocks/>
              </p:cNvSpPr>
              <p:nvPr/>
            </p:nvSpPr>
            <p:spPr bwMode="auto">
              <a:xfrm>
                <a:off x="4377" y="2349"/>
                <a:ext cx="804" cy="467"/>
              </a:xfrm>
              <a:custGeom>
                <a:avLst/>
                <a:gdLst>
                  <a:gd name="T0" fmla="*/ 0 w 1608"/>
                  <a:gd name="T1" fmla="*/ 216 h 934"/>
                  <a:gd name="T2" fmla="*/ 0 w 1608"/>
                  <a:gd name="T3" fmla="*/ 729 h 934"/>
                  <a:gd name="T4" fmla="*/ 602 w 1608"/>
                  <a:gd name="T5" fmla="*/ 934 h 934"/>
                  <a:gd name="T6" fmla="*/ 1384 w 1608"/>
                  <a:gd name="T7" fmla="*/ 638 h 934"/>
                  <a:gd name="T8" fmla="*/ 1608 w 1608"/>
                  <a:gd name="T9" fmla="*/ 0 h 934"/>
                  <a:gd name="T10" fmla="*/ 0 w 1608"/>
                  <a:gd name="T11" fmla="*/ 216 h 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934">
                    <a:moveTo>
                      <a:pt x="0" y="216"/>
                    </a:moveTo>
                    <a:lnTo>
                      <a:pt x="0" y="729"/>
                    </a:lnTo>
                    <a:lnTo>
                      <a:pt x="602" y="934"/>
                    </a:lnTo>
                    <a:lnTo>
                      <a:pt x="1384" y="638"/>
                    </a:lnTo>
                    <a:lnTo>
                      <a:pt x="1608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A5CEA5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4" name="Freihandform 18"/>
              <p:cNvSpPr>
                <a:spLocks/>
              </p:cNvSpPr>
              <p:nvPr/>
            </p:nvSpPr>
            <p:spPr bwMode="auto">
              <a:xfrm>
                <a:off x="5013" y="1986"/>
                <a:ext cx="338" cy="438"/>
              </a:xfrm>
              <a:custGeom>
                <a:avLst/>
                <a:gdLst>
                  <a:gd name="T0" fmla="*/ 531 w 676"/>
                  <a:gd name="T1" fmla="*/ 433 h 876"/>
                  <a:gd name="T2" fmla="*/ 541 w 676"/>
                  <a:gd name="T3" fmla="*/ 368 h 876"/>
                  <a:gd name="T4" fmla="*/ 541 w 676"/>
                  <a:gd name="T5" fmla="*/ 300 h 876"/>
                  <a:gd name="T6" fmla="*/ 529 w 676"/>
                  <a:gd name="T7" fmla="*/ 235 h 876"/>
                  <a:gd name="T8" fmla="*/ 510 w 676"/>
                  <a:gd name="T9" fmla="*/ 175 h 876"/>
                  <a:gd name="T10" fmla="*/ 480 w 676"/>
                  <a:gd name="T11" fmla="*/ 122 h 876"/>
                  <a:gd name="T12" fmla="*/ 444 w 676"/>
                  <a:gd name="T13" fmla="*/ 76 h 876"/>
                  <a:gd name="T14" fmla="*/ 400 w 676"/>
                  <a:gd name="T15" fmla="*/ 40 h 876"/>
                  <a:gd name="T16" fmla="*/ 352 w 676"/>
                  <a:gd name="T17" fmla="*/ 15 h 876"/>
                  <a:gd name="T18" fmla="*/ 299 w 676"/>
                  <a:gd name="T19" fmla="*/ 1 h 876"/>
                  <a:gd name="T20" fmla="*/ 244 w 676"/>
                  <a:gd name="T21" fmla="*/ 1 h 876"/>
                  <a:gd name="T22" fmla="*/ 191 w 676"/>
                  <a:gd name="T23" fmla="*/ 15 h 876"/>
                  <a:gd name="T24" fmla="*/ 142 w 676"/>
                  <a:gd name="T25" fmla="*/ 40 h 876"/>
                  <a:gd name="T26" fmla="*/ 99 w 676"/>
                  <a:gd name="T27" fmla="*/ 76 h 876"/>
                  <a:gd name="T28" fmla="*/ 62 w 676"/>
                  <a:gd name="T29" fmla="*/ 122 h 876"/>
                  <a:gd name="T30" fmla="*/ 33 w 676"/>
                  <a:gd name="T31" fmla="*/ 175 h 876"/>
                  <a:gd name="T32" fmla="*/ 12 w 676"/>
                  <a:gd name="T33" fmla="*/ 235 h 876"/>
                  <a:gd name="T34" fmla="*/ 1 w 676"/>
                  <a:gd name="T35" fmla="*/ 300 h 876"/>
                  <a:gd name="T36" fmla="*/ 1 w 676"/>
                  <a:gd name="T37" fmla="*/ 369 h 876"/>
                  <a:gd name="T38" fmla="*/ 11 w 676"/>
                  <a:gd name="T39" fmla="*/ 434 h 876"/>
                  <a:gd name="T40" fmla="*/ 30 w 676"/>
                  <a:gd name="T41" fmla="*/ 494 h 876"/>
                  <a:gd name="T42" fmla="*/ 57 w 676"/>
                  <a:gd name="T43" fmla="*/ 548 h 876"/>
                  <a:gd name="T44" fmla="*/ 91 w 676"/>
                  <a:gd name="T45" fmla="*/ 593 h 876"/>
                  <a:gd name="T46" fmla="*/ 132 w 676"/>
                  <a:gd name="T47" fmla="*/ 630 h 876"/>
                  <a:gd name="T48" fmla="*/ 179 w 676"/>
                  <a:gd name="T49" fmla="*/ 655 h 876"/>
                  <a:gd name="T50" fmla="*/ 231 w 676"/>
                  <a:gd name="T51" fmla="*/ 668 h 876"/>
                  <a:gd name="T52" fmla="*/ 265 w 676"/>
                  <a:gd name="T53" fmla="*/ 670 h 876"/>
                  <a:gd name="T54" fmla="*/ 277 w 676"/>
                  <a:gd name="T55" fmla="*/ 669 h 876"/>
                  <a:gd name="T56" fmla="*/ 290 w 676"/>
                  <a:gd name="T57" fmla="*/ 667 h 876"/>
                  <a:gd name="T58" fmla="*/ 301 w 676"/>
                  <a:gd name="T59" fmla="*/ 664 h 876"/>
                  <a:gd name="T60" fmla="*/ 276 w 676"/>
                  <a:gd name="T61" fmla="*/ 778 h 876"/>
                  <a:gd name="T62" fmla="*/ 285 w 676"/>
                  <a:gd name="T63" fmla="*/ 786 h 876"/>
                  <a:gd name="T64" fmla="*/ 313 w 676"/>
                  <a:gd name="T65" fmla="*/ 808 h 876"/>
                  <a:gd name="T66" fmla="*/ 356 w 676"/>
                  <a:gd name="T67" fmla="*/ 837 h 876"/>
                  <a:gd name="T68" fmla="*/ 410 w 676"/>
                  <a:gd name="T69" fmla="*/ 866 h 876"/>
                  <a:gd name="T70" fmla="*/ 440 w 676"/>
                  <a:gd name="T71" fmla="*/ 875 h 876"/>
                  <a:gd name="T72" fmla="*/ 471 w 676"/>
                  <a:gd name="T73" fmla="*/ 875 h 876"/>
                  <a:gd name="T74" fmla="*/ 502 w 676"/>
                  <a:gd name="T75" fmla="*/ 869 h 876"/>
                  <a:gd name="T76" fmla="*/ 531 w 676"/>
                  <a:gd name="T77" fmla="*/ 859 h 876"/>
                  <a:gd name="T78" fmla="*/ 558 w 676"/>
                  <a:gd name="T79" fmla="*/ 846 h 876"/>
                  <a:gd name="T80" fmla="*/ 582 w 676"/>
                  <a:gd name="T81" fmla="*/ 834 h 876"/>
                  <a:gd name="T82" fmla="*/ 602 w 676"/>
                  <a:gd name="T83" fmla="*/ 823 h 876"/>
                  <a:gd name="T84" fmla="*/ 617 w 676"/>
                  <a:gd name="T85" fmla="*/ 816 h 876"/>
                  <a:gd name="T86" fmla="*/ 640 w 676"/>
                  <a:gd name="T87" fmla="*/ 799 h 876"/>
                  <a:gd name="T88" fmla="*/ 658 w 676"/>
                  <a:gd name="T89" fmla="*/ 770 h 876"/>
                  <a:gd name="T90" fmla="*/ 671 w 676"/>
                  <a:gd name="T91" fmla="*/ 743 h 876"/>
                  <a:gd name="T92" fmla="*/ 676 w 676"/>
                  <a:gd name="T93" fmla="*/ 731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6" h="876">
                    <a:moveTo>
                      <a:pt x="521" y="464"/>
                    </a:moveTo>
                    <a:lnTo>
                      <a:pt x="531" y="433"/>
                    </a:lnTo>
                    <a:lnTo>
                      <a:pt x="538" y="402"/>
                    </a:lnTo>
                    <a:lnTo>
                      <a:pt x="541" y="368"/>
                    </a:lnTo>
                    <a:lnTo>
                      <a:pt x="542" y="335"/>
                    </a:lnTo>
                    <a:lnTo>
                      <a:pt x="541" y="300"/>
                    </a:lnTo>
                    <a:lnTo>
                      <a:pt x="536" y="267"/>
                    </a:lnTo>
                    <a:lnTo>
                      <a:pt x="529" y="235"/>
                    </a:lnTo>
                    <a:lnTo>
                      <a:pt x="521" y="205"/>
                    </a:lnTo>
                    <a:lnTo>
                      <a:pt x="510" y="175"/>
                    </a:lnTo>
                    <a:lnTo>
                      <a:pt x="496" y="147"/>
                    </a:lnTo>
                    <a:lnTo>
                      <a:pt x="480" y="122"/>
                    </a:lnTo>
                    <a:lnTo>
                      <a:pt x="463" y="97"/>
                    </a:lnTo>
                    <a:lnTo>
                      <a:pt x="444" y="76"/>
                    </a:lnTo>
                    <a:lnTo>
                      <a:pt x="422" y="57"/>
                    </a:lnTo>
                    <a:lnTo>
                      <a:pt x="400" y="40"/>
                    </a:lnTo>
                    <a:lnTo>
                      <a:pt x="377" y="26"/>
                    </a:lnTo>
                    <a:lnTo>
                      <a:pt x="352" y="15"/>
                    </a:lnTo>
                    <a:lnTo>
                      <a:pt x="326" y="6"/>
                    </a:lnTo>
                    <a:lnTo>
                      <a:pt x="299" y="1"/>
                    </a:lnTo>
                    <a:lnTo>
                      <a:pt x="271" y="0"/>
                    </a:lnTo>
                    <a:lnTo>
                      <a:pt x="244" y="1"/>
                    </a:lnTo>
                    <a:lnTo>
                      <a:pt x="217" y="6"/>
                    </a:lnTo>
                    <a:lnTo>
                      <a:pt x="191" y="15"/>
                    </a:lnTo>
                    <a:lnTo>
                      <a:pt x="166" y="26"/>
                    </a:lnTo>
                    <a:lnTo>
                      <a:pt x="142" y="40"/>
                    </a:lnTo>
                    <a:lnTo>
                      <a:pt x="119" y="57"/>
                    </a:lnTo>
                    <a:lnTo>
                      <a:pt x="99" y="76"/>
                    </a:lnTo>
                    <a:lnTo>
                      <a:pt x="79" y="97"/>
                    </a:lnTo>
                    <a:lnTo>
                      <a:pt x="62" y="122"/>
                    </a:lnTo>
                    <a:lnTo>
                      <a:pt x="46" y="147"/>
                    </a:lnTo>
                    <a:lnTo>
                      <a:pt x="33" y="175"/>
                    </a:lnTo>
                    <a:lnTo>
                      <a:pt x="22" y="205"/>
                    </a:lnTo>
                    <a:lnTo>
                      <a:pt x="12" y="235"/>
                    </a:lnTo>
                    <a:lnTo>
                      <a:pt x="5" y="267"/>
                    </a:lnTo>
                    <a:lnTo>
                      <a:pt x="1" y="300"/>
                    </a:lnTo>
                    <a:lnTo>
                      <a:pt x="0" y="335"/>
                    </a:lnTo>
                    <a:lnTo>
                      <a:pt x="1" y="369"/>
                    </a:lnTo>
                    <a:lnTo>
                      <a:pt x="4" y="402"/>
                    </a:lnTo>
                    <a:lnTo>
                      <a:pt x="11" y="434"/>
                    </a:lnTo>
                    <a:lnTo>
                      <a:pt x="19" y="465"/>
                    </a:lnTo>
                    <a:lnTo>
                      <a:pt x="30" y="494"/>
                    </a:lnTo>
                    <a:lnTo>
                      <a:pt x="42" y="521"/>
                    </a:lnTo>
                    <a:lnTo>
                      <a:pt x="57" y="548"/>
                    </a:lnTo>
                    <a:lnTo>
                      <a:pt x="73" y="571"/>
                    </a:lnTo>
                    <a:lnTo>
                      <a:pt x="91" y="593"/>
                    </a:lnTo>
                    <a:lnTo>
                      <a:pt x="111" y="612"/>
                    </a:lnTo>
                    <a:lnTo>
                      <a:pt x="132" y="630"/>
                    </a:lnTo>
                    <a:lnTo>
                      <a:pt x="155" y="644"/>
                    </a:lnTo>
                    <a:lnTo>
                      <a:pt x="179" y="655"/>
                    </a:lnTo>
                    <a:lnTo>
                      <a:pt x="205" y="663"/>
                    </a:lnTo>
                    <a:lnTo>
                      <a:pt x="231" y="668"/>
                    </a:lnTo>
                    <a:lnTo>
                      <a:pt x="259" y="670"/>
                    </a:lnTo>
                    <a:lnTo>
                      <a:pt x="265" y="670"/>
                    </a:lnTo>
                    <a:lnTo>
                      <a:pt x="270" y="669"/>
                    </a:lnTo>
                    <a:lnTo>
                      <a:pt x="277" y="669"/>
                    </a:lnTo>
                    <a:lnTo>
                      <a:pt x="283" y="668"/>
                    </a:lnTo>
                    <a:lnTo>
                      <a:pt x="290" y="667"/>
                    </a:lnTo>
                    <a:lnTo>
                      <a:pt x="296" y="665"/>
                    </a:lnTo>
                    <a:lnTo>
                      <a:pt x="301" y="664"/>
                    </a:lnTo>
                    <a:lnTo>
                      <a:pt x="307" y="663"/>
                    </a:lnTo>
                    <a:lnTo>
                      <a:pt x="276" y="778"/>
                    </a:lnTo>
                    <a:lnTo>
                      <a:pt x="278" y="781"/>
                    </a:lnTo>
                    <a:lnTo>
                      <a:pt x="285" y="786"/>
                    </a:lnTo>
                    <a:lnTo>
                      <a:pt x="298" y="797"/>
                    </a:lnTo>
                    <a:lnTo>
                      <a:pt x="313" y="808"/>
                    </a:lnTo>
                    <a:lnTo>
                      <a:pt x="333" y="822"/>
                    </a:lnTo>
                    <a:lnTo>
                      <a:pt x="356" y="837"/>
                    </a:lnTo>
                    <a:lnTo>
                      <a:pt x="381" y="852"/>
                    </a:lnTo>
                    <a:lnTo>
                      <a:pt x="410" y="866"/>
                    </a:lnTo>
                    <a:lnTo>
                      <a:pt x="425" y="872"/>
                    </a:lnTo>
                    <a:lnTo>
                      <a:pt x="440" y="875"/>
                    </a:lnTo>
                    <a:lnTo>
                      <a:pt x="456" y="876"/>
                    </a:lnTo>
                    <a:lnTo>
                      <a:pt x="471" y="875"/>
                    </a:lnTo>
                    <a:lnTo>
                      <a:pt x="487" y="873"/>
                    </a:lnTo>
                    <a:lnTo>
                      <a:pt x="502" y="869"/>
                    </a:lnTo>
                    <a:lnTo>
                      <a:pt x="517" y="865"/>
                    </a:lnTo>
                    <a:lnTo>
                      <a:pt x="531" y="859"/>
                    </a:lnTo>
                    <a:lnTo>
                      <a:pt x="544" y="853"/>
                    </a:lnTo>
                    <a:lnTo>
                      <a:pt x="558" y="846"/>
                    </a:lnTo>
                    <a:lnTo>
                      <a:pt x="571" y="839"/>
                    </a:lnTo>
                    <a:lnTo>
                      <a:pt x="582" y="834"/>
                    </a:lnTo>
                    <a:lnTo>
                      <a:pt x="593" y="828"/>
                    </a:lnTo>
                    <a:lnTo>
                      <a:pt x="602" y="823"/>
                    </a:lnTo>
                    <a:lnTo>
                      <a:pt x="610" y="819"/>
                    </a:lnTo>
                    <a:lnTo>
                      <a:pt x="617" y="816"/>
                    </a:lnTo>
                    <a:lnTo>
                      <a:pt x="629" y="809"/>
                    </a:lnTo>
                    <a:lnTo>
                      <a:pt x="640" y="799"/>
                    </a:lnTo>
                    <a:lnTo>
                      <a:pt x="649" y="785"/>
                    </a:lnTo>
                    <a:lnTo>
                      <a:pt x="658" y="770"/>
                    </a:lnTo>
                    <a:lnTo>
                      <a:pt x="665" y="755"/>
                    </a:lnTo>
                    <a:lnTo>
                      <a:pt x="671" y="743"/>
                    </a:lnTo>
                    <a:lnTo>
                      <a:pt x="675" y="735"/>
                    </a:lnTo>
                    <a:lnTo>
                      <a:pt x="676" y="731"/>
                    </a:lnTo>
                    <a:lnTo>
                      <a:pt x="521" y="464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2CCB2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5" name="Freihandform 19"/>
              <p:cNvSpPr>
                <a:spLocks/>
              </p:cNvSpPr>
              <p:nvPr/>
            </p:nvSpPr>
            <p:spPr bwMode="auto">
              <a:xfrm>
                <a:off x="5016" y="1891"/>
                <a:ext cx="491" cy="398"/>
              </a:xfrm>
              <a:custGeom>
                <a:avLst/>
                <a:gdLst>
                  <a:gd name="T0" fmla="*/ 977 w 983"/>
                  <a:gd name="T1" fmla="*/ 361 h 798"/>
                  <a:gd name="T2" fmla="*/ 962 w 983"/>
                  <a:gd name="T3" fmla="*/ 303 h 798"/>
                  <a:gd name="T4" fmla="*/ 940 w 983"/>
                  <a:gd name="T5" fmla="*/ 259 h 798"/>
                  <a:gd name="T6" fmla="*/ 900 w 983"/>
                  <a:gd name="T7" fmla="*/ 200 h 798"/>
                  <a:gd name="T8" fmla="*/ 850 w 983"/>
                  <a:gd name="T9" fmla="*/ 159 h 798"/>
                  <a:gd name="T10" fmla="*/ 782 w 983"/>
                  <a:gd name="T11" fmla="*/ 143 h 798"/>
                  <a:gd name="T12" fmla="*/ 720 w 983"/>
                  <a:gd name="T13" fmla="*/ 150 h 798"/>
                  <a:gd name="T14" fmla="*/ 665 w 983"/>
                  <a:gd name="T15" fmla="*/ 162 h 798"/>
                  <a:gd name="T16" fmla="*/ 622 w 983"/>
                  <a:gd name="T17" fmla="*/ 125 h 798"/>
                  <a:gd name="T18" fmla="*/ 564 w 983"/>
                  <a:gd name="T19" fmla="*/ 70 h 798"/>
                  <a:gd name="T20" fmla="*/ 486 w 983"/>
                  <a:gd name="T21" fmla="*/ 26 h 798"/>
                  <a:gd name="T22" fmla="*/ 432 w 983"/>
                  <a:gd name="T23" fmla="*/ 9 h 798"/>
                  <a:gd name="T24" fmla="*/ 376 w 983"/>
                  <a:gd name="T25" fmla="*/ 0 h 798"/>
                  <a:gd name="T26" fmla="*/ 317 w 983"/>
                  <a:gd name="T27" fmla="*/ 3 h 798"/>
                  <a:gd name="T28" fmla="*/ 265 w 983"/>
                  <a:gd name="T29" fmla="*/ 10 h 798"/>
                  <a:gd name="T30" fmla="*/ 218 w 983"/>
                  <a:gd name="T31" fmla="*/ 17 h 798"/>
                  <a:gd name="T32" fmla="*/ 175 w 983"/>
                  <a:gd name="T33" fmla="*/ 27 h 798"/>
                  <a:gd name="T34" fmla="*/ 139 w 983"/>
                  <a:gd name="T35" fmla="*/ 37 h 798"/>
                  <a:gd name="T36" fmla="*/ 106 w 983"/>
                  <a:gd name="T37" fmla="*/ 51 h 798"/>
                  <a:gd name="T38" fmla="*/ 41 w 983"/>
                  <a:gd name="T39" fmla="*/ 97 h 798"/>
                  <a:gd name="T40" fmla="*/ 6 w 983"/>
                  <a:gd name="T41" fmla="*/ 159 h 798"/>
                  <a:gd name="T42" fmla="*/ 2 w 983"/>
                  <a:gd name="T43" fmla="*/ 231 h 798"/>
                  <a:gd name="T44" fmla="*/ 23 w 983"/>
                  <a:gd name="T45" fmla="*/ 288 h 798"/>
                  <a:gd name="T46" fmla="*/ 68 w 983"/>
                  <a:gd name="T47" fmla="*/ 332 h 798"/>
                  <a:gd name="T48" fmla="*/ 134 w 983"/>
                  <a:gd name="T49" fmla="*/ 365 h 798"/>
                  <a:gd name="T50" fmla="*/ 219 w 983"/>
                  <a:gd name="T51" fmla="*/ 389 h 798"/>
                  <a:gd name="T52" fmla="*/ 319 w 983"/>
                  <a:gd name="T53" fmla="*/ 406 h 798"/>
                  <a:gd name="T54" fmla="*/ 359 w 983"/>
                  <a:gd name="T55" fmla="*/ 419 h 798"/>
                  <a:gd name="T56" fmla="*/ 398 w 983"/>
                  <a:gd name="T57" fmla="*/ 445 h 798"/>
                  <a:gd name="T58" fmla="*/ 421 w 983"/>
                  <a:gd name="T59" fmla="*/ 603 h 798"/>
                  <a:gd name="T60" fmla="*/ 433 w 983"/>
                  <a:gd name="T61" fmla="*/ 634 h 798"/>
                  <a:gd name="T62" fmla="*/ 474 w 983"/>
                  <a:gd name="T63" fmla="*/ 702 h 798"/>
                  <a:gd name="T64" fmla="*/ 539 w 983"/>
                  <a:gd name="T65" fmla="*/ 765 h 798"/>
                  <a:gd name="T66" fmla="*/ 597 w 983"/>
                  <a:gd name="T67" fmla="*/ 797 h 798"/>
                  <a:gd name="T68" fmla="*/ 648 w 983"/>
                  <a:gd name="T69" fmla="*/ 787 h 798"/>
                  <a:gd name="T70" fmla="*/ 689 w 983"/>
                  <a:gd name="T71" fmla="*/ 738 h 798"/>
                  <a:gd name="T72" fmla="*/ 695 w 983"/>
                  <a:gd name="T73" fmla="*/ 684 h 798"/>
                  <a:gd name="T74" fmla="*/ 690 w 983"/>
                  <a:gd name="T75" fmla="*/ 658 h 798"/>
                  <a:gd name="T76" fmla="*/ 710 w 983"/>
                  <a:gd name="T77" fmla="*/ 673 h 798"/>
                  <a:gd name="T78" fmla="*/ 756 w 983"/>
                  <a:gd name="T79" fmla="*/ 696 h 798"/>
                  <a:gd name="T80" fmla="*/ 810 w 983"/>
                  <a:gd name="T81" fmla="*/ 699 h 798"/>
                  <a:gd name="T82" fmla="*/ 886 w 983"/>
                  <a:gd name="T83" fmla="*/ 661 h 798"/>
                  <a:gd name="T84" fmla="*/ 954 w 983"/>
                  <a:gd name="T85" fmla="*/ 583 h 798"/>
                  <a:gd name="T86" fmla="*/ 981 w 983"/>
                  <a:gd name="T87" fmla="*/ 474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3" h="798">
                    <a:moveTo>
                      <a:pt x="982" y="406"/>
                    </a:moveTo>
                    <a:lnTo>
                      <a:pt x="979" y="383"/>
                    </a:lnTo>
                    <a:lnTo>
                      <a:pt x="977" y="361"/>
                    </a:lnTo>
                    <a:lnTo>
                      <a:pt x="972" y="341"/>
                    </a:lnTo>
                    <a:lnTo>
                      <a:pt x="968" y="322"/>
                    </a:lnTo>
                    <a:lnTo>
                      <a:pt x="962" y="303"/>
                    </a:lnTo>
                    <a:lnTo>
                      <a:pt x="955" y="287"/>
                    </a:lnTo>
                    <a:lnTo>
                      <a:pt x="948" y="272"/>
                    </a:lnTo>
                    <a:lnTo>
                      <a:pt x="940" y="259"/>
                    </a:lnTo>
                    <a:lnTo>
                      <a:pt x="926" y="238"/>
                    </a:lnTo>
                    <a:lnTo>
                      <a:pt x="914" y="218"/>
                    </a:lnTo>
                    <a:lnTo>
                      <a:pt x="900" y="200"/>
                    </a:lnTo>
                    <a:lnTo>
                      <a:pt x="886" y="184"/>
                    </a:lnTo>
                    <a:lnTo>
                      <a:pt x="870" y="171"/>
                    </a:lnTo>
                    <a:lnTo>
                      <a:pt x="850" y="159"/>
                    </a:lnTo>
                    <a:lnTo>
                      <a:pt x="829" y="150"/>
                    </a:lnTo>
                    <a:lnTo>
                      <a:pt x="803" y="144"/>
                    </a:lnTo>
                    <a:lnTo>
                      <a:pt x="782" y="143"/>
                    </a:lnTo>
                    <a:lnTo>
                      <a:pt x="762" y="144"/>
                    </a:lnTo>
                    <a:lnTo>
                      <a:pt x="741" y="147"/>
                    </a:lnTo>
                    <a:lnTo>
                      <a:pt x="720" y="150"/>
                    </a:lnTo>
                    <a:lnTo>
                      <a:pt x="701" y="155"/>
                    </a:lnTo>
                    <a:lnTo>
                      <a:pt x="682" y="158"/>
                    </a:lnTo>
                    <a:lnTo>
                      <a:pt x="665" y="162"/>
                    </a:lnTo>
                    <a:lnTo>
                      <a:pt x="651" y="164"/>
                    </a:lnTo>
                    <a:lnTo>
                      <a:pt x="638" y="144"/>
                    </a:lnTo>
                    <a:lnTo>
                      <a:pt x="622" y="125"/>
                    </a:lnTo>
                    <a:lnTo>
                      <a:pt x="605" y="105"/>
                    </a:lnTo>
                    <a:lnTo>
                      <a:pt x="586" y="87"/>
                    </a:lnTo>
                    <a:lnTo>
                      <a:pt x="564" y="70"/>
                    </a:lnTo>
                    <a:lnTo>
                      <a:pt x="539" y="53"/>
                    </a:lnTo>
                    <a:lnTo>
                      <a:pt x="514" y="38"/>
                    </a:lnTo>
                    <a:lnTo>
                      <a:pt x="486" y="26"/>
                    </a:lnTo>
                    <a:lnTo>
                      <a:pt x="469" y="19"/>
                    </a:lnTo>
                    <a:lnTo>
                      <a:pt x="451" y="13"/>
                    </a:lnTo>
                    <a:lnTo>
                      <a:pt x="432" y="9"/>
                    </a:lnTo>
                    <a:lnTo>
                      <a:pt x="414" y="5"/>
                    </a:lnTo>
                    <a:lnTo>
                      <a:pt x="395" y="2"/>
                    </a:lnTo>
                    <a:lnTo>
                      <a:pt x="376" y="0"/>
                    </a:lnTo>
                    <a:lnTo>
                      <a:pt x="355" y="0"/>
                    </a:lnTo>
                    <a:lnTo>
                      <a:pt x="336" y="2"/>
                    </a:lnTo>
                    <a:lnTo>
                      <a:pt x="317" y="3"/>
                    </a:lnTo>
                    <a:lnTo>
                      <a:pt x="299" y="5"/>
                    </a:lnTo>
                    <a:lnTo>
                      <a:pt x="281" y="7"/>
                    </a:lnTo>
                    <a:lnTo>
                      <a:pt x="265" y="10"/>
                    </a:lnTo>
                    <a:lnTo>
                      <a:pt x="249" y="12"/>
                    </a:lnTo>
                    <a:lnTo>
                      <a:pt x="233" y="14"/>
                    </a:lnTo>
                    <a:lnTo>
                      <a:pt x="218" y="17"/>
                    </a:lnTo>
                    <a:lnTo>
                      <a:pt x="203" y="20"/>
                    </a:lnTo>
                    <a:lnTo>
                      <a:pt x="189" y="23"/>
                    </a:lnTo>
                    <a:lnTo>
                      <a:pt x="175" y="27"/>
                    </a:lnTo>
                    <a:lnTo>
                      <a:pt x="163" y="30"/>
                    </a:lnTo>
                    <a:lnTo>
                      <a:pt x="150" y="34"/>
                    </a:lnTo>
                    <a:lnTo>
                      <a:pt x="139" y="37"/>
                    </a:lnTo>
                    <a:lnTo>
                      <a:pt x="127" y="42"/>
                    </a:lnTo>
                    <a:lnTo>
                      <a:pt x="117" y="47"/>
                    </a:lnTo>
                    <a:lnTo>
                      <a:pt x="106" y="51"/>
                    </a:lnTo>
                    <a:lnTo>
                      <a:pt x="81" y="65"/>
                    </a:lnTo>
                    <a:lnTo>
                      <a:pt x="59" y="80"/>
                    </a:lnTo>
                    <a:lnTo>
                      <a:pt x="41" y="97"/>
                    </a:lnTo>
                    <a:lnTo>
                      <a:pt x="26" y="116"/>
                    </a:lnTo>
                    <a:lnTo>
                      <a:pt x="14" y="136"/>
                    </a:lnTo>
                    <a:lnTo>
                      <a:pt x="6" y="159"/>
                    </a:lnTo>
                    <a:lnTo>
                      <a:pt x="2" y="184"/>
                    </a:lnTo>
                    <a:lnTo>
                      <a:pt x="0" y="209"/>
                    </a:lnTo>
                    <a:lnTo>
                      <a:pt x="2" y="231"/>
                    </a:lnTo>
                    <a:lnTo>
                      <a:pt x="6" y="252"/>
                    </a:lnTo>
                    <a:lnTo>
                      <a:pt x="13" y="271"/>
                    </a:lnTo>
                    <a:lnTo>
                      <a:pt x="23" y="288"/>
                    </a:lnTo>
                    <a:lnTo>
                      <a:pt x="36" y="305"/>
                    </a:lnTo>
                    <a:lnTo>
                      <a:pt x="51" y="320"/>
                    </a:lnTo>
                    <a:lnTo>
                      <a:pt x="68" y="332"/>
                    </a:lnTo>
                    <a:lnTo>
                      <a:pt x="88" y="344"/>
                    </a:lnTo>
                    <a:lnTo>
                      <a:pt x="110" y="355"/>
                    </a:lnTo>
                    <a:lnTo>
                      <a:pt x="134" y="365"/>
                    </a:lnTo>
                    <a:lnTo>
                      <a:pt x="161" y="374"/>
                    </a:lnTo>
                    <a:lnTo>
                      <a:pt x="189" y="382"/>
                    </a:lnTo>
                    <a:lnTo>
                      <a:pt x="219" y="389"/>
                    </a:lnTo>
                    <a:lnTo>
                      <a:pt x="250" y="394"/>
                    </a:lnTo>
                    <a:lnTo>
                      <a:pt x="285" y="400"/>
                    </a:lnTo>
                    <a:lnTo>
                      <a:pt x="319" y="406"/>
                    </a:lnTo>
                    <a:lnTo>
                      <a:pt x="330" y="408"/>
                    </a:lnTo>
                    <a:lnTo>
                      <a:pt x="344" y="413"/>
                    </a:lnTo>
                    <a:lnTo>
                      <a:pt x="359" y="419"/>
                    </a:lnTo>
                    <a:lnTo>
                      <a:pt x="374" y="427"/>
                    </a:lnTo>
                    <a:lnTo>
                      <a:pt x="386" y="436"/>
                    </a:lnTo>
                    <a:lnTo>
                      <a:pt x="398" y="445"/>
                    </a:lnTo>
                    <a:lnTo>
                      <a:pt x="405" y="456"/>
                    </a:lnTo>
                    <a:lnTo>
                      <a:pt x="407" y="467"/>
                    </a:lnTo>
                    <a:lnTo>
                      <a:pt x="421" y="603"/>
                    </a:lnTo>
                    <a:lnTo>
                      <a:pt x="422" y="606"/>
                    </a:lnTo>
                    <a:lnTo>
                      <a:pt x="427" y="618"/>
                    </a:lnTo>
                    <a:lnTo>
                      <a:pt x="433" y="634"/>
                    </a:lnTo>
                    <a:lnTo>
                      <a:pt x="445" y="655"/>
                    </a:lnTo>
                    <a:lnTo>
                      <a:pt x="458" y="678"/>
                    </a:lnTo>
                    <a:lnTo>
                      <a:pt x="474" y="702"/>
                    </a:lnTo>
                    <a:lnTo>
                      <a:pt x="493" y="725"/>
                    </a:lnTo>
                    <a:lnTo>
                      <a:pt x="516" y="747"/>
                    </a:lnTo>
                    <a:lnTo>
                      <a:pt x="539" y="765"/>
                    </a:lnTo>
                    <a:lnTo>
                      <a:pt x="560" y="779"/>
                    </a:lnTo>
                    <a:lnTo>
                      <a:pt x="579" y="790"/>
                    </a:lnTo>
                    <a:lnTo>
                      <a:pt x="597" y="797"/>
                    </a:lnTo>
                    <a:lnTo>
                      <a:pt x="614" y="798"/>
                    </a:lnTo>
                    <a:lnTo>
                      <a:pt x="630" y="794"/>
                    </a:lnTo>
                    <a:lnTo>
                      <a:pt x="648" y="787"/>
                    </a:lnTo>
                    <a:lnTo>
                      <a:pt x="665" y="774"/>
                    </a:lnTo>
                    <a:lnTo>
                      <a:pt x="680" y="756"/>
                    </a:lnTo>
                    <a:lnTo>
                      <a:pt x="689" y="738"/>
                    </a:lnTo>
                    <a:lnTo>
                      <a:pt x="694" y="718"/>
                    </a:lnTo>
                    <a:lnTo>
                      <a:pt x="696" y="700"/>
                    </a:lnTo>
                    <a:lnTo>
                      <a:pt x="695" y="684"/>
                    </a:lnTo>
                    <a:lnTo>
                      <a:pt x="693" y="670"/>
                    </a:lnTo>
                    <a:lnTo>
                      <a:pt x="691" y="662"/>
                    </a:lnTo>
                    <a:lnTo>
                      <a:pt x="690" y="658"/>
                    </a:lnTo>
                    <a:lnTo>
                      <a:pt x="693" y="661"/>
                    </a:lnTo>
                    <a:lnTo>
                      <a:pt x="700" y="665"/>
                    </a:lnTo>
                    <a:lnTo>
                      <a:pt x="710" y="673"/>
                    </a:lnTo>
                    <a:lnTo>
                      <a:pt x="724" y="681"/>
                    </a:lnTo>
                    <a:lnTo>
                      <a:pt x="739" y="689"/>
                    </a:lnTo>
                    <a:lnTo>
                      <a:pt x="756" y="696"/>
                    </a:lnTo>
                    <a:lnTo>
                      <a:pt x="773" y="701"/>
                    </a:lnTo>
                    <a:lnTo>
                      <a:pt x="791" y="702"/>
                    </a:lnTo>
                    <a:lnTo>
                      <a:pt x="810" y="699"/>
                    </a:lnTo>
                    <a:lnTo>
                      <a:pt x="834" y="689"/>
                    </a:lnTo>
                    <a:lnTo>
                      <a:pt x="860" y="677"/>
                    </a:lnTo>
                    <a:lnTo>
                      <a:pt x="886" y="661"/>
                    </a:lnTo>
                    <a:lnTo>
                      <a:pt x="911" y="639"/>
                    </a:lnTo>
                    <a:lnTo>
                      <a:pt x="934" y="613"/>
                    </a:lnTo>
                    <a:lnTo>
                      <a:pt x="954" y="583"/>
                    </a:lnTo>
                    <a:lnTo>
                      <a:pt x="967" y="550"/>
                    </a:lnTo>
                    <a:lnTo>
                      <a:pt x="975" y="512"/>
                    </a:lnTo>
                    <a:lnTo>
                      <a:pt x="981" y="474"/>
                    </a:lnTo>
                    <a:lnTo>
                      <a:pt x="983" y="439"/>
                    </a:lnTo>
                    <a:lnTo>
                      <a:pt x="982" y="4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6" name="Freihandform 20"/>
              <p:cNvSpPr>
                <a:spLocks/>
              </p:cNvSpPr>
              <p:nvPr/>
            </p:nvSpPr>
            <p:spPr bwMode="auto">
              <a:xfrm>
                <a:off x="4626" y="2803"/>
                <a:ext cx="675" cy="230"/>
              </a:xfrm>
              <a:custGeom>
                <a:avLst/>
                <a:gdLst>
                  <a:gd name="T0" fmla="*/ 19 w 1349"/>
                  <a:gd name="T1" fmla="*/ 461 h 461"/>
                  <a:gd name="T2" fmla="*/ 1349 w 1349"/>
                  <a:gd name="T3" fmla="*/ 461 h 461"/>
                  <a:gd name="T4" fmla="*/ 1057 w 1349"/>
                  <a:gd name="T5" fmla="*/ 83 h 461"/>
                  <a:gd name="T6" fmla="*/ 1056 w 1349"/>
                  <a:gd name="T7" fmla="*/ 83 h 461"/>
                  <a:gd name="T8" fmla="*/ 1050 w 1349"/>
                  <a:gd name="T9" fmla="*/ 82 h 461"/>
                  <a:gd name="T10" fmla="*/ 1042 w 1349"/>
                  <a:gd name="T11" fmla="*/ 80 h 461"/>
                  <a:gd name="T12" fmla="*/ 1031 w 1349"/>
                  <a:gd name="T13" fmla="*/ 79 h 461"/>
                  <a:gd name="T14" fmla="*/ 1018 w 1349"/>
                  <a:gd name="T15" fmla="*/ 75 h 461"/>
                  <a:gd name="T16" fmla="*/ 1002 w 1349"/>
                  <a:gd name="T17" fmla="*/ 73 h 461"/>
                  <a:gd name="T18" fmla="*/ 984 w 1349"/>
                  <a:gd name="T19" fmla="*/ 68 h 461"/>
                  <a:gd name="T20" fmla="*/ 964 w 1349"/>
                  <a:gd name="T21" fmla="*/ 65 h 461"/>
                  <a:gd name="T22" fmla="*/ 941 w 1349"/>
                  <a:gd name="T23" fmla="*/ 61 h 461"/>
                  <a:gd name="T24" fmla="*/ 916 w 1349"/>
                  <a:gd name="T25" fmla="*/ 57 h 461"/>
                  <a:gd name="T26" fmla="*/ 891 w 1349"/>
                  <a:gd name="T27" fmla="*/ 52 h 461"/>
                  <a:gd name="T28" fmla="*/ 863 w 1349"/>
                  <a:gd name="T29" fmla="*/ 47 h 461"/>
                  <a:gd name="T30" fmla="*/ 835 w 1349"/>
                  <a:gd name="T31" fmla="*/ 43 h 461"/>
                  <a:gd name="T32" fmla="*/ 805 w 1349"/>
                  <a:gd name="T33" fmla="*/ 38 h 461"/>
                  <a:gd name="T34" fmla="*/ 775 w 1349"/>
                  <a:gd name="T35" fmla="*/ 34 h 461"/>
                  <a:gd name="T36" fmla="*/ 744 w 1349"/>
                  <a:gd name="T37" fmla="*/ 29 h 461"/>
                  <a:gd name="T38" fmla="*/ 711 w 1349"/>
                  <a:gd name="T39" fmla="*/ 24 h 461"/>
                  <a:gd name="T40" fmla="*/ 679 w 1349"/>
                  <a:gd name="T41" fmla="*/ 20 h 461"/>
                  <a:gd name="T42" fmla="*/ 647 w 1349"/>
                  <a:gd name="T43" fmla="*/ 16 h 461"/>
                  <a:gd name="T44" fmla="*/ 615 w 1349"/>
                  <a:gd name="T45" fmla="*/ 13 h 461"/>
                  <a:gd name="T46" fmla="*/ 582 w 1349"/>
                  <a:gd name="T47" fmla="*/ 9 h 461"/>
                  <a:gd name="T48" fmla="*/ 550 w 1349"/>
                  <a:gd name="T49" fmla="*/ 7 h 461"/>
                  <a:gd name="T50" fmla="*/ 519 w 1349"/>
                  <a:gd name="T51" fmla="*/ 5 h 461"/>
                  <a:gd name="T52" fmla="*/ 488 w 1349"/>
                  <a:gd name="T53" fmla="*/ 3 h 461"/>
                  <a:gd name="T54" fmla="*/ 459 w 1349"/>
                  <a:gd name="T55" fmla="*/ 1 h 461"/>
                  <a:gd name="T56" fmla="*/ 430 w 1349"/>
                  <a:gd name="T57" fmla="*/ 0 h 461"/>
                  <a:gd name="T58" fmla="*/ 403 w 1349"/>
                  <a:gd name="T59" fmla="*/ 1 h 461"/>
                  <a:gd name="T60" fmla="*/ 376 w 1349"/>
                  <a:gd name="T61" fmla="*/ 1 h 461"/>
                  <a:gd name="T62" fmla="*/ 352 w 1349"/>
                  <a:gd name="T63" fmla="*/ 4 h 461"/>
                  <a:gd name="T64" fmla="*/ 329 w 1349"/>
                  <a:gd name="T65" fmla="*/ 6 h 461"/>
                  <a:gd name="T66" fmla="*/ 308 w 1349"/>
                  <a:gd name="T67" fmla="*/ 9 h 461"/>
                  <a:gd name="T68" fmla="*/ 290 w 1349"/>
                  <a:gd name="T69" fmla="*/ 14 h 461"/>
                  <a:gd name="T70" fmla="*/ 276 w 1349"/>
                  <a:gd name="T71" fmla="*/ 19 h 461"/>
                  <a:gd name="T72" fmla="*/ 262 w 1349"/>
                  <a:gd name="T73" fmla="*/ 23 h 461"/>
                  <a:gd name="T74" fmla="*/ 247 w 1349"/>
                  <a:gd name="T75" fmla="*/ 29 h 461"/>
                  <a:gd name="T76" fmla="*/ 231 w 1349"/>
                  <a:gd name="T77" fmla="*/ 35 h 461"/>
                  <a:gd name="T78" fmla="*/ 215 w 1349"/>
                  <a:gd name="T79" fmla="*/ 43 h 461"/>
                  <a:gd name="T80" fmla="*/ 198 w 1349"/>
                  <a:gd name="T81" fmla="*/ 51 h 461"/>
                  <a:gd name="T82" fmla="*/ 182 w 1349"/>
                  <a:gd name="T83" fmla="*/ 60 h 461"/>
                  <a:gd name="T84" fmla="*/ 164 w 1349"/>
                  <a:gd name="T85" fmla="*/ 69 h 461"/>
                  <a:gd name="T86" fmla="*/ 147 w 1349"/>
                  <a:gd name="T87" fmla="*/ 80 h 461"/>
                  <a:gd name="T88" fmla="*/ 131 w 1349"/>
                  <a:gd name="T89" fmla="*/ 91 h 461"/>
                  <a:gd name="T90" fmla="*/ 115 w 1349"/>
                  <a:gd name="T91" fmla="*/ 103 h 461"/>
                  <a:gd name="T92" fmla="*/ 99 w 1349"/>
                  <a:gd name="T93" fmla="*/ 115 h 461"/>
                  <a:gd name="T94" fmla="*/ 84 w 1349"/>
                  <a:gd name="T95" fmla="*/ 129 h 461"/>
                  <a:gd name="T96" fmla="*/ 70 w 1349"/>
                  <a:gd name="T97" fmla="*/ 143 h 461"/>
                  <a:gd name="T98" fmla="*/ 57 w 1349"/>
                  <a:gd name="T99" fmla="*/ 158 h 461"/>
                  <a:gd name="T100" fmla="*/ 46 w 1349"/>
                  <a:gd name="T101" fmla="*/ 174 h 461"/>
                  <a:gd name="T102" fmla="*/ 19 w 1349"/>
                  <a:gd name="T103" fmla="*/ 223 h 461"/>
                  <a:gd name="T104" fmla="*/ 5 w 1349"/>
                  <a:gd name="T105" fmla="*/ 271 h 461"/>
                  <a:gd name="T106" fmla="*/ 0 w 1349"/>
                  <a:gd name="T107" fmla="*/ 319 h 461"/>
                  <a:gd name="T108" fmla="*/ 0 w 1349"/>
                  <a:gd name="T109" fmla="*/ 364 h 461"/>
                  <a:gd name="T110" fmla="*/ 5 w 1349"/>
                  <a:gd name="T111" fmla="*/ 404 h 461"/>
                  <a:gd name="T112" fmla="*/ 11 w 1349"/>
                  <a:gd name="T113" fmla="*/ 433 h 461"/>
                  <a:gd name="T114" fmla="*/ 17 w 1349"/>
                  <a:gd name="T115" fmla="*/ 454 h 461"/>
                  <a:gd name="T116" fmla="*/ 19 w 1349"/>
                  <a:gd name="T117" fmla="*/ 46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49" h="461">
                    <a:moveTo>
                      <a:pt x="19" y="461"/>
                    </a:moveTo>
                    <a:lnTo>
                      <a:pt x="1349" y="461"/>
                    </a:lnTo>
                    <a:lnTo>
                      <a:pt x="1057" y="83"/>
                    </a:lnTo>
                    <a:lnTo>
                      <a:pt x="1056" y="83"/>
                    </a:lnTo>
                    <a:lnTo>
                      <a:pt x="1050" y="82"/>
                    </a:lnTo>
                    <a:lnTo>
                      <a:pt x="1042" y="80"/>
                    </a:lnTo>
                    <a:lnTo>
                      <a:pt x="1031" y="79"/>
                    </a:lnTo>
                    <a:lnTo>
                      <a:pt x="1018" y="75"/>
                    </a:lnTo>
                    <a:lnTo>
                      <a:pt x="1002" y="73"/>
                    </a:lnTo>
                    <a:lnTo>
                      <a:pt x="984" y="68"/>
                    </a:lnTo>
                    <a:lnTo>
                      <a:pt x="964" y="65"/>
                    </a:lnTo>
                    <a:lnTo>
                      <a:pt x="941" y="61"/>
                    </a:lnTo>
                    <a:lnTo>
                      <a:pt x="916" y="57"/>
                    </a:lnTo>
                    <a:lnTo>
                      <a:pt x="891" y="52"/>
                    </a:lnTo>
                    <a:lnTo>
                      <a:pt x="863" y="47"/>
                    </a:lnTo>
                    <a:lnTo>
                      <a:pt x="835" y="43"/>
                    </a:lnTo>
                    <a:lnTo>
                      <a:pt x="805" y="38"/>
                    </a:lnTo>
                    <a:lnTo>
                      <a:pt x="775" y="34"/>
                    </a:lnTo>
                    <a:lnTo>
                      <a:pt x="744" y="29"/>
                    </a:lnTo>
                    <a:lnTo>
                      <a:pt x="711" y="24"/>
                    </a:lnTo>
                    <a:lnTo>
                      <a:pt x="679" y="20"/>
                    </a:lnTo>
                    <a:lnTo>
                      <a:pt x="647" y="16"/>
                    </a:lnTo>
                    <a:lnTo>
                      <a:pt x="615" y="13"/>
                    </a:lnTo>
                    <a:lnTo>
                      <a:pt x="582" y="9"/>
                    </a:lnTo>
                    <a:lnTo>
                      <a:pt x="550" y="7"/>
                    </a:lnTo>
                    <a:lnTo>
                      <a:pt x="519" y="5"/>
                    </a:lnTo>
                    <a:lnTo>
                      <a:pt x="488" y="3"/>
                    </a:lnTo>
                    <a:lnTo>
                      <a:pt x="459" y="1"/>
                    </a:lnTo>
                    <a:lnTo>
                      <a:pt x="430" y="0"/>
                    </a:lnTo>
                    <a:lnTo>
                      <a:pt x="403" y="1"/>
                    </a:lnTo>
                    <a:lnTo>
                      <a:pt x="376" y="1"/>
                    </a:lnTo>
                    <a:lnTo>
                      <a:pt x="352" y="4"/>
                    </a:lnTo>
                    <a:lnTo>
                      <a:pt x="329" y="6"/>
                    </a:lnTo>
                    <a:lnTo>
                      <a:pt x="308" y="9"/>
                    </a:lnTo>
                    <a:lnTo>
                      <a:pt x="290" y="14"/>
                    </a:lnTo>
                    <a:lnTo>
                      <a:pt x="276" y="19"/>
                    </a:lnTo>
                    <a:lnTo>
                      <a:pt x="262" y="23"/>
                    </a:lnTo>
                    <a:lnTo>
                      <a:pt x="247" y="29"/>
                    </a:lnTo>
                    <a:lnTo>
                      <a:pt x="231" y="35"/>
                    </a:lnTo>
                    <a:lnTo>
                      <a:pt x="215" y="43"/>
                    </a:lnTo>
                    <a:lnTo>
                      <a:pt x="198" y="51"/>
                    </a:lnTo>
                    <a:lnTo>
                      <a:pt x="182" y="60"/>
                    </a:lnTo>
                    <a:lnTo>
                      <a:pt x="164" y="69"/>
                    </a:lnTo>
                    <a:lnTo>
                      <a:pt x="147" y="80"/>
                    </a:lnTo>
                    <a:lnTo>
                      <a:pt x="131" y="91"/>
                    </a:lnTo>
                    <a:lnTo>
                      <a:pt x="115" y="103"/>
                    </a:lnTo>
                    <a:lnTo>
                      <a:pt x="99" y="115"/>
                    </a:lnTo>
                    <a:lnTo>
                      <a:pt x="84" y="129"/>
                    </a:lnTo>
                    <a:lnTo>
                      <a:pt x="70" y="143"/>
                    </a:lnTo>
                    <a:lnTo>
                      <a:pt x="57" y="158"/>
                    </a:lnTo>
                    <a:lnTo>
                      <a:pt x="46" y="174"/>
                    </a:lnTo>
                    <a:lnTo>
                      <a:pt x="19" y="223"/>
                    </a:lnTo>
                    <a:lnTo>
                      <a:pt x="5" y="271"/>
                    </a:lnTo>
                    <a:lnTo>
                      <a:pt x="0" y="319"/>
                    </a:lnTo>
                    <a:lnTo>
                      <a:pt x="0" y="364"/>
                    </a:lnTo>
                    <a:lnTo>
                      <a:pt x="5" y="404"/>
                    </a:lnTo>
                    <a:lnTo>
                      <a:pt x="11" y="433"/>
                    </a:lnTo>
                    <a:lnTo>
                      <a:pt x="17" y="454"/>
                    </a:lnTo>
                    <a:lnTo>
                      <a:pt x="19" y="46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7" name="Freihandform 21"/>
              <p:cNvSpPr>
                <a:spLocks/>
              </p:cNvSpPr>
              <p:nvPr/>
            </p:nvSpPr>
            <p:spPr bwMode="auto">
              <a:xfrm>
                <a:off x="4770" y="2337"/>
                <a:ext cx="688" cy="680"/>
              </a:xfrm>
              <a:custGeom>
                <a:avLst/>
                <a:gdLst>
                  <a:gd name="T0" fmla="*/ 762 w 1375"/>
                  <a:gd name="T1" fmla="*/ 45 h 1360"/>
                  <a:gd name="T2" fmla="*/ 722 w 1375"/>
                  <a:gd name="T3" fmla="*/ 56 h 1360"/>
                  <a:gd name="T4" fmla="*/ 660 w 1375"/>
                  <a:gd name="T5" fmla="*/ 76 h 1360"/>
                  <a:gd name="T6" fmla="*/ 589 w 1375"/>
                  <a:gd name="T7" fmla="*/ 111 h 1360"/>
                  <a:gd name="T8" fmla="*/ 525 w 1375"/>
                  <a:gd name="T9" fmla="*/ 162 h 1360"/>
                  <a:gd name="T10" fmla="*/ 472 w 1375"/>
                  <a:gd name="T11" fmla="*/ 240 h 1360"/>
                  <a:gd name="T12" fmla="*/ 433 w 1375"/>
                  <a:gd name="T13" fmla="*/ 338 h 1360"/>
                  <a:gd name="T14" fmla="*/ 408 w 1375"/>
                  <a:gd name="T15" fmla="*/ 460 h 1360"/>
                  <a:gd name="T16" fmla="*/ 389 w 1375"/>
                  <a:gd name="T17" fmla="*/ 626 h 1360"/>
                  <a:gd name="T18" fmla="*/ 369 w 1375"/>
                  <a:gd name="T19" fmla="*/ 760 h 1360"/>
                  <a:gd name="T20" fmla="*/ 315 w 1375"/>
                  <a:gd name="T21" fmla="*/ 823 h 1360"/>
                  <a:gd name="T22" fmla="*/ 232 w 1375"/>
                  <a:gd name="T23" fmla="*/ 777 h 1360"/>
                  <a:gd name="T24" fmla="*/ 182 w 1375"/>
                  <a:gd name="T25" fmla="*/ 685 h 1360"/>
                  <a:gd name="T26" fmla="*/ 0 w 1375"/>
                  <a:gd name="T27" fmla="*/ 747 h 1360"/>
                  <a:gd name="T28" fmla="*/ 7 w 1375"/>
                  <a:gd name="T29" fmla="*/ 776 h 1360"/>
                  <a:gd name="T30" fmla="*/ 31 w 1375"/>
                  <a:gd name="T31" fmla="*/ 852 h 1360"/>
                  <a:gd name="T32" fmla="*/ 63 w 1375"/>
                  <a:gd name="T33" fmla="*/ 937 h 1360"/>
                  <a:gd name="T34" fmla="*/ 98 w 1375"/>
                  <a:gd name="T35" fmla="*/ 992 h 1360"/>
                  <a:gd name="T36" fmla="*/ 142 w 1375"/>
                  <a:gd name="T37" fmla="*/ 1045 h 1360"/>
                  <a:gd name="T38" fmla="*/ 193 w 1375"/>
                  <a:gd name="T39" fmla="*/ 1093 h 1360"/>
                  <a:gd name="T40" fmla="*/ 241 w 1375"/>
                  <a:gd name="T41" fmla="*/ 1126 h 1360"/>
                  <a:gd name="T42" fmla="*/ 283 w 1375"/>
                  <a:gd name="T43" fmla="*/ 1142 h 1360"/>
                  <a:gd name="T44" fmla="*/ 328 w 1375"/>
                  <a:gd name="T45" fmla="*/ 1148 h 1360"/>
                  <a:gd name="T46" fmla="*/ 360 w 1375"/>
                  <a:gd name="T47" fmla="*/ 1142 h 1360"/>
                  <a:gd name="T48" fmla="*/ 418 w 1375"/>
                  <a:gd name="T49" fmla="*/ 1131 h 1360"/>
                  <a:gd name="T50" fmla="*/ 438 w 1375"/>
                  <a:gd name="T51" fmla="*/ 1143 h 1360"/>
                  <a:gd name="T52" fmla="*/ 453 w 1375"/>
                  <a:gd name="T53" fmla="*/ 1174 h 1360"/>
                  <a:gd name="T54" fmla="*/ 476 w 1375"/>
                  <a:gd name="T55" fmla="*/ 1218 h 1360"/>
                  <a:gd name="T56" fmla="*/ 521 w 1375"/>
                  <a:gd name="T57" fmla="*/ 1265 h 1360"/>
                  <a:gd name="T58" fmla="*/ 603 w 1375"/>
                  <a:gd name="T59" fmla="*/ 1313 h 1360"/>
                  <a:gd name="T60" fmla="*/ 734 w 1375"/>
                  <a:gd name="T61" fmla="*/ 1351 h 1360"/>
                  <a:gd name="T62" fmla="*/ 854 w 1375"/>
                  <a:gd name="T63" fmla="*/ 1360 h 1360"/>
                  <a:gd name="T64" fmla="*/ 956 w 1375"/>
                  <a:gd name="T65" fmla="*/ 1349 h 1360"/>
                  <a:gd name="T66" fmla="*/ 1029 w 1375"/>
                  <a:gd name="T67" fmla="*/ 1331 h 1360"/>
                  <a:gd name="T68" fmla="*/ 1071 w 1375"/>
                  <a:gd name="T69" fmla="*/ 1315 h 1360"/>
                  <a:gd name="T70" fmla="*/ 1094 w 1375"/>
                  <a:gd name="T71" fmla="*/ 1276 h 1360"/>
                  <a:gd name="T72" fmla="*/ 1151 w 1375"/>
                  <a:gd name="T73" fmla="*/ 1126 h 1360"/>
                  <a:gd name="T74" fmla="*/ 1230 w 1375"/>
                  <a:gd name="T75" fmla="*/ 911 h 1360"/>
                  <a:gd name="T76" fmla="*/ 1307 w 1375"/>
                  <a:gd name="T77" fmla="*/ 687 h 1360"/>
                  <a:gd name="T78" fmla="*/ 1361 w 1375"/>
                  <a:gd name="T79" fmla="*/ 510 h 1360"/>
                  <a:gd name="T80" fmla="*/ 1375 w 1375"/>
                  <a:gd name="T81" fmla="*/ 408 h 1360"/>
                  <a:gd name="T82" fmla="*/ 1364 w 1375"/>
                  <a:gd name="T83" fmla="*/ 292 h 1360"/>
                  <a:gd name="T84" fmla="*/ 1334 w 1375"/>
                  <a:gd name="T85" fmla="*/ 189 h 1360"/>
                  <a:gd name="T86" fmla="*/ 1287 w 1375"/>
                  <a:gd name="T87" fmla="*/ 118 h 1360"/>
                  <a:gd name="T88" fmla="*/ 1201 w 1375"/>
                  <a:gd name="T89" fmla="*/ 31 h 1360"/>
                  <a:gd name="T90" fmla="*/ 1143 w 1375"/>
                  <a:gd name="T91" fmla="*/ 3 h 1360"/>
                  <a:gd name="T92" fmla="*/ 1053 w 1375"/>
                  <a:gd name="T93" fmla="*/ 97 h 1360"/>
                  <a:gd name="T94" fmla="*/ 960 w 1375"/>
                  <a:gd name="T95" fmla="*/ 124 h 1360"/>
                  <a:gd name="T96" fmla="*/ 874 w 1375"/>
                  <a:gd name="T97" fmla="*/ 106 h 1360"/>
                  <a:gd name="T98" fmla="*/ 808 w 1375"/>
                  <a:gd name="T99" fmla="*/ 72 h 1360"/>
                  <a:gd name="T100" fmla="*/ 774 w 1375"/>
                  <a:gd name="T101" fmla="*/ 46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75" h="1360">
                    <a:moveTo>
                      <a:pt x="771" y="44"/>
                    </a:moveTo>
                    <a:lnTo>
                      <a:pt x="769" y="44"/>
                    </a:lnTo>
                    <a:lnTo>
                      <a:pt x="762" y="45"/>
                    </a:lnTo>
                    <a:lnTo>
                      <a:pt x="752" y="48"/>
                    </a:lnTo>
                    <a:lnTo>
                      <a:pt x="738" y="51"/>
                    </a:lnTo>
                    <a:lnTo>
                      <a:pt x="722" y="56"/>
                    </a:lnTo>
                    <a:lnTo>
                      <a:pt x="702" y="61"/>
                    </a:lnTo>
                    <a:lnTo>
                      <a:pt x="681" y="68"/>
                    </a:lnTo>
                    <a:lnTo>
                      <a:pt x="660" y="76"/>
                    </a:lnTo>
                    <a:lnTo>
                      <a:pt x="635" y="87"/>
                    </a:lnTo>
                    <a:lnTo>
                      <a:pt x="612" y="98"/>
                    </a:lnTo>
                    <a:lnTo>
                      <a:pt x="589" y="111"/>
                    </a:lnTo>
                    <a:lnTo>
                      <a:pt x="566" y="126"/>
                    </a:lnTo>
                    <a:lnTo>
                      <a:pt x="544" y="143"/>
                    </a:lnTo>
                    <a:lnTo>
                      <a:pt x="525" y="162"/>
                    </a:lnTo>
                    <a:lnTo>
                      <a:pt x="506" y="182"/>
                    </a:lnTo>
                    <a:lnTo>
                      <a:pt x="491" y="205"/>
                    </a:lnTo>
                    <a:lnTo>
                      <a:pt x="472" y="240"/>
                    </a:lnTo>
                    <a:lnTo>
                      <a:pt x="456" y="272"/>
                    </a:lnTo>
                    <a:lnTo>
                      <a:pt x="443" y="305"/>
                    </a:lnTo>
                    <a:lnTo>
                      <a:pt x="433" y="338"/>
                    </a:lnTo>
                    <a:lnTo>
                      <a:pt x="423" y="374"/>
                    </a:lnTo>
                    <a:lnTo>
                      <a:pt x="415" y="414"/>
                    </a:lnTo>
                    <a:lnTo>
                      <a:pt x="408" y="460"/>
                    </a:lnTo>
                    <a:lnTo>
                      <a:pt x="400" y="514"/>
                    </a:lnTo>
                    <a:lnTo>
                      <a:pt x="394" y="571"/>
                    </a:lnTo>
                    <a:lnTo>
                      <a:pt x="389" y="626"/>
                    </a:lnTo>
                    <a:lnTo>
                      <a:pt x="384" y="677"/>
                    </a:lnTo>
                    <a:lnTo>
                      <a:pt x="379" y="722"/>
                    </a:lnTo>
                    <a:lnTo>
                      <a:pt x="369" y="760"/>
                    </a:lnTo>
                    <a:lnTo>
                      <a:pt x="357" y="791"/>
                    </a:lnTo>
                    <a:lnTo>
                      <a:pt x="339" y="813"/>
                    </a:lnTo>
                    <a:lnTo>
                      <a:pt x="315" y="823"/>
                    </a:lnTo>
                    <a:lnTo>
                      <a:pt x="285" y="821"/>
                    </a:lnTo>
                    <a:lnTo>
                      <a:pt x="258" y="803"/>
                    </a:lnTo>
                    <a:lnTo>
                      <a:pt x="232" y="777"/>
                    </a:lnTo>
                    <a:lnTo>
                      <a:pt x="212" y="746"/>
                    </a:lnTo>
                    <a:lnTo>
                      <a:pt x="194" y="714"/>
                    </a:lnTo>
                    <a:lnTo>
                      <a:pt x="182" y="685"/>
                    </a:lnTo>
                    <a:lnTo>
                      <a:pt x="174" y="665"/>
                    </a:lnTo>
                    <a:lnTo>
                      <a:pt x="171" y="657"/>
                    </a:lnTo>
                    <a:lnTo>
                      <a:pt x="0" y="747"/>
                    </a:lnTo>
                    <a:lnTo>
                      <a:pt x="1" y="750"/>
                    </a:lnTo>
                    <a:lnTo>
                      <a:pt x="3" y="761"/>
                    </a:lnTo>
                    <a:lnTo>
                      <a:pt x="7" y="776"/>
                    </a:lnTo>
                    <a:lnTo>
                      <a:pt x="13" y="796"/>
                    </a:lnTo>
                    <a:lnTo>
                      <a:pt x="20" y="822"/>
                    </a:lnTo>
                    <a:lnTo>
                      <a:pt x="31" y="852"/>
                    </a:lnTo>
                    <a:lnTo>
                      <a:pt x="41" y="884"/>
                    </a:lnTo>
                    <a:lnTo>
                      <a:pt x="55" y="919"/>
                    </a:lnTo>
                    <a:lnTo>
                      <a:pt x="63" y="937"/>
                    </a:lnTo>
                    <a:lnTo>
                      <a:pt x="72" y="955"/>
                    </a:lnTo>
                    <a:lnTo>
                      <a:pt x="84" y="974"/>
                    </a:lnTo>
                    <a:lnTo>
                      <a:pt x="98" y="992"/>
                    </a:lnTo>
                    <a:lnTo>
                      <a:pt x="111" y="1011"/>
                    </a:lnTo>
                    <a:lnTo>
                      <a:pt x="126" y="1028"/>
                    </a:lnTo>
                    <a:lnTo>
                      <a:pt x="142" y="1045"/>
                    </a:lnTo>
                    <a:lnTo>
                      <a:pt x="159" y="1063"/>
                    </a:lnTo>
                    <a:lnTo>
                      <a:pt x="176" y="1078"/>
                    </a:lnTo>
                    <a:lnTo>
                      <a:pt x="193" y="1093"/>
                    </a:lnTo>
                    <a:lnTo>
                      <a:pt x="209" y="1105"/>
                    </a:lnTo>
                    <a:lnTo>
                      <a:pt x="225" y="1117"/>
                    </a:lnTo>
                    <a:lnTo>
                      <a:pt x="241" y="1126"/>
                    </a:lnTo>
                    <a:lnTo>
                      <a:pt x="256" y="1133"/>
                    </a:lnTo>
                    <a:lnTo>
                      <a:pt x="270" y="1139"/>
                    </a:lnTo>
                    <a:lnTo>
                      <a:pt x="283" y="1142"/>
                    </a:lnTo>
                    <a:lnTo>
                      <a:pt x="304" y="1146"/>
                    </a:lnTo>
                    <a:lnTo>
                      <a:pt x="318" y="1147"/>
                    </a:lnTo>
                    <a:lnTo>
                      <a:pt x="328" y="1148"/>
                    </a:lnTo>
                    <a:lnTo>
                      <a:pt x="337" y="1147"/>
                    </a:lnTo>
                    <a:lnTo>
                      <a:pt x="346" y="1144"/>
                    </a:lnTo>
                    <a:lnTo>
                      <a:pt x="360" y="1142"/>
                    </a:lnTo>
                    <a:lnTo>
                      <a:pt x="379" y="1137"/>
                    </a:lnTo>
                    <a:lnTo>
                      <a:pt x="406" y="1132"/>
                    </a:lnTo>
                    <a:lnTo>
                      <a:pt x="418" y="1131"/>
                    </a:lnTo>
                    <a:lnTo>
                      <a:pt x="426" y="1133"/>
                    </a:lnTo>
                    <a:lnTo>
                      <a:pt x="433" y="1137"/>
                    </a:lnTo>
                    <a:lnTo>
                      <a:pt x="438" y="1143"/>
                    </a:lnTo>
                    <a:lnTo>
                      <a:pt x="443" y="1152"/>
                    </a:lnTo>
                    <a:lnTo>
                      <a:pt x="448" y="1163"/>
                    </a:lnTo>
                    <a:lnTo>
                      <a:pt x="453" y="1174"/>
                    </a:lnTo>
                    <a:lnTo>
                      <a:pt x="459" y="1188"/>
                    </a:lnTo>
                    <a:lnTo>
                      <a:pt x="467" y="1202"/>
                    </a:lnTo>
                    <a:lnTo>
                      <a:pt x="476" y="1218"/>
                    </a:lnTo>
                    <a:lnTo>
                      <a:pt x="488" y="1233"/>
                    </a:lnTo>
                    <a:lnTo>
                      <a:pt x="503" y="1249"/>
                    </a:lnTo>
                    <a:lnTo>
                      <a:pt x="521" y="1265"/>
                    </a:lnTo>
                    <a:lnTo>
                      <a:pt x="543" y="1282"/>
                    </a:lnTo>
                    <a:lnTo>
                      <a:pt x="571" y="1298"/>
                    </a:lnTo>
                    <a:lnTo>
                      <a:pt x="603" y="1313"/>
                    </a:lnTo>
                    <a:lnTo>
                      <a:pt x="648" y="1330"/>
                    </a:lnTo>
                    <a:lnTo>
                      <a:pt x="692" y="1343"/>
                    </a:lnTo>
                    <a:lnTo>
                      <a:pt x="734" y="1351"/>
                    </a:lnTo>
                    <a:lnTo>
                      <a:pt x="776" y="1356"/>
                    </a:lnTo>
                    <a:lnTo>
                      <a:pt x="816" y="1360"/>
                    </a:lnTo>
                    <a:lnTo>
                      <a:pt x="854" y="1360"/>
                    </a:lnTo>
                    <a:lnTo>
                      <a:pt x="890" y="1358"/>
                    </a:lnTo>
                    <a:lnTo>
                      <a:pt x="924" y="1354"/>
                    </a:lnTo>
                    <a:lnTo>
                      <a:pt x="956" y="1349"/>
                    </a:lnTo>
                    <a:lnTo>
                      <a:pt x="983" y="1344"/>
                    </a:lnTo>
                    <a:lnTo>
                      <a:pt x="1009" y="1338"/>
                    </a:lnTo>
                    <a:lnTo>
                      <a:pt x="1029" y="1331"/>
                    </a:lnTo>
                    <a:lnTo>
                      <a:pt x="1048" y="1325"/>
                    </a:lnTo>
                    <a:lnTo>
                      <a:pt x="1062" y="1320"/>
                    </a:lnTo>
                    <a:lnTo>
                      <a:pt x="1071" y="1315"/>
                    </a:lnTo>
                    <a:lnTo>
                      <a:pt x="1077" y="1313"/>
                    </a:lnTo>
                    <a:lnTo>
                      <a:pt x="1082" y="1302"/>
                    </a:lnTo>
                    <a:lnTo>
                      <a:pt x="1094" y="1276"/>
                    </a:lnTo>
                    <a:lnTo>
                      <a:pt x="1110" y="1237"/>
                    </a:lnTo>
                    <a:lnTo>
                      <a:pt x="1129" y="1186"/>
                    </a:lnTo>
                    <a:lnTo>
                      <a:pt x="1151" y="1126"/>
                    </a:lnTo>
                    <a:lnTo>
                      <a:pt x="1177" y="1059"/>
                    </a:lnTo>
                    <a:lnTo>
                      <a:pt x="1203" y="987"/>
                    </a:lnTo>
                    <a:lnTo>
                      <a:pt x="1230" y="911"/>
                    </a:lnTo>
                    <a:lnTo>
                      <a:pt x="1256" y="834"/>
                    </a:lnTo>
                    <a:lnTo>
                      <a:pt x="1283" y="758"/>
                    </a:lnTo>
                    <a:lnTo>
                      <a:pt x="1307" y="687"/>
                    </a:lnTo>
                    <a:lnTo>
                      <a:pt x="1328" y="619"/>
                    </a:lnTo>
                    <a:lnTo>
                      <a:pt x="1346" y="560"/>
                    </a:lnTo>
                    <a:lnTo>
                      <a:pt x="1361" y="510"/>
                    </a:lnTo>
                    <a:lnTo>
                      <a:pt x="1370" y="470"/>
                    </a:lnTo>
                    <a:lnTo>
                      <a:pt x="1375" y="445"/>
                    </a:lnTo>
                    <a:lnTo>
                      <a:pt x="1375" y="408"/>
                    </a:lnTo>
                    <a:lnTo>
                      <a:pt x="1374" y="369"/>
                    </a:lnTo>
                    <a:lnTo>
                      <a:pt x="1370" y="330"/>
                    </a:lnTo>
                    <a:lnTo>
                      <a:pt x="1364" y="292"/>
                    </a:lnTo>
                    <a:lnTo>
                      <a:pt x="1356" y="255"/>
                    </a:lnTo>
                    <a:lnTo>
                      <a:pt x="1346" y="220"/>
                    </a:lnTo>
                    <a:lnTo>
                      <a:pt x="1334" y="189"/>
                    </a:lnTo>
                    <a:lnTo>
                      <a:pt x="1322" y="163"/>
                    </a:lnTo>
                    <a:lnTo>
                      <a:pt x="1308" y="144"/>
                    </a:lnTo>
                    <a:lnTo>
                      <a:pt x="1287" y="118"/>
                    </a:lnTo>
                    <a:lnTo>
                      <a:pt x="1260" y="88"/>
                    </a:lnTo>
                    <a:lnTo>
                      <a:pt x="1231" y="58"/>
                    </a:lnTo>
                    <a:lnTo>
                      <a:pt x="1201" y="31"/>
                    </a:lnTo>
                    <a:lnTo>
                      <a:pt x="1174" y="11"/>
                    </a:lnTo>
                    <a:lnTo>
                      <a:pt x="1155" y="0"/>
                    </a:lnTo>
                    <a:lnTo>
                      <a:pt x="1143" y="3"/>
                    </a:lnTo>
                    <a:lnTo>
                      <a:pt x="1115" y="43"/>
                    </a:lnTo>
                    <a:lnTo>
                      <a:pt x="1085" y="74"/>
                    </a:lnTo>
                    <a:lnTo>
                      <a:pt x="1053" y="97"/>
                    </a:lnTo>
                    <a:lnTo>
                      <a:pt x="1022" y="112"/>
                    </a:lnTo>
                    <a:lnTo>
                      <a:pt x="990" y="120"/>
                    </a:lnTo>
                    <a:lnTo>
                      <a:pt x="960" y="124"/>
                    </a:lnTo>
                    <a:lnTo>
                      <a:pt x="930" y="121"/>
                    </a:lnTo>
                    <a:lnTo>
                      <a:pt x="901" y="114"/>
                    </a:lnTo>
                    <a:lnTo>
                      <a:pt x="874" y="106"/>
                    </a:lnTo>
                    <a:lnTo>
                      <a:pt x="850" y="96"/>
                    </a:lnTo>
                    <a:lnTo>
                      <a:pt x="828" y="83"/>
                    </a:lnTo>
                    <a:lnTo>
                      <a:pt x="808" y="72"/>
                    </a:lnTo>
                    <a:lnTo>
                      <a:pt x="793" y="61"/>
                    </a:lnTo>
                    <a:lnTo>
                      <a:pt x="782" y="52"/>
                    </a:lnTo>
                    <a:lnTo>
                      <a:pt x="774" y="46"/>
                    </a:lnTo>
                    <a:lnTo>
                      <a:pt x="771" y="4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8" name="Freihandform 22"/>
              <p:cNvSpPr>
                <a:spLocks/>
              </p:cNvSpPr>
              <p:nvPr/>
            </p:nvSpPr>
            <p:spPr bwMode="auto">
              <a:xfrm>
                <a:off x="4441" y="1931"/>
                <a:ext cx="541" cy="663"/>
              </a:xfrm>
              <a:custGeom>
                <a:avLst/>
                <a:gdLst>
                  <a:gd name="T0" fmla="*/ 22 w 1081"/>
                  <a:gd name="T1" fmla="*/ 187 h 1326"/>
                  <a:gd name="T2" fmla="*/ 69 w 1081"/>
                  <a:gd name="T3" fmla="*/ 1060 h 1326"/>
                  <a:gd name="T4" fmla="*/ 330 w 1081"/>
                  <a:gd name="T5" fmla="*/ 1065 h 1326"/>
                  <a:gd name="T6" fmla="*/ 330 w 1081"/>
                  <a:gd name="T7" fmla="*/ 1091 h 1326"/>
                  <a:gd name="T8" fmla="*/ 0 w 1081"/>
                  <a:gd name="T9" fmla="*/ 1123 h 1326"/>
                  <a:gd name="T10" fmla="*/ 0 w 1081"/>
                  <a:gd name="T11" fmla="*/ 1219 h 1326"/>
                  <a:gd name="T12" fmla="*/ 272 w 1081"/>
                  <a:gd name="T13" fmla="*/ 1326 h 1326"/>
                  <a:gd name="T14" fmla="*/ 1017 w 1081"/>
                  <a:gd name="T15" fmla="*/ 1166 h 1326"/>
                  <a:gd name="T16" fmla="*/ 1017 w 1081"/>
                  <a:gd name="T17" fmla="*/ 1107 h 1326"/>
                  <a:gd name="T18" fmla="*/ 783 w 1081"/>
                  <a:gd name="T19" fmla="*/ 1065 h 1326"/>
                  <a:gd name="T20" fmla="*/ 783 w 1081"/>
                  <a:gd name="T21" fmla="*/ 1017 h 1326"/>
                  <a:gd name="T22" fmla="*/ 1054 w 1081"/>
                  <a:gd name="T23" fmla="*/ 921 h 1326"/>
                  <a:gd name="T24" fmla="*/ 1081 w 1081"/>
                  <a:gd name="T25" fmla="*/ 21 h 1326"/>
                  <a:gd name="T26" fmla="*/ 192 w 1081"/>
                  <a:gd name="T27" fmla="*/ 0 h 1326"/>
                  <a:gd name="T28" fmla="*/ 22 w 1081"/>
                  <a:gd name="T29" fmla="*/ 187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1" h="1326">
                    <a:moveTo>
                      <a:pt x="22" y="187"/>
                    </a:moveTo>
                    <a:lnTo>
                      <a:pt x="69" y="1060"/>
                    </a:lnTo>
                    <a:lnTo>
                      <a:pt x="330" y="1065"/>
                    </a:lnTo>
                    <a:lnTo>
                      <a:pt x="330" y="1091"/>
                    </a:lnTo>
                    <a:lnTo>
                      <a:pt x="0" y="1123"/>
                    </a:lnTo>
                    <a:lnTo>
                      <a:pt x="0" y="1219"/>
                    </a:lnTo>
                    <a:lnTo>
                      <a:pt x="272" y="1326"/>
                    </a:lnTo>
                    <a:lnTo>
                      <a:pt x="1017" y="1166"/>
                    </a:lnTo>
                    <a:lnTo>
                      <a:pt x="1017" y="1107"/>
                    </a:lnTo>
                    <a:lnTo>
                      <a:pt x="783" y="1065"/>
                    </a:lnTo>
                    <a:lnTo>
                      <a:pt x="783" y="1017"/>
                    </a:lnTo>
                    <a:lnTo>
                      <a:pt x="1054" y="921"/>
                    </a:lnTo>
                    <a:lnTo>
                      <a:pt x="1081" y="21"/>
                    </a:lnTo>
                    <a:lnTo>
                      <a:pt x="192" y="0"/>
                    </a:lnTo>
                    <a:lnTo>
                      <a:pt x="22" y="187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D8D8D8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" name="Freihandform 23"/>
              <p:cNvSpPr>
                <a:spLocks/>
              </p:cNvSpPr>
              <p:nvPr/>
            </p:nvSpPr>
            <p:spPr bwMode="auto">
              <a:xfrm>
                <a:off x="4524" y="2504"/>
                <a:ext cx="476" cy="189"/>
              </a:xfrm>
              <a:custGeom>
                <a:avLst/>
                <a:gdLst>
                  <a:gd name="T0" fmla="*/ 4 w 952"/>
                  <a:gd name="T1" fmla="*/ 149 h 378"/>
                  <a:gd name="T2" fmla="*/ 0 w 952"/>
                  <a:gd name="T3" fmla="*/ 224 h 378"/>
                  <a:gd name="T4" fmla="*/ 367 w 952"/>
                  <a:gd name="T5" fmla="*/ 378 h 378"/>
                  <a:gd name="T6" fmla="*/ 930 w 952"/>
                  <a:gd name="T7" fmla="*/ 212 h 378"/>
                  <a:gd name="T8" fmla="*/ 952 w 952"/>
                  <a:gd name="T9" fmla="*/ 43 h 378"/>
                  <a:gd name="T10" fmla="*/ 824 w 952"/>
                  <a:gd name="T11" fmla="*/ 0 h 378"/>
                  <a:gd name="T12" fmla="*/ 4 w 952"/>
                  <a:gd name="T13" fmla="*/ 149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2" h="378">
                    <a:moveTo>
                      <a:pt x="4" y="149"/>
                    </a:moveTo>
                    <a:lnTo>
                      <a:pt x="0" y="224"/>
                    </a:lnTo>
                    <a:lnTo>
                      <a:pt x="367" y="378"/>
                    </a:lnTo>
                    <a:lnTo>
                      <a:pt x="930" y="212"/>
                    </a:lnTo>
                    <a:lnTo>
                      <a:pt x="952" y="43"/>
                    </a:lnTo>
                    <a:lnTo>
                      <a:pt x="824" y="0"/>
                    </a:lnTo>
                    <a:lnTo>
                      <a:pt x="4" y="149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BFBFBF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" name="Freihandform 24"/>
              <p:cNvSpPr>
                <a:spLocks/>
              </p:cNvSpPr>
              <p:nvPr/>
            </p:nvSpPr>
            <p:spPr bwMode="auto">
              <a:xfrm>
                <a:off x="4908" y="2517"/>
                <a:ext cx="92" cy="125"/>
              </a:xfrm>
              <a:custGeom>
                <a:avLst/>
                <a:gdLst>
                  <a:gd name="T0" fmla="*/ 6 w 184"/>
                  <a:gd name="T1" fmla="*/ 70 h 250"/>
                  <a:gd name="T2" fmla="*/ 7 w 184"/>
                  <a:gd name="T3" fmla="*/ 76 h 250"/>
                  <a:gd name="T4" fmla="*/ 5 w 184"/>
                  <a:gd name="T5" fmla="*/ 84 h 250"/>
                  <a:gd name="T6" fmla="*/ 3 w 184"/>
                  <a:gd name="T7" fmla="*/ 93 h 250"/>
                  <a:gd name="T8" fmla="*/ 7 w 184"/>
                  <a:gd name="T9" fmla="*/ 102 h 250"/>
                  <a:gd name="T10" fmla="*/ 18 w 184"/>
                  <a:gd name="T11" fmla="*/ 115 h 250"/>
                  <a:gd name="T12" fmla="*/ 31 w 184"/>
                  <a:gd name="T13" fmla="*/ 127 h 250"/>
                  <a:gd name="T14" fmla="*/ 44 w 184"/>
                  <a:gd name="T15" fmla="*/ 138 h 250"/>
                  <a:gd name="T16" fmla="*/ 57 w 184"/>
                  <a:gd name="T17" fmla="*/ 148 h 250"/>
                  <a:gd name="T18" fmla="*/ 69 w 184"/>
                  <a:gd name="T19" fmla="*/ 158 h 250"/>
                  <a:gd name="T20" fmla="*/ 78 w 184"/>
                  <a:gd name="T21" fmla="*/ 165 h 250"/>
                  <a:gd name="T22" fmla="*/ 85 w 184"/>
                  <a:gd name="T23" fmla="*/ 169 h 250"/>
                  <a:gd name="T24" fmla="*/ 87 w 184"/>
                  <a:gd name="T25" fmla="*/ 170 h 250"/>
                  <a:gd name="T26" fmla="*/ 142 w 184"/>
                  <a:gd name="T27" fmla="*/ 250 h 250"/>
                  <a:gd name="T28" fmla="*/ 184 w 184"/>
                  <a:gd name="T29" fmla="*/ 42 h 250"/>
                  <a:gd name="T30" fmla="*/ 72 w 184"/>
                  <a:gd name="T31" fmla="*/ 0 h 250"/>
                  <a:gd name="T32" fmla="*/ 68 w 184"/>
                  <a:gd name="T33" fmla="*/ 1 h 250"/>
                  <a:gd name="T34" fmla="*/ 57 w 184"/>
                  <a:gd name="T35" fmla="*/ 4 h 250"/>
                  <a:gd name="T36" fmla="*/ 44 w 184"/>
                  <a:gd name="T37" fmla="*/ 11 h 250"/>
                  <a:gd name="T38" fmla="*/ 29 w 184"/>
                  <a:gd name="T39" fmla="*/ 19 h 250"/>
                  <a:gd name="T40" fmla="*/ 14 w 184"/>
                  <a:gd name="T41" fmla="*/ 30 h 250"/>
                  <a:gd name="T42" fmla="*/ 5 w 184"/>
                  <a:gd name="T43" fmla="*/ 41 h 250"/>
                  <a:gd name="T44" fmla="*/ 0 w 184"/>
                  <a:gd name="T45" fmla="*/ 55 h 250"/>
                  <a:gd name="T46" fmla="*/ 6 w 184"/>
                  <a:gd name="T47" fmla="*/ 7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4" h="250">
                    <a:moveTo>
                      <a:pt x="6" y="70"/>
                    </a:moveTo>
                    <a:lnTo>
                      <a:pt x="7" y="76"/>
                    </a:lnTo>
                    <a:lnTo>
                      <a:pt x="5" y="84"/>
                    </a:lnTo>
                    <a:lnTo>
                      <a:pt x="3" y="93"/>
                    </a:lnTo>
                    <a:lnTo>
                      <a:pt x="7" y="102"/>
                    </a:lnTo>
                    <a:lnTo>
                      <a:pt x="18" y="115"/>
                    </a:lnTo>
                    <a:lnTo>
                      <a:pt x="31" y="127"/>
                    </a:lnTo>
                    <a:lnTo>
                      <a:pt x="44" y="138"/>
                    </a:lnTo>
                    <a:lnTo>
                      <a:pt x="57" y="148"/>
                    </a:lnTo>
                    <a:lnTo>
                      <a:pt x="69" y="158"/>
                    </a:lnTo>
                    <a:lnTo>
                      <a:pt x="78" y="165"/>
                    </a:lnTo>
                    <a:lnTo>
                      <a:pt x="85" y="169"/>
                    </a:lnTo>
                    <a:lnTo>
                      <a:pt x="87" y="170"/>
                    </a:lnTo>
                    <a:lnTo>
                      <a:pt x="142" y="250"/>
                    </a:lnTo>
                    <a:lnTo>
                      <a:pt x="184" y="42"/>
                    </a:lnTo>
                    <a:lnTo>
                      <a:pt x="72" y="0"/>
                    </a:lnTo>
                    <a:lnTo>
                      <a:pt x="68" y="1"/>
                    </a:lnTo>
                    <a:lnTo>
                      <a:pt x="57" y="4"/>
                    </a:lnTo>
                    <a:lnTo>
                      <a:pt x="44" y="11"/>
                    </a:lnTo>
                    <a:lnTo>
                      <a:pt x="29" y="19"/>
                    </a:lnTo>
                    <a:lnTo>
                      <a:pt x="14" y="30"/>
                    </a:lnTo>
                    <a:lnTo>
                      <a:pt x="5" y="41"/>
                    </a:lnTo>
                    <a:lnTo>
                      <a:pt x="0" y="55"/>
                    </a:lnTo>
                    <a:lnTo>
                      <a:pt x="6" y="7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2CCB2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" name="Freihandform 25"/>
              <p:cNvSpPr>
                <a:spLocks/>
              </p:cNvSpPr>
              <p:nvPr/>
            </p:nvSpPr>
            <p:spPr bwMode="auto">
              <a:xfrm>
                <a:off x="4739" y="2545"/>
                <a:ext cx="144" cy="160"/>
              </a:xfrm>
              <a:custGeom>
                <a:avLst/>
                <a:gdLst>
                  <a:gd name="T0" fmla="*/ 12 w 288"/>
                  <a:gd name="T1" fmla="*/ 76 h 322"/>
                  <a:gd name="T2" fmla="*/ 29 w 288"/>
                  <a:gd name="T3" fmla="*/ 123 h 322"/>
                  <a:gd name="T4" fmla="*/ 32 w 288"/>
                  <a:gd name="T5" fmla="*/ 171 h 322"/>
                  <a:gd name="T6" fmla="*/ 30 w 288"/>
                  <a:gd name="T7" fmla="*/ 216 h 322"/>
                  <a:gd name="T8" fmla="*/ 33 w 288"/>
                  <a:gd name="T9" fmla="*/ 264 h 322"/>
                  <a:gd name="T10" fmla="*/ 49 w 288"/>
                  <a:gd name="T11" fmla="*/ 304 h 322"/>
                  <a:gd name="T12" fmla="*/ 85 w 288"/>
                  <a:gd name="T13" fmla="*/ 322 h 322"/>
                  <a:gd name="T14" fmla="*/ 137 w 288"/>
                  <a:gd name="T15" fmla="*/ 303 h 322"/>
                  <a:gd name="T16" fmla="*/ 190 w 288"/>
                  <a:gd name="T17" fmla="*/ 270 h 322"/>
                  <a:gd name="T18" fmla="*/ 225 w 288"/>
                  <a:gd name="T19" fmla="*/ 242 h 322"/>
                  <a:gd name="T20" fmla="*/ 232 w 288"/>
                  <a:gd name="T21" fmla="*/ 234 h 322"/>
                  <a:gd name="T22" fmla="*/ 248 w 288"/>
                  <a:gd name="T23" fmla="*/ 209 h 322"/>
                  <a:gd name="T24" fmla="*/ 269 w 288"/>
                  <a:gd name="T25" fmla="*/ 172 h 322"/>
                  <a:gd name="T26" fmla="*/ 286 w 288"/>
                  <a:gd name="T27" fmla="*/ 140 h 322"/>
                  <a:gd name="T28" fmla="*/ 288 w 288"/>
                  <a:gd name="T29" fmla="*/ 104 h 322"/>
                  <a:gd name="T30" fmla="*/ 275 w 288"/>
                  <a:gd name="T31" fmla="*/ 22 h 322"/>
                  <a:gd name="T32" fmla="*/ 246 w 288"/>
                  <a:gd name="T33" fmla="*/ 4 h 322"/>
                  <a:gd name="T34" fmla="*/ 231 w 288"/>
                  <a:gd name="T35" fmla="*/ 21 h 322"/>
                  <a:gd name="T36" fmla="*/ 222 w 288"/>
                  <a:gd name="T37" fmla="*/ 45 h 322"/>
                  <a:gd name="T38" fmla="*/ 218 w 288"/>
                  <a:gd name="T39" fmla="*/ 63 h 322"/>
                  <a:gd name="T40" fmla="*/ 217 w 288"/>
                  <a:gd name="T41" fmla="*/ 65 h 322"/>
                  <a:gd name="T42" fmla="*/ 209 w 288"/>
                  <a:gd name="T43" fmla="*/ 50 h 322"/>
                  <a:gd name="T44" fmla="*/ 197 w 288"/>
                  <a:gd name="T45" fmla="*/ 28 h 322"/>
                  <a:gd name="T46" fmla="*/ 186 w 288"/>
                  <a:gd name="T47" fmla="*/ 8 h 322"/>
                  <a:gd name="T48" fmla="*/ 178 w 288"/>
                  <a:gd name="T49" fmla="*/ 1 h 322"/>
                  <a:gd name="T50" fmla="*/ 159 w 288"/>
                  <a:gd name="T51" fmla="*/ 1 h 322"/>
                  <a:gd name="T52" fmla="*/ 132 w 288"/>
                  <a:gd name="T53" fmla="*/ 5 h 322"/>
                  <a:gd name="T54" fmla="*/ 99 w 288"/>
                  <a:gd name="T55" fmla="*/ 12 h 322"/>
                  <a:gd name="T56" fmla="*/ 65 w 288"/>
                  <a:gd name="T57" fmla="*/ 20 h 322"/>
                  <a:gd name="T58" fmla="*/ 34 w 288"/>
                  <a:gd name="T59" fmla="*/ 30 h 322"/>
                  <a:gd name="T60" fmla="*/ 11 w 288"/>
                  <a:gd name="T61" fmla="*/ 40 h 322"/>
                  <a:gd name="T62" fmla="*/ 0 w 288"/>
                  <a:gd name="T63" fmla="*/ 52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8" h="322">
                    <a:moveTo>
                      <a:pt x="0" y="57"/>
                    </a:moveTo>
                    <a:lnTo>
                      <a:pt x="12" y="76"/>
                    </a:lnTo>
                    <a:lnTo>
                      <a:pt x="22" y="98"/>
                    </a:lnTo>
                    <a:lnTo>
                      <a:pt x="29" y="123"/>
                    </a:lnTo>
                    <a:lnTo>
                      <a:pt x="33" y="152"/>
                    </a:lnTo>
                    <a:lnTo>
                      <a:pt x="32" y="171"/>
                    </a:lnTo>
                    <a:lnTo>
                      <a:pt x="30" y="193"/>
                    </a:lnTo>
                    <a:lnTo>
                      <a:pt x="30" y="216"/>
                    </a:lnTo>
                    <a:lnTo>
                      <a:pt x="30" y="241"/>
                    </a:lnTo>
                    <a:lnTo>
                      <a:pt x="33" y="264"/>
                    </a:lnTo>
                    <a:lnTo>
                      <a:pt x="38" y="286"/>
                    </a:lnTo>
                    <a:lnTo>
                      <a:pt x="49" y="304"/>
                    </a:lnTo>
                    <a:lnTo>
                      <a:pt x="64" y="317"/>
                    </a:lnTo>
                    <a:lnTo>
                      <a:pt x="85" y="322"/>
                    </a:lnTo>
                    <a:lnTo>
                      <a:pt x="110" y="316"/>
                    </a:lnTo>
                    <a:lnTo>
                      <a:pt x="137" y="303"/>
                    </a:lnTo>
                    <a:lnTo>
                      <a:pt x="165" y="287"/>
                    </a:lnTo>
                    <a:lnTo>
                      <a:pt x="190" y="270"/>
                    </a:lnTo>
                    <a:lnTo>
                      <a:pt x="210" y="254"/>
                    </a:lnTo>
                    <a:lnTo>
                      <a:pt x="225" y="242"/>
                    </a:lnTo>
                    <a:lnTo>
                      <a:pt x="230" y="237"/>
                    </a:lnTo>
                    <a:lnTo>
                      <a:pt x="232" y="234"/>
                    </a:lnTo>
                    <a:lnTo>
                      <a:pt x="239" y="224"/>
                    </a:lnTo>
                    <a:lnTo>
                      <a:pt x="248" y="209"/>
                    </a:lnTo>
                    <a:lnTo>
                      <a:pt x="258" y="190"/>
                    </a:lnTo>
                    <a:lnTo>
                      <a:pt x="269" y="172"/>
                    </a:lnTo>
                    <a:lnTo>
                      <a:pt x="279" y="154"/>
                    </a:lnTo>
                    <a:lnTo>
                      <a:pt x="286" y="140"/>
                    </a:lnTo>
                    <a:lnTo>
                      <a:pt x="288" y="130"/>
                    </a:lnTo>
                    <a:lnTo>
                      <a:pt x="288" y="104"/>
                    </a:lnTo>
                    <a:lnTo>
                      <a:pt x="285" y="62"/>
                    </a:lnTo>
                    <a:lnTo>
                      <a:pt x="275" y="22"/>
                    </a:lnTo>
                    <a:lnTo>
                      <a:pt x="256" y="2"/>
                    </a:lnTo>
                    <a:lnTo>
                      <a:pt x="246" y="4"/>
                    </a:lnTo>
                    <a:lnTo>
                      <a:pt x="237" y="10"/>
                    </a:lnTo>
                    <a:lnTo>
                      <a:pt x="231" y="21"/>
                    </a:lnTo>
                    <a:lnTo>
                      <a:pt x="225" y="32"/>
                    </a:lnTo>
                    <a:lnTo>
                      <a:pt x="222" y="45"/>
                    </a:lnTo>
                    <a:lnTo>
                      <a:pt x="219" y="57"/>
                    </a:lnTo>
                    <a:lnTo>
                      <a:pt x="218" y="63"/>
                    </a:lnTo>
                    <a:lnTo>
                      <a:pt x="218" y="67"/>
                    </a:lnTo>
                    <a:lnTo>
                      <a:pt x="217" y="65"/>
                    </a:lnTo>
                    <a:lnTo>
                      <a:pt x="214" y="59"/>
                    </a:lnTo>
                    <a:lnTo>
                      <a:pt x="209" y="50"/>
                    </a:lnTo>
                    <a:lnTo>
                      <a:pt x="203" y="39"/>
                    </a:lnTo>
                    <a:lnTo>
                      <a:pt x="197" y="28"/>
                    </a:lnTo>
                    <a:lnTo>
                      <a:pt x="192" y="17"/>
                    </a:lnTo>
                    <a:lnTo>
                      <a:pt x="186" y="8"/>
                    </a:lnTo>
                    <a:lnTo>
                      <a:pt x="181" y="2"/>
                    </a:lnTo>
                    <a:lnTo>
                      <a:pt x="178" y="1"/>
                    </a:lnTo>
                    <a:lnTo>
                      <a:pt x="170" y="0"/>
                    </a:lnTo>
                    <a:lnTo>
                      <a:pt x="159" y="1"/>
                    </a:lnTo>
                    <a:lnTo>
                      <a:pt x="147" y="2"/>
                    </a:lnTo>
                    <a:lnTo>
                      <a:pt x="132" y="5"/>
                    </a:lnTo>
                    <a:lnTo>
                      <a:pt x="116" y="8"/>
                    </a:lnTo>
                    <a:lnTo>
                      <a:pt x="99" y="12"/>
                    </a:lnTo>
                    <a:lnTo>
                      <a:pt x="82" y="15"/>
                    </a:lnTo>
                    <a:lnTo>
                      <a:pt x="65" y="20"/>
                    </a:lnTo>
                    <a:lnTo>
                      <a:pt x="49" y="25"/>
                    </a:lnTo>
                    <a:lnTo>
                      <a:pt x="34" y="30"/>
                    </a:lnTo>
                    <a:lnTo>
                      <a:pt x="21" y="36"/>
                    </a:lnTo>
                    <a:lnTo>
                      <a:pt x="11" y="40"/>
                    </a:lnTo>
                    <a:lnTo>
                      <a:pt x="4" y="46"/>
                    </a:lnTo>
                    <a:lnTo>
                      <a:pt x="0" y="52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2CCB2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2" name="Freihandform 26"/>
              <p:cNvSpPr>
                <a:spLocks/>
              </p:cNvSpPr>
              <p:nvPr/>
            </p:nvSpPr>
            <p:spPr bwMode="auto">
              <a:xfrm>
                <a:off x="5100" y="2571"/>
                <a:ext cx="394" cy="380"/>
              </a:xfrm>
              <a:custGeom>
                <a:avLst/>
                <a:gdLst>
                  <a:gd name="T0" fmla="*/ 115 w 787"/>
                  <a:gd name="T1" fmla="*/ 103 h 759"/>
                  <a:gd name="T2" fmla="*/ 80 w 787"/>
                  <a:gd name="T3" fmla="*/ 146 h 759"/>
                  <a:gd name="T4" fmla="*/ 50 w 787"/>
                  <a:gd name="T5" fmla="*/ 204 h 759"/>
                  <a:gd name="T6" fmla="*/ 31 w 787"/>
                  <a:gd name="T7" fmla="*/ 260 h 759"/>
                  <a:gd name="T8" fmla="*/ 16 w 787"/>
                  <a:gd name="T9" fmla="*/ 381 h 759"/>
                  <a:gd name="T10" fmla="*/ 2 w 787"/>
                  <a:gd name="T11" fmla="*/ 549 h 759"/>
                  <a:gd name="T12" fmla="*/ 1 w 787"/>
                  <a:gd name="T13" fmla="*/ 583 h 759"/>
                  <a:gd name="T14" fmla="*/ 11 w 787"/>
                  <a:gd name="T15" fmla="*/ 619 h 759"/>
                  <a:gd name="T16" fmla="*/ 36 w 787"/>
                  <a:gd name="T17" fmla="*/ 672 h 759"/>
                  <a:gd name="T18" fmla="*/ 85 w 787"/>
                  <a:gd name="T19" fmla="*/ 720 h 759"/>
                  <a:gd name="T20" fmla="*/ 145 w 787"/>
                  <a:gd name="T21" fmla="*/ 746 h 759"/>
                  <a:gd name="T22" fmla="*/ 197 w 787"/>
                  <a:gd name="T23" fmla="*/ 756 h 759"/>
                  <a:gd name="T24" fmla="*/ 243 w 787"/>
                  <a:gd name="T25" fmla="*/ 759 h 759"/>
                  <a:gd name="T26" fmla="*/ 285 w 787"/>
                  <a:gd name="T27" fmla="*/ 757 h 759"/>
                  <a:gd name="T28" fmla="*/ 320 w 787"/>
                  <a:gd name="T29" fmla="*/ 751 h 759"/>
                  <a:gd name="T30" fmla="*/ 349 w 787"/>
                  <a:gd name="T31" fmla="*/ 744 h 759"/>
                  <a:gd name="T32" fmla="*/ 368 w 787"/>
                  <a:gd name="T33" fmla="*/ 737 h 759"/>
                  <a:gd name="T34" fmla="*/ 378 w 787"/>
                  <a:gd name="T35" fmla="*/ 734 h 759"/>
                  <a:gd name="T36" fmla="*/ 383 w 787"/>
                  <a:gd name="T37" fmla="*/ 732 h 759"/>
                  <a:gd name="T38" fmla="*/ 411 w 787"/>
                  <a:gd name="T39" fmla="*/ 722 h 759"/>
                  <a:gd name="T40" fmla="*/ 457 w 787"/>
                  <a:gd name="T41" fmla="*/ 706 h 759"/>
                  <a:gd name="T42" fmla="*/ 517 w 787"/>
                  <a:gd name="T43" fmla="*/ 686 h 759"/>
                  <a:gd name="T44" fmla="*/ 580 w 787"/>
                  <a:gd name="T45" fmla="*/ 663 h 759"/>
                  <a:gd name="T46" fmla="*/ 641 w 787"/>
                  <a:gd name="T47" fmla="*/ 638 h 759"/>
                  <a:gd name="T48" fmla="*/ 692 w 787"/>
                  <a:gd name="T49" fmla="*/ 615 h 759"/>
                  <a:gd name="T50" fmla="*/ 724 w 787"/>
                  <a:gd name="T51" fmla="*/ 597 h 759"/>
                  <a:gd name="T52" fmla="*/ 749 w 787"/>
                  <a:gd name="T53" fmla="*/ 542 h 759"/>
                  <a:gd name="T54" fmla="*/ 777 w 787"/>
                  <a:gd name="T55" fmla="*/ 405 h 759"/>
                  <a:gd name="T56" fmla="*/ 787 w 787"/>
                  <a:gd name="T57" fmla="*/ 247 h 759"/>
                  <a:gd name="T58" fmla="*/ 774 w 787"/>
                  <a:gd name="T59" fmla="*/ 118 h 759"/>
                  <a:gd name="T60" fmla="*/ 732 w 787"/>
                  <a:gd name="T61" fmla="*/ 52 h 759"/>
                  <a:gd name="T62" fmla="*/ 687 w 787"/>
                  <a:gd name="T63" fmla="*/ 19 h 759"/>
                  <a:gd name="T64" fmla="*/ 651 w 787"/>
                  <a:gd name="T65" fmla="*/ 4 h 759"/>
                  <a:gd name="T66" fmla="*/ 631 w 787"/>
                  <a:gd name="T67" fmla="*/ 0 h 759"/>
                  <a:gd name="T68" fmla="*/ 626 w 787"/>
                  <a:gd name="T69" fmla="*/ 0 h 759"/>
                  <a:gd name="T70" fmla="*/ 611 w 787"/>
                  <a:gd name="T71" fmla="*/ 0 h 759"/>
                  <a:gd name="T72" fmla="*/ 582 w 787"/>
                  <a:gd name="T73" fmla="*/ 1 h 759"/>
                  <a:gd name="T74" fmla="*/ 544 w 787"/>
                  <a:gd name="T75" fmla="*/ 2 h 759"/>
                  <a:gd name="T76" fmla="*/ 497 w 787"/>
                  <a:gd name="T77" fmla="*/ 6 h 759"/>
                  <a:gd name="T78" fmla="*/ 445 w 787"/>
                  <a:gd name="T79" fmla="*/ 10 h 759"/>
                  <a:gd name="T80" fmla="*/ 391 w 787"/>
                  <a:gd name="T81" fmla="*/ 17 h 759"/>
                  <a:gd name="T82" fmla="*/ 337 w 787"/>
                  <a:gd name="T83" fmla="*/ 28 h 759"/>
                  <a:gd name="T84" fmla="*/ 277 w 787"/>
                  <a:gd name="T85" fmla="*/ 44 h 759"/>
                  <a:gd name="T86" fmla="*/ 222 w 787"/>
                  <a:gd name="T87" fmla="*/ 60 h 759"/>
                  <a:gd name="T88" fmla="*/ 179 w 787"/>
                  <a:gd name="T89" fmla="*/ 73 h 759"/>
                  <a:gd name="T90" fmla="*/ 147 w 787"/>
                  <a:gd name="T91" fmla="*/ 85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7" h="759">
                    <a:moveTo>
                      <a:pt x="132" y="91"/>
                    </a:moveTo>
                    <a:lnTo>
                      <a:pt x="115" y="103"/>
                    </a:lnTo>
                    <a:lnTo>
                      <a:pt x="97" y="121"/>
                    </a:lnTo>
                    <a:lnTo>
                      <a:pt x="80" y="146"/>
                    </a:lnTo>
                    <a:lnTo>
                      <a:pt x="64" y="174"/>
                    </a:lnTo>
                    <a:lnTo>
                      <a:pt x="50" y="204"/>
                    </a:lnTo>
                    <a:lnTo>
                      <a:pt x="39" y="234"/>
                    </a:lnTo>
                    <a:lnTo>
                      <a:pt x="31" y="260"/>
                    </a:lnTo>
                    <a:lnTo>
                      <a:pt x="26" y="282"/>
                    </a:lnTo>
                    <a:lnTo>
                      <a:pt x="16" y="381"/>
                    </a:lnTo>
                    <a:lnTo>
                      <a:pt x="8" y="477"/>
                    </a:lnTo>
                    <a:lnTo>
                      <a:pt x="2" y="549"/>
                    </a:lnTo>
                    <a:lnTo>
                      <a:pt x="0" y="577"/>
                    </a:lnTo>
                    <a:lnTo>
                      <a:pt x="1" y="583"/>
                    </a:lnTo>
                    <a:lnTo>
                      <a:pt x="4" y="597"/>
                    </a:lnTo>
                    <a:lnTo>
                      <a:pt x="11" y="619"/>
                    </a:lnTo>
                    <a:lnTo>
                      <a:pt x="21" y="644"/>
                    </a:lnTo>
                    <a:lnTo>
                      <a:pt x="36" y="672"/>
                    </a:lnTo>
                    <a:lnTo>
                      <a:pt x="57" y="698"/>
                    </a:lnTo>
                    <a:lnTo>
                      <a:pt x="85" y="720"/>
                    </a:lnTo>
                    <a:lnTo>
                      <a:pt x="118" y="737"/>
                    </a:lnTo>
                    <a:lnTo>
                      <a:pt x="145" y="746"/>
                    </a:lnTo>
                    <a:lnTo>
                      <a:pt x="171" y="752"/>
                    </a:lnTo>
                    <a:lnTo>
                      <a:pt x="197" y="756"/>
                    </a:lnTo>
                    <a:lnTo>
                      <a:pt x="221" y="758"/>
                    </a:lnTo>
                    <a:lnTo>
                      <a:pt x="243" y="759"/>
                    </a:lnTo>
                    <a:lnTo>
                      <a:pt x="264" y="759"/>
                    </a:lnTo>
                    <a:lnTo>
                      <a:pt x="285" y="757"/>
                    </a:lnTo>
                    <a:lnTo>
                      <a:pt x="304" y="755"/>
                    </a:lnTo>
                    <a:lnTo>
                      <a:pt x="320" y="751"/>
                    </a:lnTo>
                    <a:lnTo>
                      <a:pt x="335" y="748"/>
                    </a:lnTo>
                    <a:lnTo>
                      <a:pt x="349" y="744"/>
                    </a:lnTo>
                    <a:lnTo>
                      <a:pt x="359" y="741"/>
                    </a:lnTo>
                    <a:lnTo>
                      <a:pt x="368" y="737"/>
                    </a:lnTo>
                    <a:lnTo>
                      <a:pt x="374" y="735"/>
                    </a:lnTo>
                    <a:lnTo>
                      <a:pt x="378" y="734"/>
                    </a:lnTo>
                    <a:lnTo>
                      <a:pt x="380" y="733"/>
                    </a:lnTo>
                    <a:lnTo>
                      <a:pt x="383" y="732"/>
                    </a:lnTo>
                    <a:lnTo>
                      <a:pt x="393" y="728"/>
                    </a:lnTo>
                    <a:lnTo>
                      <a:pt x="411" y="722"/>
                    </a:lnTo>
                    <a:lnTo>
                      <a:pt x="431" y="716"/>
                    </a:lnTo>
                    <a:lnTo>
                      <a:pt x="457" y="706"/>
                    </a:lnTo>
                    <a:lnTo>
                      <a:pt x="486" y="697"/>
                    </a:lnTo>
                    <a:lnTo>
                      <a:pt x="517" y="686"/>
                    </a:lnTo>
                    <a:lnTo>
                      <a:pt x="548" y="674"/>
                    </a:lnTo>
                    <a:lnTo>
                      <a:pt x="580" y="663"/>
                    </a:lnTo>
                    <a:lnTo>
                      <a:pt x="611" y="650"/>
                    </a:lnTo>
                    <a:lnTo>
                      <a:pt x="641" y="638"/>
                    </a:lnTo>
                    <a:lnTo>
                      <a:pt x="668" y="627"/>
                    </a:lnTo>
                    <a:lnTo>
                      <a:pt x="692" y="615"/>
                    </a:lnTo>
                    <a:lnTo>
                      <a:pt x="710" y="605"/>
                    </a:lnTo>
                    <a:lnTo>
                      <a:pt x="724" y="597"/>
                    </a:lnTo>
                    <a:lnTo>
                      <a:pt x="731" y="589"/>
                    </a:lnTo>
                    <a:lnTo>
                      <a:pt x="749" y="542"/>
                    </a:lnTo>
                    <a:lnTo>
                      <a:pt x="764" y="478"/>
                    </a:lnTo>
                    <a:lnTo>
                      <a:pt x="777" y="405"/>
                    </a:lnTo>
                    <a:lnTo>
                      <a:pt x="785" y="325"/>
                    </a:lnTo>
                    <a:lnTo>
                      <a:pt x="787" y="247"/>
                    </a:lnTo>
                    <a:lnTo>
                      <a:pt x="784" y="175"/>
                    </a:lnTo>
                    <a:lnTo>
                      <a:pt x="774" y="118"/>
                    </a:lnTo>
                    <a:lnTo>
                      <a:pt x="756" y="78"/>
                    </a:lnTo>
                    <a:lnTo>
                      <a:pt x="732" y="52"/>
                    </a:lnTo>
                    <a:lnTo>
                      <a:pt x="709" y="32"/>
                    </a:lnTo>
                    <a:lnTo>
                      <a:pt x="687" y="19"/>
                    </a:lnTo>
                    <a:lnTo>
                      <a:pt x="669" y="9"/>
                    </a:lnTo>
                    <a:lnTo>
                      <a:pt x="651" y="4"/>
                    </a:lnTo>
                    <a:lnTo>
                      <a:pt x="639" y="1"/>
                    </a:lnTo>
                    <a:lnTo>
                      <a:pt x="631" y="0"/>
                    </a:lnTo>
                    <a:lnTo>
                      <a:pt x="628" y="0"/>
                    </a:lnTo>
                    <a:lnTo>
                      <a:pt x="626" y="0"/>
                    </a:lnTo>
                    <a:lnTo>
                      <a:pt x="620" y="0"/>
                    </a:lnTo>
                    <a:lnTo>
                      <a:pt x="611" y="0"/>
                    </a:lnTo>
                    <a:lnTo>
                      <a:pt x="598" y="0"/>
                    </a:lnTo>
                    <a:lnTo>
                      <a:pt x="582" y="1"/>
                    </a:lnTo>
                    <a:lnTo>
                      <a:pt x="564" y="1"/>
                    </a:lnTo>
                    <a:lnTo>
                      <a:pt x="544" y="2"/>
                    </a:lnTo>
                    <a:lnTo>
                      <a:pt x="521" y="4"/>
                    </a:lnTo>
                    <a:lnTo>
                      <a:pt x="497" y="6"/>
                    </a:lnTo>
                    <a:lnTo>
                      <a:pt x="472" y="7"/>
                    </a:lnTo>
                    <a:lnTo>
                      <a:pt x="445" y="10"/>
                    </a:lnTo>
                    <a:lnTo>
                      <a:pt x="419" y="14"/>
                    </a:lnTo>
                    <a:lnTo>
                      <a:pt x="391" y="17"/>
                    </a:lnTo>
                    <a:lnTo>
                      <a:pt x="364" y="23"/>
                    </a:lnTo>
                    <a:lnTo>
                      <a:pt x="337" y="28"/>
                    </a:lnTo>
                    <a:lnTo>
                      <a:pt x="311" y="35"/>
                    </a:lnTo>
                    <a:lnTo>
                      <a:pt x="277" y="44"/>
                    </a:lnTo>
                    <a:lnTo>
                      <a:pt x="247" y="52"/>
                    </a:lnTo>
                    <a:lnTo>
                      <a:pt x="222" y="60"/>
                    </a:lnTo>
                    <a:lnTo>
                      <a:pt x="199" y="67"/>
                    </a:lnTo>
                    <a:lnTo>
                      <a:pt x="179" y="73"/>
                    </a:lnTo>
                    <a:lnTo>
                      <a:pt x="162" y="80"/>
                    </a:lnTo>
                    <a:lnTo>
                      <a:pt x="147" y="85"/>
                    </a:lnTo>
                    <a:lnTo>
                      <a:pt x="132" y="9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3" name="Freihandform 27"/>
              <p:cNvSpPr>
                <a:spLocks/>
              </p:cNvSpPr>
              <p:nvPr/>
            </p:nvSpPr>
            <p:spPr bwMode="auto">
              <a:xfrm>
                <a:off x="5266" y="2667"/>
                <a:ext cx="168" cy="366"/>
              </a:xfrm>
              <a:custGeom>
                <a:avLst/>
                <a:gdLst>
                  <a:gd name="T0" fmla="*/ 99 w 336"/>
                  <a:gd name="T1" fmla="*/ 49 h 733"/>
                  <a:gd name="T2" fmla="*/ 0 w 336"/>
                  <a:gd name="T3" fmla="*/ 733 h 733"/>
                  <a:gd name="T4" fmla="*/ 229 w 336"/>
                  <a:gd name="T5" fmla="*/ 733 h 733"/>
                  <a:gd name="T6" fmla="*/ 336 w 336"/>
                  <a:gd name="T7" fmla="*/ 30 h 733"/>
                  <a:gd name="T8" fmla="*/ 336 w 336"/>
                  <a:gd name="T9" fmla="*/ 29 h 733"/>
                  <a:gd name="T10" fmla="*/ 336 w 336"/>
                  <a:gd name="T11" fmla="*/ 26 h 733"/>
                  <a:gd name="T12" fmla="*/ 335 w 336"/>
                  <a:gd name="T13" fmla="*/ 22 h 733"/>
                  <a:gd name="T14" fmla="*/ 331 w 336"/>
                  <a:gd name="T15" fmla="*/ 16 h 733"/>
                  <a:gd name="T16" fmla="*/ 321 w 336"/>
                  <a:gd name="T17" fmla="*/ 12 h 733"/>
                  <a:gd name="T18" fmla="*/ 309 w 336"/>
                  <a:gd name="T19" fmla="*/ 6 h 733"/>
                  <a:gd name="T20" fmla="*/ 288 w 336"/>
                  <a:gd name="T21" fmla="*/ 3 h 733"/>
                  <a:gd name="T22" fmla="*/ 260 w 336"/>
                  <a:gd name="T23" fmla="*/ 0 h 733"/>
                  <a:gd name="T24" fmla="*/ 228 w 336"/>
                  <a:gd name="T25" fmla="*/ 2 h 733"/>
                  <a:gd name="T26" fmla="*/ 198 w 336"/>
                  <a:gd name="T27" fmla="*/ 6 h 733"/>
                  <a:gd name="T28" fmla="*/ 172 w 336"/>
                  <a:gd name="T29" fmla="*/ 14 h 733"/>
                  <a:gd name="T30" fmla="*/ 148 w 336"/>
                  <a:gd name="T31" fmla="*/ 22 h 733"/>
                  <a:gd name="T32" fmla="*/ 128 w 336"/>
                  <a:gd name="T33" fmla="*/ 33 h 733"/>
                  <a:gd name="T34" fmla="*/ 112 w 336"/>
                  <a:gd name="T35" fmla="*/ 41 h 733"/>
                  <a:gd name="T36" fmla="*/ 103 w 336"/>
                  <a:gd name="T37" fmla="*/ 46 h 733"/>
                  <a:gd name="T38" fmla="*/ 99 w 336"/>
                  <a:gd name="T39" fmla="*/ 49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6" h="733">
                    <a:moveTo>
                      <a:pt x="99" y="49"/>
                    </a:moveTo>
                    <a:lnTo>
                      <a:pt x="0" y="733"/>
                    </a:lnTo>
                    <a:lnTo>
                      <a:pt x="229" y="733"/>
                    </a:lnTo>
                    <a:lnTo>
                      <a:pt x="336" y="30"/>
                    </a:lnTo>
                    <a:lnTo>
                      <a:pt x="336" y="29"/>
                    </a:lnTo>
                    <a:lnTo>
                      <a:pt x="336" y="26"/>
                    </a:lnTo>
                    <a:lnTo>
                      <a:pt x="335" y="22"/>
                    </a:lnTo>
                    <a:lnTo>
                      <a:pt x="331" y="16"/>
                    </a:lnTo>
                    <a:lnTo>
                      <a:pt x="321" y="12"/>
                    </a:lnTo>
                    <a:lnTo>
                      <a:pt x="309" y="6"/>
                    </a:lnTo>
                    <a:lnTo>
                      <a:pt x="288" y="3"/>
                    </a:lnTo>
                    <a:lnTo>
                      <a:pt x="260" y="0"/>
                    </a:lnTo>
                    <a:lnTo>
                      <a:pt x="228" y="2"/>
                    </a:lnTo>
                    <a:lnTo>
                      <a:pt x="198" y="6"/>
                    </a:lnTo>
                    <a:lnTo>
                      <a:pt x="172" y="14"/>
                    </a:lnTo>
                    <a:lnTo>
                      <a:pt x="148" y="22"/>
                    </a:lnTo>
                    <a:lnTo>
                      <a:pt x="128" y="33"/>
                    </a:lnTo>
                    <a:lnTo>
                      <a:pt x="112" y="41"/>
                    </a:lnTo>
                    <a:lnTo>
                      <a:pt x="103" y="46"/>
                    </a:lnTo>
                    <a:lnTo>
                      <a:pt x="99" y="49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A5A5A5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4" name="Freihandform 28"/>
              <p:cNvSpPr>
                <a:spLocks/>
              </p:cNvSpPr>
              <p:nvPr/>
            </p:nvSpPr>
            <p:spPr bwMode="auto">
              <a:xfrm>
                <a:off x="4448" y="2281"/>
                <a:ext cx="989" cy="499"/>
              </a:xfrm>
              <a:custGeom>
                <a:avLst/>
                <a:gdLst>
                  <a:gd name="T0" fmla="*/ 1001 w 1977"/>
                  <a:gd name="T1" fmla="*/ 927 h 999"/>
                  <a:gd name="T2" fmla="*/ 888 w 1977"/>
                  <a:gd name="T3" fmla="*/ 913 h 999"/>
                  <a:gd name="T4" fmla="*/ 837 w 1977"/>
                  <a:gd name="T5" fmla="*/ 823 h 999"/>
                  <a:gd name="T6" fmla="*/ 935 w 1977"/>
                  <a:gd name="T7" fmla="*/ 775 h 999"/>
                  <a:gd name="T8" fmla="*/ 792 w 1977"/>
                  <a:gd name="T9" fmla="*/ 757 h 999"/>
                  <a:gd name="T10" fmla="*/ 846 w 1977"/>
                  <a:gd name="T11" fmla="*/ 919 h 999"/>
                  <a:gd name="T12" fmla="*/ 989 w 1977"/>
                  <a:gd name="T13" fmla="*/ 997 h 999"/>
                  <a:gd name="T14" fmla="*/ 1064 w 1977"/>
                  <a:gd name="T15" fmla="*/ 908 h 999"/>
                  <a:gd name="T16" fmla="*/ 1128 w 1977"/>
                  <a:gd name="T17" fmla="*/ 485 h 999"/>
                  <a:gd name="T18" fmla="*/ 1226 w 1977"/>
                  <a:gd name="T19" fmla="*/ 316 h 999"/>
                  <a:gd name="T20" fmla="*/ 1398 w 1977"/>
                  <a:gd name="T21" fmla="*/ 215 h 999"/>
                  <a:gd name="T22" fmla="*/ 1534 w 1977"/>
                  <a:gd name="T23" fmla="*/ 294 h 999"/>
                  <a:gd name="T24" fmla="*/ 1667 w 1977"/>
                  <a:gd name="T25" fmla="*/ 300 h 999"/>
                  <a:gd name="T26" fmla="*/ 1770 w 1977"/>
                  <a:gd name="T27" fmla="*/ 239 h 999"/>
                  <a:gd name="T28" fmla="*/ 1944 w 1977"/>
                  <a:gd name="T29" fmla="*/ 457 h 999"/>
                  <a:gd name="T30" fmla="*/ 1976 w 1977"/>
                  <a:gd name="T31" fmla="*/ 430 h 999"/>
                  <a:gd name="T32" fmla="*/ 1909 w 1977"/>
                  <a:gd name="T33" fmla="*/ 265 h 999"/>
                  <a:gd name="T34" fmla="*/ 1795 w 1977"/>
                  <a:gd name="T35" fmla="*/ 171 h 999"/>
                  <a:gd name="T36" fmla="*/ 1753 w 1977"/>
                  <a:gd name="T37" fmla="*/ 185 h 999"/>
                  <a:gd name="T38" fmla="*/ 1664 w 1977"/>
                  <a:gd name="T39" fmla="*/ 250 h 999"/>
                  <a:gd name="T40" fmla="*/ 1569 w 1977"/>
                  <a:gd name="T41" fmla="*/ 255 h 999"/>
                  <a:gd name="T42" fmla="*/ 1481 w 1977"/>
                  <a:gd name="T43" fmla="*/ 217 h 999"/>
                  <a:gd name="T44" fmla="*/ 1497 w 1977"/>
                  <a:gd name="T45" fmla="*/ 116 h 999"/>
                  <a:gd name="T46" fmla="*/ 1457 w 1977"/>
                  <a:gd name="T47" fmla="*/ 50 h 999"/>
                  <a:gd name="T48" fmla="*/ 1348 w 1977"/>
                  <a:gd name="T49" fmla="*/ 185 h 999"/>
                  <a:gd name="T50" fmla="*/ 1193 w 1977"/>
                  <a:gd name="T51" fmla="*/ 269 h 999"/>
                  <a:gd name="T52" fmla="*/ 1100 w 1977"/>
                  <a:gd name="T53" fmla="*/ 411 h 999"/>
                  <a:gd name="T54" fmla="*/ 1039 w 1977"/>
                  <a:gd name="T55" fmla="*/ 490 h 999"/>
                  <a:gd name="T56" fmla="*/ 882 w 1977"/>
                  <a:gd name="T57" fmla="*/ 471 h 999"/>
                  <a:gd name="T58" fmla="*/ 415 w 1977"/>
                  <a:gd name="T59" fmla="*/ 549 h 999"/>
                  <a:gd name="T60" fmla="*/ 218 w 1977"/>
                  <a:gd name="T61" fmla="*/ 558 h 999"/>
                  <a:gd name="T62" fmla="*/ 92 w 1977"/>
                  <a:gd name="T63" fmla="*/ 514 h 999"/>
                  <a:gd name="T64" fmla="*/ 10 w 1977"/>
                  <a:gd name="T65" fmla="*/ 509 h 999"/>
                  <a:gd name="T66" fmla="*/ 149 w 1977"/>
                  <a:gd name="T67" fmla="*/ 562 h 999"/>
                  <a:gd name="T68" fmla="*/ 213 w 1977"/>
                  <a:gd name="T69" fmla="*/ 588 h 999"/>
                  <a:gd name="T70" fmla="*/ 497 w 1977"/>
                  <a:gd name="T71" fmla="*/ 744 h 999"/>
                  <a:gd name="T72" fmla="*/ 385 w 1977"/>
                  <a:gd name="T73" fmla="*/ 583 h 999"/>
                  <a:gd name="T74" fmla="*/ 866 w 1977"/>
                  <a:gd name="T75" fmla="*/ 494 h 999"/>
                  <a:gd name="T76" fmla="*/ 1024 w 1977"/>
                  <a:gd name="T77" fmla="*/ 504 h 999"/>
                  <a:gd name="T78" fmla="*/ 1055 w 1977"/>
                  <a:gd name="T79" fmla="*/ 650 h 999"/>
                  <a:gd name="T80" fmla="*/ 987 w 1977"/>
                  <a:gd name="T81" fmla="*/ 583 h 999"/>
                  <a:gd name="T82" fmla="*/ 1051 w 1977"/>
                  <a:gd name="T83" fmla="*/ 601 h 999"/>
                  <a:gd name="T84" fmla="*/ 956 w 1977"/>
                  <a:gd name="T85" fmla="*/ 517 h 999"/>
                  <a:gd name="T86" fmla="*/ 1027 w 1977"/>
                  <a:gd name="T87" fmla="*/ 537 h 999"/>
                  <a:gd name="T88" fmla="*/ 1064 w 1977"/>
                  <a:gd name="T89" fmla="*/ 550 h 999"/>
                  <a:gd name="T90" fmla="*/ 979 w 1977"/>
                  <a:gd name="T91" fmla="*/ 503 h 999"/>
                  <a:gd name="T92" fmla="*/ 956 w 1977"/>
                  <a:gd name="T93" fmla="*/ 515 h 999"/>
                  <a:gd name="T94" fmla="*/ 968 w 1977"/>
                  <a:gd name="T95" fmla="*/ 543 h 999"/>
                  <a:gd name="T96" fmla="*/ 972 w 1977"/>
                  <a:gd name="T97" fmla="*/ 560 h 999"/>
                  <a:gd name="T98" fmla="*/ 969 w 1977"/>
                  <a:gd name="T99" fmla="*/ 602 h 999"/>
                  <a:gd name="T100" fmla="*/ 929 w 1977"/>
                  <a:gd name="T101" fmla="*/ 663 h 999"/>
                  <a:gd name="T102" fmla="*/ 854 w 1977"/>
                  <a:gd name="T103" fmla="*/ 573 h 999"/>
                  <a:gd name="T104" fmla="*/ 798 w 1977"/>
                  <a:gd name="T105" fmla="*/ 612 h 999"/>
                  <a:gd name="T106" fmla="*/ 778 w 1977"/>
                  <a:gd name="T107" fmla="*/ 620 h 999"/>
                  <a:gd name="T108" fmla="*/ 823 w 1977"/>
                  <a:gd name="T109" fmla="*/ 634 h 999"/>
                  <a:gd name="T110" fmla="*/ 820 w 1977"/>
                  <a:gd name="T111" fmla="*/ 689 h 999"/>
                  <a:gd name="T112" fmla="*/ 845 w 1977"/>
                  <a:gd name="T113" fmla="*/ 722 h 999"/>
                  <a:gd name="T114" fmla="*/ 1001 w 1977"/>
                  <a:gd name="T115" fmla="*/ 673 h 999"/>
                  <a:gd name="T116" fmla="*/ 951 w 1977"/>
                  <a:gd name="T117" fmla="*/ 769 h 999"/>
                  <a:gd name="T118" fmla="*/ 1035 w 1977"/>
                  <a:gd name="T119" fmla="*/ 791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77" h="999">
                    <a:moveTo>
                      <a:pt x="949" y="853"/>
                    </a:moveTo>
                    <a:lnTo>
                      <a:pt x="1027" y="827"/>
                    </a:lnTo>
                    <a:lnTo>
                      <a:pt x="1026" y="843"/>
                    </a:lnTo>
                    <a:lnTo>
                      <a:pt x="1024" y="860"/>
                    </a:lnTo>
                    <a:lnTo>
                      <a:pt x="1021" y="877"/>
                    </a:lnTo>
                    <a:lnTo>
                      <a:pt x="1017" y="894"/>
                    </a:lnTo>
                    <a:lnTo>
                      <a:pt x="1010" y="912"/>
                    </a:lnTo>
                    <a:lnTo>
                      <a:pt x="1001" y="927"/>
                    </a:lnTo>
                    <a:lnTo>
                      <a:pt x="989" y="941"/>
                    </a:lnTo>
                    <a:lnTo>
                      <a:pt x="974" y="952"/>
                    </a:lnTo>
                    <a:lnTo>
                      <a:pt x="959" y="954"/>
                    </a:lnTo>
                    <a:lnTo>
                      <a:pt x="944" y="952"/>
                    </a:lnTo>
                    <a:lnTo>
                      <a:pt x="929" y="946"/>
                    </a:lnTo>
                    <a:lnTo>
                      <a:pt x="914" y="937"/>
                    </a:lnTo>
                    <a:lnTo>
                      <a:pt x="900" y="926"/>
                    </a:lnTo>
                    <a:lnTo>
                      <a:pt x="888" y="913"/>
                    </a:lnTo>
                    <a:lnTo>
                      <a:pt x="876" y="897"/>
                    </a:lnTo>
                    <a:lnTo>
                      <a:pt x="867" y="881"/>
                    </a:lnTo>
                    <a:lnTo>
                      <a:pt x="949" y="853"/>
                    </a:lnTo>
                    <a:lnTo>
                      <a:pt x="942" y="822"/>
                    </a:lnTo>
                    <a:lnTo>
                      <a:pt x="857" y="852"/>
                    </a:lnTo>
                    <a:lnTo>
                      <a:pt x="848" y="845"/>
                    </a:lnTo>
                    <a:lnTo>
                      <a:pt x="842" y="835"/>
                    </a:lnTo>
                    <a:lnTo>
                      <a:pt x="837" y="823"/>
                    </a:lnTo>
                    <a:lnTo>
                      <a:pt x="830" y="812"/>
                    </a:lnTo>
                    <a:lnTo>
                      <a:pt x="843" y="806"/>
                    </a:lnTo>
                    <a:lnTo>
                      <a:pt x="858" y="801"/>
                    </a:lnTo>
                    <a:lnTo>
                      <a:pt x="873" y="795"/>
                    </a:lnTo>
                    <a:lnTo>
                      <a:pt x="889" y="790"/>
                    </a:lnTo>
                    <a:lnTo>
                      <a:pt x="905" y="784"/>
                    </a:lnTo>
                    <a:lnTo>
                      <a:pt x="921" y="779"/>
                    </a:lnTo>
                    <a:lnTo>
                      <a:pt x="935" y="775"/>
                    </a:lnTo>
                    <a:lnTo>
                      <a:pt x="949" y="770"/>
                    </a:lnTo>
                    <a:lnTo>
                      <a:pt x="941" y="740"/>
                    </a:lnTo>
                    <a:lnTo>
                      <a:pt x="836" y="775"/>
                    </a:lnTo>
                    <a:lnTo>
                      <a:pt x="835" y="772"/>
                    </a:lnTo>
                    <a:lnTo>
                      <a:pt x="835" y="769"/>
                    </a:lnTo>
                    <a:lnTo>
                      <a:pt x="835" y="765"/>
                    </a:lnTo>
                    <a:lnTo>
                      <a:pt x="835" y="761"/>
                    </a:lnTo>
                    <a:lnTo>
                      <a:pt x="792" y="757"/>
                    </a:lnTo>
                    <a:lnTo>
                      <a:pt x="792" y="779"/>
                    </a:lnTo>
                    <a:lnTo>
                      <a:pt x="794" y="800"/>
                    </a:lnTo>
                    <a:lnTo>
                      <a:pt x="799" y="822"/>
                    </a:lnTo>
                    <a:lnTo>
                      <a:pt x="806" y="841"/>
                    </a:lnTo>
                    <a:lnTo>
                      <a:pt x="814" y="862"/>
                    </a:lnTo>
                    <a:lnTo>
                      <a:pt x="823" y="882"/>
                    </a:lnTo>
                    <a:lnTo>
                      <a:pt x="835" y="900"/>
                    </a:lnTo>
                    <a:lnTo>
                      <a:pt x="846" y="919"/>
                    </a:lnTo>
                    <a:lnTo>
                      <a:pt x="860" y="936"/>
                    </a:lnTo>
                    <a:lnTo>
                      <a:pt x="875" y="953"/>
                    </a:lnTo>
                    <a:lnTo>
                      <a:pt x="891" y="968"/>
                    </a:lnTo>
                    <a:lnTo>
                      <a:pt x="908" y="980"/>
                    </a:lnTo>
                    <a:lnTo>
                      <a:pt x="927" y="990"/>
                    </a:lnTo>
                    <a:lnTo>
                      <a:pt x="946" y="996"/>
                    </a:lnTo>
                    <a:lnTo>
                      <a:pt x="967" y="999"/>
                    </a:lnTo>
                    <a:lnTo>
                      <a:pt x="989" y="997"/>
                    </a:lnTo>
                    <a:lnTo>
                      <a:pt x="1005" y="992"/>
                    </a:lnTo>
                    <a:lnTo>
                      <a:pt x="1019" y="986"/>
                    </a:lnTo>
                    <a:lnTo>
                      <a:pt x="1030" y="976"/>
                    </a:lnTo>
                    <a:lnTo>
                      <a:pt x="1041" y="965"/>
                    </a:lnTo>
                    <a:lnTo>
                      <a:pt x="1048" y="952"/>
                    </a:lnTo>
                    <a:lnTo>
                      <a:pt x="1055" y="938"/>
                    </a:lnTo>
                    <a:lnTo>
                      <a:pt x="1060" y="923"/>
                    </a:lnTo>
                    <a:lnTo>
                      <a:pt x="1064" y="908"/>
                    </a:lnTo>
                    <a:lnTo>
                      <a:pt x="1098" y="629"/>
                    </a:lnTo>
                    <a:lnTo>
                      <a:pt x="1101" y="609"/>
                    </a:lnTo>
                    <a:lnTo>
                      <a:pt x="1104" y="587"/>
                    </a:lnTo>
                    <a:lnTo>
                      <a:pt x="1108" y="566"/>
                    </a:lnTo>
                    <a:lnTo>
                      <a:pt x="1112" y="545"/>
                    </a:lnTo>
                    <a:lnTo>
                      <a:pt x="1117" y="525"/>
                    </a:lnTo>
                    <a:lnTo>
                      <a:pt x="1121" y="505"/>
                    </a:lnTo>
                    <a:lnTo>
                      <a:pt x="1128" y="485"/>
                    </a:lnTo>
                    <a:lnTo>
                      <a:pt x="1135" y="466"/>
                    </a:lnTo>
                    <a:lnTo>
                      <a:pt x="1143" y="443"/>
                    </a:lnTo>
                    <a:lnTo>
                      <a:pt x="1154" y="420"/>
                    </a:lnTo>
                    <a:lnTo>
                      <a:pt x="1165" y="398"/>
                    </a:lnTo>
                    <a:lnTo>
                      <a:pt x="1179" y="376"/>
                    </a:lnTo>
                    <a:lnTo>
                      <a:pt x="1194" y="355"/>
                    </a:lnTo>
                    <a:lnTo>
                      <a:pt x="1209" y="335"/>
                    </a:lnTo>
                    <a:lnTo>
                      <a:pt x="1226" y="316"/>
                    </a:lnTo>
                    <a:lnTo>
                      <a:pt x="1245" y="298"/>
                    </a:lnTo>
                    <a:lnTo>
                      <a:pt x="1264" y="282"/>
                    </a:lnTo>
                    <a:lnTo>
                      <a:pt x="1284" y="265"/>
                    </a:lnTo>
                    <a:lnTo>
                      <a:pt x="1306" y="252"/>
                    </a:lnTo>
                    <a:lnTo>
                      <a:pt x="1328" y="240"/>
                    </a:lnTo>
                    <a:lnTo>
                      <a:pt x="1351" y="230"/>
                    </a:lnTo>
                    <a:lnTo>
                      <a:pt x="1374" y="220"/>
                    </a:lnTo>
                    <a:lnTo>
                      <a:pt x="1398" y="215"/>
                    </a:lnTo>
                    <a:lnTo>
                      <a:pt x="1423" y="210"/>
                    </a:lnTo>
                    <a:lnTo>
                      <a:pt x="1437" y="226"/>
                    </a:lnTo>
                    <a:lnTo>
                      <a:pt x="1450" y="240"/>
                    </a:lnTo>
                    <a:lnTo>
                      <a:pt x="1462" y="254"/>
                    </a:lnTo>
                    <a:lnTo>
                      <a:pt x="1476" y="265"/>
                    </a:lnTo>
                    <a:lnTo>
                      <a:pt x="1492" y="276"/>
                    </a:lnTo>
                    <a:lnTo>
                      <a:pt x="1511" y="285"/>
                    </a:lnTo>
                    <a:lnTo>
                      <a:pt x="1534" y="294"/>
                    </a:lnTo>
                    <a:lnTo>
                      <a:pt x="1561" y="302"/>
                    </a:lnTo>
                    <a:lnTo>
                      <a:pt x="1578" y="306"/>
                    </a:lnTo>
                    <a:lnTo>
                      <a:pt x="1593" y="307"/>
                    </a:lnTo>
                    <a:lnTo>
                      <a:pt x="1609" y="308"/>
                    </a:lnTo>
                    <a:lnTo>
                      <a:pt x="1624" y="308"/>
                    </a:lnTo>
                    <a:lnTo>
                      <a:pt x="1639" y="306"/>
                    </a:lnTo>
                    <a:lnTo>
                      <a:pt x="1652" y="303"/>
                    </a:lnTo>
                    <a:lnTo>
                      <a:pt x="1667" y="300"/>
                    </a:lnTo>
                    <a:lnTo>
                      <a:pt x="1681" y="294"/>
                    </a:lnTo>
                    <a:lnTo>
                      <a:pt x="1695" y="290"/>
                    </a:lnTo>
                    <a:lnTo>
                      <a:pt x="1708" y="283"/>
                    </a:lnTo>
                    <a:lnTo>
                      <a:pt x="1722" y="276"/>
                    </a:lnTo>
                    <a:lnTo>
                      <a:pt x="1734" y="268"/>
                    </a:lnTo>
                    <a:lnTo>
                      <a:pt x="1746" y="259"/>
                    </a:lnTo>
                    <a:lnTo>
                      <a:pt x="1758" y="249"/>
                    </a:lnTo>
                    <a:lnTo>
                      <a:pt x="1770" y="239"/>
                    </a:lnTo>
                    <a:lnTo>
                      <a:pt x="1781" y="229"/>
                    </a:lnTo>
                    <a:lnTo>
                      <a:pt x="1818" y="249"/>
                    </a:lnTo>
                    <a:lnTo>
                      <a:pt x="1850" y="275"/>
                    </a:lnTo>
                    <a:lnTo>
                      <a:pt x="1878" y="305"/>
                    </a:lnTo>
                    <a:lnTo>
                      <a:pt x="1902" y="339"/>
                    </a:lnTo>
                    <a:lnTo>
                      <a:pt x="1921" y="376"/>
                    </a:lnTo>
                    <a:lnTo>
                      <a:pt x="1936" y="416"/>
                    </a:lnTo>
                    <a:lnTo>
                      <a:pt x="1944" y="457"/>
                    </a:lnTo>
                    <a:lnTo>
                      <a:pt x="1947" y="499"/>
                    </a:lnTo>
                    <a:lnTo>
                      <a:pt x="1950" y="528"/>
                    </a:lnTo>
                    <a:lnTo>
                      <a:pt x="1953" y="560"/>
                    </a:lnTo>
                    <a:lnTo>
                      <a:pt x="1956" y="585"/>
                    </a:lnTo>
                    <a:lnTo>
                      <a:pt x="1960" y="591"/>
                    </a:lnTo>
                    <a:lnTo>
                      <a:pt x="1973" y="540"/>
                    </a:lnTo>
                    <a:lnTo>
                      <a:pt x="1977" y="485"/>
                    </a:lnTo>
                    <a:lnTo>
                      <a:pt x="1976" y="430"/>
                    </a:lnTo>
                    <a:lnTo>
                      <a:pt x="1967" y="378"/>
                    </a:lnTo>
                    <a:lnTo>
                      <a:pt x="1962" y="361"/>
                    </a:lnTo>
                    <a:lnTo>
                      <a:pt x="1956" y="344"/>
                    </a:lnTo>
                    <a:lnTo>
                      <a:pt x="1950" y="326"/>
                    </a:lnTo>
                    <a:lnTo>
                      <a:pt x="1940" y="310"/>
                    </a:lnTo>
                    <a:lnTo>
                      <a:pt x="1931" y="295"/>
                    </a:lnTo>
                    <a:lnTo>
                      <a:pt x="1921" y="280"/>
                    </a:lnTo>
                    <a:lnTo>
                      <a:pt x="1909" y="265"/>
                    </a:lnTo>
                    <a:lnTo>
                      <a:pt x="1897" y="252"/>
                    </a:lnTo>
                    <a:lnTo>
                      <a:pt x="1884" y="239"/>
                    </a:lnTo>
                    <a:lnTo>
                      <a:pt x="1870" y="226"/>
                    </a:lnTo>
                    <a:lnTo>
                      <a:pt x="1856" y="214"/>
                    </a:lnTo>
                    <a:lnTo>
                      <a:pt x="1841" y="202"/>
                    </a:lnTo>
                    <a:lnTo>
                      <a:pt x="1826" y="191"/>
                    </a:lnTo>
                    <a:lnTo>
                      <a:pt x="1810" y="180"/>
                    </a:lnTo>
                    <a:lnTo>
                      <a:pt x="1795" y="171"/>
                    </a:lnTo>
                    <a:lnTo>
                      <a:pt x="1779" y="162"/>
                    </a:lnTo>
                    <a:lnTo>
                      <a:pt x="1776" y="163"/>
                    </a:lnTo>
                    <a:lnTo>
                      <a:pt x="1773" y="164"/>
                    </a:lnTo>
                    <a:lnTo>
                      <a:pt x="1771" y="165"/>
                    </a:lnTo>
                    <a:lnTo>
                      <a:pt x="1769" y="167"/>
                    </a:lnTo>
                    <a:lnTo>
                      <a:pt x="1765" y="171"/>
                    </a:lnTo>
                    <a:lnTo>
                      <a:pt x="1761" y="177"/>
                    </a:lnTo>
                    <a:lnTo>
                      <a:pt x="1753" y="185"/>
                    </a:lnTo>
                    <a:lnTo>
                      <a:pt x="1743" y="195"/>
                    </a:lnTo>
                    <a:lnTo>
                      <a:pt x="1730" y="208"/>
                    </a:lnTo>
                    <a:lnTo>
                      <a:pt x="1717" y="218"/>
                    </a:lnTo>
                    <a:lnTo>
                      <a:pt x="1705" y="227"/>
                    </a:lnTo>
                    <a:lnTo>
                      <a:pt x="1694" y="235"/>
                    </a:lnTo>
                    <a:lnTo>
                      <a:pt x="1683" y="241"/>
                    </a:lnTo>
                    <a:lnTo>
                      <a:pt x="1673" y="247"/>
                    </a:lnTo>
                    <a:lnTo>
                      <a:pt x="1664" y="250"/>
                    </a:lnTo>
                    <a:lnTo>
                      <a:pt x="1654" y="254"/>
                    </a:lnTo>
                    <a:lnTo>
                      <a:pt x="1643" y="255"/>
                    </a:lnTo>
                    <a:lnTo>
                      <a:pt x="1633" y="256"/>
                    </a:lnTo>
                    <a:lnTo>
                      <a:pt x="1622" y="257"/>
                    </a:lnTo>
                    <a:lnTo>
                      <a:pt x="1611" y="257"/>
                    </a:lnTo>
                    <a:lnTo>
                      <a:pt x="1598" y="256"/>
                    </a:lnTo>
                    <a:lnTo>
                      <a:pt x="1584" y="256"/>
                    </a:lnTo>
                    <a:lnTo>
                      <a:pt x="1569" y="255"/>
                    </a:lnTo>
                    <a:lnTo>
                      <a:pt x="1553" y="254"/>
                    </a:lnTo>
                    <a:lnTo>
                      <a:pt x="1543" y="249"/>
                    </a:lnTo>
                    <a:lnTo>
                      <a:pt x="1531" y="246"/>
                    </a:lnTo>
                    <a:lnTo>
                      <a:pt x="1521" y="241"/>
                    </a:lnTo>
                    <a:lnTo>
                      <a:pt x="1510" y="237"/>
                    </a:lnTo>
                    <a:lnTo>
                      <a:pt x="1499" y="232"/>
                    </a:lnTo>
                    <a:lnTo>
                      <a:pt x="1489" y="225"/>
                    </a:lnTo>
                    <a:lnTo>
                      <a:pt x="1481" y="217"/>
                    </a:lnTo>
                    <a:lnTo>
                      <a:pt x="1473" y="208"/>
                    </a:lnTo>
                    <a:lnTo>
                      <a:pt x="1476" y="204"/>
                    </a:lnTo>
                    <a:lnTo>
                      <a:pt x="1480" y="200"/>
                    </a:lnTo>
                    <a:lnTo>
                      <a:pt x="1482" y="195"/>
                    </a:lnTo>
                    <a:lnTo>
                      <a:pt x="1485" y="191"/>
                    </a:lnTo>
                    <a:lnTo>
                      <a:pt x="1493" y="166"/>
                    </a:lnTo>
                    <a:lnTo>
                      <a:pt x="1497" y="141"/>
                    </a:lnTo>
                    <a:lnTo>
                      <a:pt x="1497" y="116"/>
                    </a:lnTo>
                    <a:lnTo>
                      <a:pt x="1495" y="91"/>
                    </a:lnTo>
                    <a:lnTo>
                      <a:pt x="1489" y="66"/>
                    </a:lnTo>
                    <a:lnTo>
                      <a:pt x="1480" y="43"/>
                    </a:lnTo>
                    <a:lnTo>
                      <a:pt x="1468" y="21"/>
                    </a:lnTo>
                    <a:lnTo>
                      <a:pt x="1454" y="0"/>
                    </a:lnTo>
                    <a:lnTo>
                      <a:pt x="1453" y="6"/>
                    </a:lnTo>
                    <a:lnTo>
                      <a:pt x="1454" y="25"/>
                    </a:lnTo>
                    <a:lnTo>
                      <a:pt x="1457" y="50"/>
                    </a:lnTo>
                    <a:lnTo>
                      <a:pt x="1458" y="80"/>
                    </a:lnTo>
                    <a:lnTo>
                      <a:pt x="1455" y="112"/>
                    </a:lnTo>
                    <a:lnTo>
                      <a:pt x="1450" y="141"/>
                    </a:lnTo>
                    <a:lnTo>
                      <a:pt x="1437" y="164"/>
                    </a:lnTo>
                    <a:lnTo>
                      <a:pt x="1416" y="178"/>
                    </a:lnTo>
                    <a:lnTo>
                      <a:pt x="1393" y="178"/>
                    </a:lnTo>
                    <a:lnTo>
                      <a:pt x="1370" y="180"/>
                    </a:lnTo>
                    <a:lnTo>
                      <a:pt x="1348" y="185"/>
                    </a:lnTo>
                    <a:lnTo>
                      <a:pt x="1326" y="191"/>
                    </a:lnTo>
                    <a:lnTo>
                      <a:pt x="1306" y="197"/>
                    </a:lnTo>
                    <a:lnTo>
                      <a:pt x="1285" y="207"/>
                    </a:lnTo>
                    <a:lnTo>
                      <a:pt x="1265" y="216"/>
                    </a:lnTo>
                    <a:lnTo>
                      <a:pt x="1246" y="227"/>
                    </a:lnTo>
                    <a:lnTo>
                      <a:pt x="1227" y="240"/>
                    </a:lnTo>
                    <a:lnTo>
                      <a:pt x="1209" y="254"/>
                    </a:lnTo>
                    <a:lnTo>
                      <a:pt x="1193" y="269"/>
                    </a:lnTo>
                    <a:lnTo>
                      <a:pt x="1177" y="285"/>
                    </a:lnTo>
                    <a:lnTo>
                      <a:pt x="1162" y="301"/>
                    </a:lnTo>
                    <a:lnTo>
                      <a:pt x="1148" y="320"/>
                    </a:lnTo>
                    <a:lnTo>
                      <a:pt x="1134" y="338"/>
                    </a:lnTo>
                    <a:lnTo>
                      <a:pt x="1123" y="356"/>
                    </a:lnTo>
                    <a:lnTo>
                      <a:pt x="1113" y="374"/>
                    </a:lnTo>
                    <a:lnTo>
                      <a:pt x="1105" y="392"/>
                    </a:lnTo>
                    <a:lnTo>
                      <a:pt x="1100" y="411"/>
                    </a:lnTo>
                    <a:lnTo>
                      <a:pt x="1095" y="429"/>
                    </a:lnTo>
                    <a:lnTo>
                      <a:pt x="1090" y="447"/>
                    </a:lnTo>
                    <a:lnTo>
                      <a:pt x="1086" y="467"/>
                    </a:lnTo>
                    <a:lnTo>
                      <a:pt x="1081" y="485"/>
                    </a:lnTo>
                    <a:lnTo>
                      <a:pt x="1077" y="504"/>
                    </a:lnTo>
                    <a:lnTo>
                      <a:pt x="1067" y="499"/>
                    </a:lnTo>
                    <a:lnTo>
                      <a:pt x="1055" y="495"/>
                    </a:lnTo>
                    <a:lnTo>
                      <a:pt x="1039" y="490"/>
                    </a:lnTo>
                    <a:lnTo>
                      <a:pt x="1022" y="484"/>
                    </a:lnTo>
                    <a:lnTo>
                      <a:pt x="1006" y="477"/>
                    </a:lnTo>
                    <a:lnTo>
                      <a:pt x="991" y="471"/>
                    </a:lnTo>
                    <a:lnTo>
                      <a:pt x="981" y="464"/>
                    </a:lnTo>
                    <a:lnTo>
                      <a:pt x="976" y="456"/>
                    </a:lnTo>
                    <a:lnTo>
                      <a:pt x="956" y="459"/>
                    </a:lnTo>
                    <a:lnTo>
                      <a:pt x="923" y="465"/>
                    </a:lnTo>
                    <a:lnTo>
                      <a:pt x="882" y="471"/>
                    </a:lnTo>
                    <a:lnTo>
                      <a:pt x="832" y="480"/>
                    </a:lnTo>
                    <a:lnTo>
                      <a:pt x="777" y="489"/>
                    </a:lnTo>
                    <a:lnTo>
                      <a:pt x="717" y="498"/>
                    </a:lnTo>
                    <a:lnTo>
                      <a:pt x="655" y="509"/>
                    </a:lnTo>
                    <a:lnTo>
                      <a:pt x="592" y="519"/>
                    </a:lnTo>
                    <a:lnTo>
                      <a:pt x="529" y="529"/>
                    </a:lnTo>
                    <a:lnTo>
                      <a:pt x="471" y="540"/>
                    </a:lnTo>
                    <a:lnTo>
                      <a:pt x="415" y="549"/>
                    </a:lnTo>
                    <a:lnTo>
                      <a:pt x="366" y="557"/>
                    </a:lnTo>
                    <a:lnTo>
                      <a:pt x="324" y="564"/>
                    </a:lnTo>
                    <a:lnTo>
                      <a:pt x="293" y="568"/>
                    </a:lnTo>
                    <a:lnTo>
                      <a:pt x="273" y="572"/>
                    </a:lnTo>
                    <a:lnTo>
                      <a:pt x="266" y="573"/>
                    </a:lnTo>
                    <a:lnTo>
                      <a:pt x="250" y="568"/>
                    </a:lnTo>
                    <a:lnTo>
                      <a:pt x="233" y="563"/>
                    </a:lnTo>
                    <a:lnTo>
                      <a:pt x="218" y="558"/>
                    </a:lnTo>
                    <a:lnTo>
                      <a:pt x="202" y="552"/>
                    </a:lnTo>
                    <a:lnTo>
                      <a:pt x="186" y="547"/>
                    </a:lnTo>
                    <a:lnTo>
                      <a:pt x="170" y="541"/>
                    </a:lnTo>
                    <a:lnTo>
                      <a:pt x="155" y="536"/>
                    </a:lnTo>
                    <a:lnTo>
                      <a:pt x="139" y="530"/>
                    </a:lnTo>
                    <a:lnTo>
                      <a:pt x="123" y="525"/>
                    </a:lnTo>
                    <a:lnTo>
                      <a:pt x="107" y="520"/>
                    </a:lnTo>
                    <a:lnTo>
                      <a:pt x="92" y="514"/>
                    </a:lnTo>
                    <a:lnTo>
                      <a:pt x="76" y="510"/>
                    </a:lnTo>
                    <a:lnTo>
                      <a:pt x="60" y="505"/>
                    </a:lnTo>
                    <a:lnTo>
                      <a:pt x="43" y="500"/>
                    </a:lnTo>
                    <a:lnTo>
                      <a:pt x="27" y="496"/>
                    </a:lnTo>
                    <a:lnTo>
                      <a:pt x="11" y="491"/>
                    </a:lnTo>
                    <a:lnTo>
                      <a:pt x="0" y="503"/>
                    </a:lnTo>
                    <a:lnTo>
                      <a:pt x="3" y="505"/>
                    </a:lnTo>
                    <a:lnTo>
                      <a:pt x="10" y="509"/>
                    </a:lnTo>
                    <a:lnTo>
                      <a:pt x="22" y="513"/>
                    </a:lnTo>
                    <a:lnTo>
                      <a:pt x="35" y="519"/>
                    </a:lnTo>
                    <a:lnTo>
                      <a:pt x="53" y="525"/>
                    </a:lnTo>
                    <a:lnTo>
                      <a:pt x="71" y="532"/>
                    </a:lnTo>
                    <a:lnTo>
                      <a:pt x="91" y="540"/>
                    </a:lnTo>
                    <a:lnTo>
                      <a:pt x="110" y="547"/>
                    </a:lnTo>
                    <a:lnTo>
                      <a:pt x="130" y="555"/>
                    </a:lnTo>
                    <a:lnTo>
                      <a:pt x="149" y="562"/>
                    </a:lnTo>
                    <a:lnTo>
                      <a:pt x="168" y="568"/>
                    </a:lnTo>
                    <a:lnTo>
                      <a:pt x="184" y="574"/>
                    </a:lnTo>
                    <a:lnTo>
                      <a:pt x="198" y="580"/>
                    </a:lnTo>
                    <a:lnTo>
                      <a:pt x="208" y="583"/>
                    </a:lnTo>
                    <a:lnTo>
                      <a:pt x="215" y="586"/>
                    </a:lnTo>
                    <a:lnTo>
                      <a:pt x="217" y="587"/>
                    </a:lnTo>
                    <a:lnTo>
                      <a:pt x="216" y="587"/>
                    </a:lnTo>
                    <a:lnTo>
                      <a:pt x="213" y="588"/>
                    </a:lnTo>
                    <a:lnTo>
                      <a:pt x="208" y="590"/>
                    </a:lnTo>
                    <a:lnTo>
                      <a:pt x="202" y="593"/>
                    </a:lnTo>
                    <a:lnTo>
                      <a:pt x="195" y="595"/>
                    </a:lnTo>
                    <a:lnTo>
                      <a:pt x="190" y="598"/>
                    </a:lnTo>
                    <a:lnTo>
                      <a:pt x="184" y="601"/>
                    </a:lnTo>
                    <a:lnTo>
                      <a:pt x="179" y="604"/>
                    </a:lnTo>
                    <a:lnTo>
                      <a:pt x="491" y="741"/>
                    </a:lnTo>
                    <a:lnTo>
                      <a:pt x="497" y="744"/>
                    </a:lnTo>
                    <a:lnTo>
                      <a:pt x="503" y="745"/>
                    </a:lnTo>
                    <a:lnTo>
                      <a:pt x="509" y="745"/>
                    </a:lnTo>
                    <a:lnTo>
                      <a:pt x="514" y="740"/>
                    </a:lnTo>
                    <a:lnTo>
                      <a:pt x="246" y="612"/>
                    </a:lnTo>
                    <a:lnTo>
                      <a:pt x="265" y="608"/>
                    </a:lnTo>
                    <a:lnTo>
                      <a:pt x="296" y="602"/>
                    </a:lnTo>
                    <a:lnTo>
                      <a:pt x="336" y="593"/>
                    </a:lnTo>
                    <a:lnTo>
                      <a:pt x="385" y="583"/>
                    </a:lnTo>
                    <a:lnTo>
                      <a:pt x="442" y="573"/>
                    </a:lnTo>
                    <a:lnTo>
                      <a:pt x="503" y="562"/>
                    </a:lnTo>
                    <a:lnTo>
                      <a:pt x="567" y="549"/>
                    </a:lnTo>
                    <a:lnTo>
                      <a:pt x="632" y="537"/>
                    </a:lnTo>
                    <a:lnTo>
                      <a:pt x="696" y="526"/>
                    </a:lnTo>
                    <a:lnTo>
                      <a:pt x="758" y="514"/>
                    </a:lnTo>
                    <a:lnTo>
                      <a:pt x="815" y="504"/>
                    </a:lnTo>
                    <a:lnTo>
                      <a:pt x="866" y="494"/>
                    </a:lnTo>
                    <a:lnTo>
                      <a:pt x="910" y="487"/>
                    </a:lnTo>
                    <a:lnTo>
                      <a:pt x="942" y="480"/>
                    </a:lnTo>
                    <a:lnTo>
                      <a:pt x="964" y="476"/>
                    </a:lnTo>
                    <a:lnTo>
                      <a:pt x="971" y="475"/>
                    </a:lnTo>
                    <a:lnTo>
                      <a:pt x="983" y="482"/>
                    </a:lnTo>
                    <a:lnTo>
                      <a:pt x="996" y="489"/>
                    </a:lnTo>
                    <a:lnTo>
                      <a:pt x="1010" y="496"/>
                    </a:lnTo>
                    <a:lnTo>
                      <a:pt x="1024" y="504"/>
                    </a:lnTo>
                    <a:lnTo>
                      <a:pt x="1036" y="512"/>
                    </a:lnTo>
                    <a:lnTo>
                      <a:pt x="1049" y="520"/>
                    </a:lnTo>
                    <a:lnTo>
                      <a:pt x="1062" y="528"/>
                    </a:lnTo>
                    <a:lnTo>
                      <a:pt x="1073" y="537"/>
                    </a:lnTo>
                    <a:lnTo>
                      <a:pt x="1072" y="567"/>
                    </a:lnTo>
                    <a:lnTo>
                      <a:pt x="1067" y="595"/>
                    </a:lnTo>
                    <a:lnTo>
                      <a:pt x="1062" y="624"/>
                    </a:lnTo>
                    <a:lnTo>
                      <a:pt x="1055" y="650"/>
                    </a:lnTo>
                    <a:lnTo>
                      <a:pt x="1047" y="641"/>
                    </a:lnTo>
                    <a:lnTo>
                      <a:pt x="1039" y="632"/>
                    </a:lnTo>
                    <a:lnTo>
                      <a:pt x="1030" y="623"/>
                    </a:lnTo>
                    <a:lnTo>
                      <a:pt x="1022" y="615"/>
                    </a:lnTo>
                    <a:lnTo>
                      <a:pt x="1014" y="606"/>
                    </a:lnTo>
                    <a:lnTo>
                      <a:pt x="1006" y="598"/>
                    </a:lnTo>
                    <a:lnTo>
                      <a:pt x="997" y="590"/>
                    </a:lnTo>
                    <a:lnTo>
                      <a:pt x="987" y="583"/>
                    </a:lnTo>
                    <a:lnTo>
                      <a:pt x="995" y="583"/>
                    </a:lnTo>
                    <a:lnTo>
                      <a:pt x="1003" y="586"/>
                    </a:lnTo>
                    <a:lnTo>
                      <a:pt x="1011" y="591"/>
                    </a:lnTo>
                    <a:lnTo>
                      <a:pt x="1018" y="597"/>
                    </a:lnTo>
                    <a:lnTo>
                      <a:pt x="1026" y="603"/>
                    </a:lnTo>
                    <a:lnTo>
                      <a:pt x="1034" y="605"/>
                    </a:lnTo>
                    <a:lnTo>
                      <a:pt x="1042" y="605"/>
                    </a:lnTo>
                    <a:lnTo>
                      <a:pt x="1051" y="601"/>
                    </a:lnTo>
                    <a:lnTo>
                      <a:pt x="1043" y="587"/>
                    </a:lnTo>
                    <a:lnTo>
                      <a:pt x="1033" y="574"/>
                    </a:lnTo>
                    <a:lnTo>
                      <a:pt x="1022" y="563"/>
                    </a:lnTo>
                    <a:lnTo>
                      <a:pt x="1010" y="551"/>
                    </a:lnTo>
                    <a:lnTo>
                      <a:pt x="997" y="541"/>
                    </a:lnTo>
                    <a:lnTo>
                      <a:pt x="983" y="532"/>
                    </a:lnTo>
                    <a:lnTo>
                      <a:pt x="969" y="524"/>
                    </a:lnTo>
                    <a:lnTo>
                      <a:pt x="956" y="517"/>
                    </a:lnTo>
                    <a:lnTo>
                      <a:pt x="965" y="518"/>
                    </a:lnTo>
                    <a:lnTo>
                      <a:pt x="974" y="519"/>
                    </a:lnTo>
                    <a:lnTo>
                      <a:pt x="983" y="521"/>
                    </a:lnTo>
                    <a:lnTo>
                      <a:pt x="992" y="524"/>
                    </a:lnTo>
                    <a:lnTo>
                      <a:pt x="1002" y="526"/>
                    </a:lnTo>
                    <a:lnTo>
                      <a:pt x="1011" y="529"/>
                    </a:lnTo>
                    <a:lnTo>
                      <a:pt x="1019" y="533"/>
                    </a:lnTo>
                    <a:lnTo>
                      <a:pt x="1027" y="537"/>
                    </a:lnTo>
                    <a:lnTo>
                      <a:pt x="1032" y="538"/>
                    </a:lnTo>
                    <a:lnTo>
                      <a:pt x="1036" y="542"/>
                    </a:lnTo>
                    <a:lnTo>
                      <a:pt x="1041" y="547"/>
                    </a:lnTo>
                    <a:lnTo>
                      <a:pt x="1044" y="550"/>
                    </a:lnTo>
                    <a:lnTo>
                      <a:pt x="1049" y="555"/>
                    </a:lnTo>
                    <a:lnTo>
                      <a:pt x="1053" y="556"/>
                    </a:lnTo>
                    <a:lnTo>
                      <a:pt x="1058" y="555"/>
                    </a:lnTo>
                    <a:lnTo>
                      <a:pt x="1064" y="550"/>
                    </a:lnTo>
                    <a:lnTo>
                      <a:pt x="1056" y="540"/>
                    </a:lnTo>
                    <a:lnTo>
                      <a:pt x="1047" y="532"/>
                    </a:lnTo>
                    <a:lnTo>
                      <a:pt x="1036" y="525"/>
                    </a:lnTo>
                    <a:lnTo>
                      <a:pt x="1026" y="519"/>
                    </a:lnTo>
                    <a:lnTo>
                      <a:pt x="1014" y="514"/>
                    </a:lnTo>
                    <a:lnTo>
                      <a:pt x="1003" y="511"/>
                    </a:lnTo>
                    <a:lnTo>
                      <a:pt x="990" y="506"/>
                    </a:lnTo>
                    <a:lnTo>
                      <a:pt x="979" y="503"/>
                    </a:lnTo>
                    <a:lnTo>
                      <a:pt x="972" y="500"/>
                    </a:lnTo>
                    <a:lnTo>
                      <a:pt x="964" y="499"/>
                    </a:lnTo>
                    <a:lnTo>
                      <a:pt x="957" y="499"/>
                    </a:lnTo>
                    <a:lnTo>
                      <a:pt x="951" y="504"/>
                    </a:lnTo>
                    <a:lnTo>
                      <a:pt x="951" y="507"/>
                    </a:lnTo>
                    <a:lnTo>
                      <a:pt x="952" y="511"/>
                    </a:lnTo>
                    <a:lnTo>
                      <a:pt x="953" y="513"/>
                    </a:lnTo>
                    <a:lnTo>
                      <a:pt x="956" y="515"/>
                    </a:lnTo>
                    <a:lnTo>
                      <a:pt x="948" y="518"/>
                    </a:lnTo>
                    <a:lnTo>
                      <a:pt x="938" y="519"/>
                    </a:lnTo>
                    <a:lnTo>
                      <a:pt x="931" y="521"/>
                    </a:lnTo>
                    <a:lnTo>
                      <a:pt x="930" y="530"/>
                    </a:lnTo>
                    <a:lnTo>
                      <a:pt x="939" y="534"/>
                    </a:lnTo>
                    <a:lnTo>
                      <a:pt x="949" y="537"/>
                    </a:lnTo>
                    <a:lnTo>
                      <a:pt x="958" y="541"/>
                    </a:lnTo>
                    <a:lnTo>
                      <a:pt x="968" y="543"/>
                    </a:lnTo>
                    <a:lnTo>
                      <a:pt x="976" y="547"/>
                    </a:lnTo>
                    <a:lnTo>
                      <a:pt x="986" y="551"/>
                    </a:lnTo>
                    <a:lnTo>
                      <a:pt x="994" y="557"/>
                    </a:lnTo>
                    <a:lnTo>
                      <a:pt x="1002" y="563"/>
                    </a:lnTo>
                    <a:lnTo>
                      <a:pt x="995" y="564"/>
                    </a:lnTo>
                    <a:lnTo>
                      <a:pt x="987" y="564"/>
                    </a:lnTo>
                    <a:lnTo>
                      <a:pt x="980" y="563"/>
                    </a:lnTo>
                    <a:lnTo>
                      <a:pt x="972" y="560"/>
                    </a:lnTo>
                    <a:lnTo>
                      <a:pt x="964" y="558"/>
                    </a:lnTo>
                    <a:lnTo>
                      <a:pt x="956" y="557"/>
                    </a:lnTo>
                    <a:lnTo>
                      <a:pt x="949" y="559"/>
                    </a:lnTo>
                    <a:lnTo>
                      <a:pt x="941" y="563"/>
                    </a:lnTo>
                    <a:lnTo>
                      <a:pt x="944" y="575"/>
                    </a:lnTo>
                    <a:lnTo>
                      <a:pt x="951" y="586"/>
                    </a:lnTo>
                    <a:lnTo>
                      <a:pt x="959" y="594"/>
                    </a:lnTo>
                    <a:lnTo>
                      <a:pt x="969" y="602"/>
                    </a:lnTo>
                    <a:lnTo>
                      <a:pt x="979" y="610"/>
                    </a:lnTo>
                    <a:lnTo>
                      <a:pt x="989" y="619"/>
                    </a:lnTo>
                    <a:lnTo>
                      <a:pt x="997" y="631"/>
                    </a:lnTo>
                    <a:lnTo>
                      <a:pt x="1004" y="643"/>
                    </a:lnTo>
                    <a:lnTo>
                      <a:pt x="986" y="647"/>
                    </a:lnTo>
                    <a:lnTo>
                      <a:pt x="966" y="651"/>
                    </a:lnTo>
                    <a:lnTo>
                      <a:pt x="948" y="657"/>
                    </a:lnTo>
                    <a:lnTo>
                      <a:pt x="929" y="663"/>
                    </a:lnTo>
                    <a:lnTo>
                      <a:pt x="911" y="669"/>
                    </a:lnTo>
                    <a:lnTo>
                      <a:pt x="892" y="673"/>
                    </a:lnTo>
                    <a:lnTo>
                      <a:pt x="873" y="677"/>
                    </a:lnTo>
                    <a:lnTo>
                      <a:pt x="854" y="678"/>
                    </a:lnTo>
                    <a:lnTo>
                      <a:pt x="858" y="653"/>
                    </a:lnTo>
                    <a:lnTo>
                      <a:pt x="860" y="625"/>
                    </a:lnTo>
                    <a:lnTo>
                      <a:pt x="858" y="598"/>
                    </a:lnTo>
                    <a:lnTo>
                      <a:pt x="854" y="573"/>
                    </a:lnTo>
                    <a:lnTo>
                      <a:pt x="848" y="565"/>
                    </a:lnTo>
                    <a:lnTo>
                      <a:pt x="844" y="556"/>
                    </a:lnTo>
                    <a:lnTo>
                      <a:pt x="838" y="548"/>
                    </a:lnTo>
                    <a:lnTo>
                      <a:pt x="829" y="545"/>
                    </a:lnTo>
                    <a:lnTo>
                      <a:pt x="820" y="562"/>
                    </a:lnTo>
                    <a:lnTo>
                      <a:pt x="814" y="579"/>
                    </a:lnTo>
                    <a:lnTo>
                      <a:pt x="808" y="596"/>
                    </a:lnTo>
                    <a:lnTo>
                      <a:pt x="798" y="612"/>
                    </a:lnTo>
                    <a:lnTo>
                      <a:pt x="758" y="545"/>
                    </a:lnTo>
                    <a:lnTo>
                      <a:pt x="746" y="545"/>
                    </a:lnTo>
                    <a:lnTo>
                      <a:pt x="746" y="556"/>
                    </a:lnTo>
                    <a:lnTo>
                      <a:pt x="754" y="568"/>
                    </a:lnTo>
                    <a:lnTo>
                      <a:pt x="761" y="581"/>
                    </a:lnTo>
                    <a:lnTo>
                      <a:pt x="767" y="594"/>
                    </a:lnTo>
                    <a:lnTo>
                      <a:pt x="772" y="608"/>
                    </a:lnTo>
                    <a:lnTo>
                      <a:pt x="778" y="620"/>
                    </a:lnTo>
                    <a:lnTo>
                      <a:pt x="783" y="634"/>
                    </a:lnTo>
                    <a:lnTo>
                      <a:pt x="786" y="649"/>
                    </a:lnTo>
                    <a:lnTo>
                      <a:pt x="790" y="663"/>
                    </a:lnTo>
                    <a:lnTo>
                      <a:pt x="799" y="661"/>
                    </a:lnTo>
                    <a:lnTo>
                      <a:pt x="807" y="655"/>
                    </a:lnTo>
                    <a:lnTo>
                      <a:pt x="813" y="649"/>
                    </a:lnTo>
                    <a:lnTo>
                      <a:pt x="819" y="642"/>
                    </a:lnTo>
                    <a:lnTo>
                      <a:pt x="823" y="634"/>
                    </a:lnTo>
                    <a:lnTo>
                      <a:pt x="827" y="625"/>
                    </a:lnTo>
                    <a:lnTo>
                      <a:pt x="830" y="617"/>
                    </a:lnTo>
                    <a:lnTo>
                      <a:pt x="834" y="609"/>
                    </a:lnTo>
                    <a:lnTo>
                      <a:pt x="838" y="617"/>
                    </a:lnTo>
                    <a:lnTo>
                      <a:pt x="836" y="635"/>
                    </a:lnTo>
                    <a:lnTo>
                      <a:pt x="831" y="654"/>
                    </a:lnTo>
                    <a:lnTo>
                      <a:pt x="827" y="671"/>
                    </a:lnTo>
                    <a:lnTo>
                      <a:pt x="820" y="689"/>
                    </a:lnTo>
                    <a:lnTo>
                      <a:pt x="813" y="707"/>
                    </a:lnTo>
                    <a:lnTo>
                      <a:pt x="806" y="724"/>
                    </a:lnTo>
                    <a:lnTo>
                      <a:pt x="799" y="741"/>
                    </a:lnTo>
                    <a:lnTo>
                      <a:pt x="792" y="757"/>
                    </a:lnTo>
                    <a:lnTo>
                      <a:pt x="835" y="761"/>
                    </a:lnTo>
                    <a:lnTo>
                      <a:pt x="838" y="750"/>
                    </a:lnTo>
                    <a:lnTo>
                      <a:pt x="842" y="735"/>
                    </a:lnTo>
                    <a:lnTo>
                      <a:pt x="845" y="722"/>
                    </a:lnTo>
                    <a:lnTo>
                      <a:pt x="848" y="711"/>
                    </a:lnTo>
                    <a:lnTo>
                      <a:pt x="870" y="708"/>
                    </a:lnTo>
                    <a:lnTo>
                      <a:pt x="892" y="702"/>
                    </a:lnTo>
                    <a:lnTo>
                      <a:pt x="914" y="696"/>
                    </a:lnTo>
                    <a:lnTo>
                      <a:pt x="936" y="691"/>
                    </a:lnTo>
                    <a:lnTo>
                      <a:pt x="958" y="685"/>
                    </a:lnTo>
                    <a:lnTo>
                      <a:pt x="979" y="679"/>
                    </a:lnTo>
                    <a:lnTo>
                      <a:pt x="1001" y="673"/>
                    </a:lnTo>
                    <a:lnTo>
                      <a:pt x="1022" y="669"/>
                    </a:lnTo>
                    <a:lnTo>
                      <a:pt x="1029" y="678"/>
                    </a:lnTo>
                    <a:lnTo>
                      <a:pt x="1036" y="687"/>
                    </a:lnTo>
                    <a:lnTo>
                      <a:pt x="1041" y="696"/>
                    </a:lnTo>
                    <a:lnTo>
                      <a:pt x="1045" y="707"/>
                    </a:lnTo>
                    <a:lnTo>
                      <a:pt x="941" y="740"/>
                    </a:lnTo>
                    <a:lnTo>
                      <a:pt x="949" y="770"/>
                    </a:lnTo>
                    <a:lnTo>
                      <a:pt x="951" y="769"/>
                    </a:lnTo>
                    <a:lnTo>
                      <a:pt x="959" y="767"/>
                    </a:lnTo>
                    <a:lnTo>
                      <a:pt x="969" y="763"/>
                    </a:lnTo>
                    <a:lnTo>
                      <a:pt x="983" y="759"/>
                    </a:lnTo>
                    <a:lnTo>
                      <a:pt x="998" y="753"/>
                    </a:lnTo>
                    <a:lnTo>
                      <a:pt x="1013" y="747"/>
                    </a:lnTo>
                    <a:lnTo>
                      <a:pt x="1027" y="741"/>
                    </a:lnTo>
                    <a:lnTo>
                      <a:pt x="1040" y="737"/>
                    </a:lnTo>
                    <a:lnTo>
                      <a:pt x="1035" y="791"/>
                    </a:lnTo>
                    <a:lnTo>
                      <a:pt x="942" y="822"/>
                    </a:lnTo>
                    <a:lnTo>
                      <a:pt x="949" y="85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5" name="Freihandform 29"/>
              <p:cNvSpPr>
                <a:spLocks/>
              </p:cNvSpPr>
              <p:nvPr/>
            </p:nvSpPr>
            <p:spPr bwMode="auto">
              <a:xfrm>
                <a:off x="5089" y="1904"/>
                <a:ext cx="256" cy="77"/>
              </a:xfrm>
              <a:custGeom>
                <a:avLst/>
                <a:gdLst>
                  <a:gd name="T0" fmla="*/ 511 w 511"/>
                  <a:gd name="T1" fmla="*/ 153 h 154"/>
                  <a:gd name="T2" fmla="*/ 503 w 511"/>
                  <a:gd name="T3" fmla="*/ 154 h 154"/>
                  <a:gd name="T4" fmla="*/ 496 w 511"/>
                  <a:gd name="T5" fmla="*/ 151 h 154"/>
                  <a:gd name="T6" fmla="*/ 489 w 511"/>
                  <a:gd name="T7" fmla="*/ 145 h 154"/>
                  <a:gd name="T8" fmla="*/ 483 w 511"/>
                  <a:gd name="T9" fmla="*/ 141 h 154"/>
                  <a:gd name="T10" fmla="*/ 459 w 511"/>
                  <a:gd name="T11" fmla="*/ 120 h 154"/>
                  <a:gd name="T12" fmla="*/ 434 w 511"/>
                  <a:gd name="T13" fmla="*/ 101 h 154"/>
                  <a:gd name="T14" fmla="*/ 407 w 511"/>
                  <a:gd name="T15" fmla="*/ 86 h 154"/>
                  <a:gd name="T16" fmla="*/ 379 w 511"/>
                  <a:gd name="T17" fmla="*/ 74 h 154"/>
                  <a:gd name="T18" fmla="*/ 350 w 511"/>
                  <a:gd name="T19" fmla="*/ 64 h 154"/>
                  <a:gd name="T20" fmla="*/ 319 w 511"/>
                  <a:gd name="T21" fmla="*/ 56 h 154"/>
                  <a:gd name="T22" fmla="*/ 288 w 511"/>
                  <a:gd name="T23" fmla="*/ 51 h 154"/>
                  <a:gd name="T24" fmla="*/ 255 w 511"/>
                  <a:gd name="T25" fmla="*/ 48 h 154"/>
                  <a:gd name="T26" fmla="*/ 224 w 511"/>
                  <a:gd name="T27" fmla="*/ 47 h 154"/>
                  <a:gd name="T28" fmla="*/ 192 w 511"/>
                  <a:gd name="T29" fmla="*/ 47 h 154"/>
                  <a:gd name="T30" fmla="*/ 160 w 511"/>
                  <a:gd name="T31" fmla="*/ 51 h 154"/>
                  <a:gd name="T32" fmla="*/ 129 w 511"/>
                  <a:gd name="T33" fmla="*/ 55 h 154"/>
                  <a:gd name="T34" fmla="*/ 98 w 511"/>
                  <a:gd name="T35" fmla="*/ 61 h 154"/>
                  <a:gd name="T36" fmla="*/ 68 w 511"/>
                  <a:gd name="T37" fmla="*/ 68 h 154"/>
                  <a:gd name="T38" fmla="*/ 38 w 511"/>
                  <a:gd name="T39" fmla="*/ 77 h 154"/>
                  <a:gd name="T40" fmla="*/ 10 w 511"/>
                  <a:gd name="T41" fmla="*/ 88 h 154"/>
                  <a:gd name="T42" fmla="*/ 5 w 511"/>
                  <a:gd name="T43" fmla="*/ 83 h 154"/>
                  <a:gd name="T44" fmla="*/ 2 w 511"/>
                  <a:gd name="T45" fmla="*/ 78 h 154"/>
                  <a:gd name="T46" fmla="*/ 0 w 511"/>
                  <a:gd name="T47" fmla="*/ 71 h 154"/>
                  <a:gd name="T48" fmla="*/ 0 w 511"/>
                  <a:gd name="T49" fmla="*/ 63 h 154"/>
                  <a:gd name="T50" fmla="*/ 15 w 511"/>
                  <a:gd name="T51" fmla="*/ 52 h 154"/>
                  <a:gd name="T52" fmla="*/ 31 w 511"/>
                  <a:gd name="T53" fmla="*/ 41 h 154"/>
                  <a:gd name="T54" fmla="*/ 47 w 511"/>
                  <a:gd name="T55" fmla="*/ 32 h 154"/>
                  <a:gd name="T56" fmla="*/ 64 w 511"/>
                  <a:gd name="T57" fmla="*/ 24 h 154"/>
                  <a:gd name="T58" fmla="*/ 81 w 511"/>
                  <a:gd name="T59" fmla="*/ 17 h 154"/>
                  <a:gd name="T60" fmla="*/ 100 w 511"/>
                  <a:gd name="T61" fmla="*/ 11 h 154"/>
                  <a:gd name="T62" fmla="*/ 118 w 511"/>
                  <a:gd name="T63" fmla="*/ 8 h 154"/>
                  <a:gd name="T64" fmla="*/ 137 w 511"/>
                  <a:gd name="T65" fmla="*/ 5 h 154"/>
                  <a:gd name="T66" fmla="*/ 156 w 511"/>
                  <a:gd name="T67" fmla="*/ 2 h 154"/>
                  <a:gd name="T68" fmla="*/ 175 w 511"/>
                  <a:gd name="T69" fmla="*/ 1 h 154"/>
                  <a:gd name="T70" fmla="*/ 194 w 511"/>
                  <a:gd name="T71" fmla="*/ 0 h 154"/>
                  <a:gd name="T72" fmla="*/ 214 w 511"/>
                  <a:gd name="T73" fmla="*/ 1 h 154"/>
                  <a:gd name="T74" fmla="*/ 233 w 511"/>
                  <a:gd name="T75" fmla="*/ 2 h 154"/>
                  <a:gd name="T76" fmla="*/ 253 w 511"/>
                  <a:gd name="T77" fmla="*/ 5 h 154"/>
                  <a:gd name="T78" fmla="*/ 273 w 511"/>
                  <a:gd name="T79" fmla="*/ 7 h 154"/>
                  <a:gd name="T80" fmla="*/ 291 w 511"/>
                  <a:gd name="T81" fmla="*/ 10 h 154"/>
                  <a:gd name="T82" fmla="*/ 307 w 511"/>
                  <a:gd name="T83" fmla="*/ 14 h 154"/>
                  <a:gd name="T84" fmla="*/ 323 w 511"/>
                  <a:gd name="T85" fmla="*/ 17 h 154"/>
                  <a:gd name="T86" fmla="*/ 339 w 511"/>
                  <a:gd name="T87" fmla="*/ 22 h 154"/>
                  <a:gd name="T88" fmla="*/ 356 w 511"/>
                  <a:gd name="T89" fmla="*/ 28 h 154"/>
                  <a:gd name="T90" fmla="*/ 372 w 511"/>
                  <a:gd name="T91" fmla="*/ 33 h 154"/>
                  <a:gd name="T92" fmla="*/ 387 w 511"/>
                  <a:gd name="T93" fmla="*/ 40 h 154"/>
                  <a:gd name="T94" fmla="*/ 403 w 511"/>
                  <a:gd name="T95" fmla="*/ 48 h 154"/>
                  <a:gd name="T96" fmla="*/ 417 w 511"/>
                  <a:gd name="T97" fmla="*/ 58 h 154"/>
                  <a:gd name="T98" fmla="*/ 432 w 511"/>
                  <a:gd name="T99" fmla="*/ 67 h 154"/>
                  <a:gd name="T100" fmla="*/ 445 w 511"/>
                  <a:gd name="T101" fmla="*/ 76 h 154"/>
                  <a:gd name="T102" fmla="*/ 458 w 511"/>
                  <a:gd name="T103" fmla="*/ 88 h 154"/>
                  <a:gd name="T104" fmla="*/ 471 w 511"/>
                  <a:gd name="T105" fmla="*/ 99 h 154"/>
                  <a:gd name="T106" fmla="*/ 482 w 511"/>
                  <a:gd name="T107" fmla="*/ 112 h 154"/>
                  <a:gd name="T108" fmla="*/ 493 w 511"/>
                  <a:gd name="T109" fmla="*/ 124 h 154"/>
                  <a:gd name="T110" fmla="*/ 502 w 511"/>
                  <a:gd name="T111" fmla="*/ 138 h 154"/>
                  <a:gd name="T112" fmla="*/ 511 w 511"/>
                  <a:gd name="T113" fmla="*/ 15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1" h="154">
                    <a:moveTo>
                      <a:pt x="511" y="153"/>
                    </a:moveTo>
                    <a:lnTo>
                      <a:pt x="503" y="154"/>
                    </a:lnTo>
                    <a:lnTo>
                      <a:pt x="496" y="151"/>
                    </a:lnTo>
                    <a:lnTo>
                      <a:pt x="489" y="145"/>
                    </a:lnTo>
                    <a:lnTo>
                      <a:pt x="483" y="141"/>
                    </a:lnTo>
                    <a:lnTo>
                      <a:pt x="459" y="120"/>
                    </a:lnTo>
                    <a:lnTo>
                      <a:pt x="434" y="101"/>
                    </a:lnTo>
                    <a:lnTo>
                      <a:pt x="407" y="86"/>
                    </a:lnTo>
                    <a:lnTo>
                      <a:pt x="379" y="74"/>
                    </a:lnTo>
                    <a:lnTo>
                      <a:pt x="350" y="64"/>
                    </a:lnTo>
                    <a:lnTo>
                      <a:pt x="319" y="56"/>
                    </a:lnTo>
                    <a:lnTo>
                      <a:pt x="288" y="51"/>
                    </a:lnTo>
                    <a:lnTo>
                      <a:pt x="255" y="48"/>
                    </a:lnTo>
                    <a:lnTo>
                      <a:pt x="224" y="47"/>
                    </a:lnTo>
                    <a:lnTo>
                      <a:pt x="192" y="47"/>
                    </a:lnTo>
                    <a:lnTo>
                      <a:pt x="160" y="51"/>
                    </a:lnTo>
                    <a:lnTo>
                      <a:pt x="129" y="55"/>
                    </a:lnTo>
                    <a:lnTo>
                      <a:pt x="98" y="61"/>
                    </a:lnTo>
                    <a:lnTo>
                      <a:pt x="68" y="68"/>
                    </a:lnTo>
                    <a:lnTo>
                      <a:pt x="38" y="77"/>
                    </a:lnTo>
                    <a:lnTo>
                      <a:pt x="10" y="88"/>
                    </a:lnTo>
                    <a:lnTo>
                      <a:pt x="5" y="83"/>
                    </a:lnTo>
                    <a:lnTo>
                      <a:pt x="2" y="78"/>
                    </a:lnTo>
                    <a:lnTo>
                      <a:pt x="0" y="71"/>
                    </a:lnTo>
                    <a:lnTo>
                      <a:pt x="0" y="63"/>
                    </a:lnTo>
                    <a:lnTo>
                      <a:pt x="15" y="52"/>
                    </a:lnTo>
                    <a:lnTo>
                      <a:pt x="31" y="41"/>
                    </a:lnTo>
                    <a:lnTo>
                      <a:pt x="47" y="32"/>
                    </a:lnTo>
                    <a:lnTo>
                      <a:pt x="64" y="24"/>
                    </a:lnTo>
                    <a:lnTo>
                      <a:pt x="81" y="17"/>
                    </a:lnTo>
                    <a:lnTo>
                      <a:pt x="100" y="11"/>
                    </a:lnTo>
                    <a:lnTo>
                      <a:pt x="118" y="8"/>
                    </a:lnTo>
                    <a:lnTo>
                      <a:pt x="137" y="5"/>
                    </a:lnTo>
                    <a:lnTo>
                      <a:pt x="156" y="2"/>
                    </a:lnTo>
                    <a:lnTo>
                      <a:pt x="175" y="1"/>
                    </a:lnTo>
                    <a:lnTo>
                      <a:pt x="194" y="0"/>
                    </a:lnTo>
                    <a:lnTo>
                      <a:pt x="214" y="1"/>
                    </a:lnTo>
                    <a:lnTo>
                      <a:pt x="233" y="2"/>
                    </a:lnTo>
                    <a:lnTo>
                      <a:pt x="253" y="5"/>
                    </a:lnTo>
                    <a:lnTo>
                      <a:pt x="273" y="7"/>
                    </a:lnTo>
                    <a:lnTo>
                      <a:pt x="291" y="10"/>
                    </a:lnTo>
                    <a:lnTo>
                      <a:pt x="307" y="14"/>
                    </a:lnTo>
                    <a:lnTo>
                      <a:pt x="323" y="17"/>
                    </a:lnTo>
                    <a:lnTo>
                      <a:pt x="339" y="22"/>
                    </a:lnTo>
                    <a:lnTo>
                      <a:pt x="356" y="28"/>
                    </a:lnTo>
                    <a:lnTo>
                      <a:pt x="372" y="33"/>
                    </a:lnTo>
                    <a:lnTo>
                      <a:pt x="387" y="40"/>
                    </a:lnTo>
                    <a:lnTo>
                      <a:pt x="403" y="48"/>
                    </a:lnTo>
                    <a:lnTo>
                      <a:pt x="417" y="58"/>
                    </a:lnTo>
                    <a:lnTo>
                      <a:pt x="432" y="67"/>
                    </a:lnTo>
                    <a:lnTo>
                      <a:pt x="445" y="76"/>
                    </a:lnTo>
                    <a:lnTo>
                      <a:pt x="458" y="88"/>
                    </a:lnTo>
                    <a:lnTo>
                      <a:pt x="471" y="99"/>
                    </a:lnTo>
                    <a:lnTo>
                      <a:pt x="482" y="112"/>
                    </a:lnTo>
                    <a:lnTo>
                      <a:pt x="493" y="124"/>
                    </a:lnTo>
                    <a:lnTo>
                      <a:pt x="502" y="138"/>
                    </a:lnTo>
                    <a:lnTo>
                      <a:pt x="511" y="15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6" name="Freihandform 30"/>
              <p:cNvSpPr>
                <a:spLocks/>
              </p:cNvSpPr>
              <p:nvPr/>
            </p:nvSpPr>
            <p:spPr bwMode="auto">
              <a:xfrm>
                <a:off x="4472" y="1946"/>
                <a:ext cx="497" cy="499"/>
              </a:xfrm>
              <a:custGeom>
                <a:avLst/>
                <a:gdLst>
                  <a:gd name="T0" fmla="*/ 935 w 994"/>
                  <a:gd name="T1" fmla="*/ 816 h 999"/>
                  <a:gd name="T2" fmla="*/ 964 w 994"/>
                  <a:gd name="T3" fmla="*/ 48 h 999"/>
                  <a:gd name="T4" fmla="*/ 182 w 994"/>
                  <a:gd name="T5" fmla="*/ 38 h 999"/>
                  <a:gd name="T6" fmla="*/ 203 w 994"/>
                  <a:gd name="T7" fmla="*/ 875 h 999"/>
                  <a:gd name="T8" fmla="*/ 198 w 994"/>
                  <a:gd name="T9" fmla="*/ 879 h 999"/>
                  <a:gd name="T10" fmla="*/ 189 w 994"/>
                  <a:gd name="T11" fmla="*/ 883 h 999"/>
                  <a:gd name="T12" fmla="*/ 180 w 994"/>
                  <a:gd name="T13" fmla="*/ 884 h 999"/>
                  <a:gd name="T14" fmla="*/ 175 w 994"/>
                  <a:gd name="T15" fmla="*/ 881 h 999"/>
                  <a:gd name="T16" fmla="*/ 138 w 994"/>
                  <a:gd name="T17" fmla="*/ 61 h 999"/>
                  <a:gd name="T18" fmla="*/ 23 w 994"/>
                  <a:gd name="T19" fmla="*/ 166 h 999"/>
                  <a:gd name="T20" fmla="*/ 27 w 994"/>
                  <a:gd name="T21" fmla="*/ 289 h 999"/>
                  <a:gd name="T22" fmla="*/ 36 w 994"/>
                  <a:gd name="T23" fmla="*/ 561 h 999"/>
                  <a:gd name="T24" fmla="*/ 46 w 994"/>
                  <a:gd name="T25" fmla="*/ 835 h 999"/>
                  <a:gd name="T26" fmla="*/ 52 w 994"/>
                  <a:gd name="T27" fmla="*/ 963 h 999"/>
                  <a:gd name="T28" fmla="*/ 68 w 994"/>
                  <a:gd name="T29" fmla="*/ 956 h 999"/>
                  <a:gd name="T30" fmla="*/ 86 w 994"/>
                  <a:gd name="T31" fmla="*/ 948 h 999"/>
                  <a:gd name="T32" fmla="*/ 107 w 994"/>
                  <a:gd name="T33" fmla="*/ 940 h 999"/>
                  <a:gd name="T34" fmla="*/ 127 w 994"/>
                  <a:gd name="T35" fmla="*/ 932 h 999"/>
                  <a:gd name="T36" fmla="*/ 144 w 994"/>
                  <a:gd name="T37" fmla="*/ 925 h 999"/>
                  <a:gd name="T38" fmla="*/ 159 w 994"/>
                  <a:gd name="T39" fmla="*/ 919 h 999"/>
                  <a:gd name="T40" fmla="*/ 168 w 994"/>
                  <a:gd name="T41" fmla="*/ 916 h 999"/>
                  <a:gd name="T42" fmla="*/ 173 w 994"/>
                  <a:gd name="T43" fmla="*/ 916 h 999"/>
                  <a:gd name="T44" fmla="*/ 157 w 994"/>
                  <a:gd name="T45" fmla="*/ 928 h 999"/>
                  <a:gd name="T46" fmla="*/ 141 w 994"/>
                  <a:gd name="T47" fmla="*/ 939 h 999"/>
                  <a:gd name="T48" fmla="*/ 122 w 994"/>
                  <a:gd name="T49" fmla="*/ 948 h 999"/>
                  <a:gd name="T50" fmla="*/ 103 w 994"/>
                  <a:gd name="T51" fmla="*/ 959 h 999"/>
                  <a:gd name="T52" fmla="*/ 84 w 994"/>
                  <a:gd name="T53" fmla="*/ 969 h 999"/>
                  <a:gd name="T54" fmla="*/ 66 w 994"/>
                  <a:gd name="T55" fmla="*/ 978 h 999"/>
                  <a:gd name="T56" fmla="*/ 47 w 994"/>
                  <a:gd name="T57" fmla="*/ 989 h 999"/>
                  <a:gd name="T58" fmla="*/ 31 w 994"/>
                  <a:gd name="T59" fmla="*/ 999 h 999"/>
                  <a:gd name="T60" fmla="*/ 25 w 994"/>
                  <a:gd name="T61" fmla="*/ 963 h 999"/>
                  <a:gd name="T62" fmla="*/ 18 w 994"/>
                  <a:gd name="T63" fmla="*/ 871 h 999"/>
                  <a:gd name="T64" fmla="*/ 13 w 994"/>
                  <a:gd name="T65" fmla="*/ 741 h 999"/>
                  <a:gd name="T66" fmla="*/ 8 w 994"/>
                  <a:gd name="T67" fmla="*/ 590 h 999"/>
                  <a:gd name="T68" fmla="*/ 3 w 994"/>
                  <a:gd name="T69" fmla="*/ 438 h 999"/>
                  <a:gd name="T70" fmla="*/ 0 w 994"/>
                  <a:gd name="T71" fmla="*/ 300 h 999"/>
                  <a:gd name="T72" fmla="*/ 0 w 994"/>
                  <a:gd name="T73" fmla="*/ 196 h 999"/>
                  <a:gd name="T74" fmla="*/ 1 w 994"/>
                  <a:gd name="T75" fmla="*/ 144 h 999"/>
                  <a:gd name="T76" fmla="*/ 147 w 994"/>
                  <a:gd name="T77" fmla="*/ 0 h 999"/>
                  <a:gd name="T78" fmla="*/ 994 w 994"/>
                  <a:gd name="T79" fmla="*/ 22 h 999"/>
                  <a:gd name="T80" fmla="*/ 993 w 994"/>
                  <a:gd name="T81" fmla="*/ 57 h 999"/>
                  <a:gd name="T82" fmla="*/ 988 w 994"/>
                  <a:gd name="T83" fmla="*/ 149 h 999"/>
                  <a:gd name="T84" fmla="*/ 984 w 994"/>
                  <a:gd name="T85" fmla="*/ 279 h 999"/>
                  <a:gd name="T86" fmla="*/ 977 w 994"/>
                  <a:gd name="T87" fmla="*/ 427 h 999"/>
                  <a:gd name="T88" fmla="*/ 970 w 994"/>
                  <a:gd name="T89" fmla="*/ 576 h 999"/>
                  <a:gd name="T90" fmla="*/ 964 w 994"/>
                  <a:gd name="T91" fmla="*/ 706 h 999"/>
                  <a:gd name="T92" fmla="*/ 959 w 994"/>
                  <a:gd name="T93" fmla="*/ 797 h 999"/>
                  <a:gd name="T94" fmla="*/ 957 w 994"/>
                  <a:gd name="T95" fmla="*/ 831 h 999"/>
                  <a:gd name="T96" fmla="*/ 935 w 994"/>
                  <a:gd name="T97" fmla="*/ 816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94" h="999">
                    <a:moveTo>
                      <a:pt x="935" y="816"/>
                    </a:moveTo>
                    <a:lnTo>
                      <a:pt x="964" y="48"/>
                    </a:lnTo>
                    <a:lnTo>
                      <a:pt x="182" y="38"/>
                    </a:lnTo>
                    <a:lnTo>
                      <a:pt x="203" y="875"/>
                    </a:lnTo>
                    <a:lnTo>
                      <a:pt x="198" y="879"/>
                    </a:lnTo>
                    <a:lnTo>
                      <a:pt x="189" y="883"/>
                    </a:lnTo>
                    <a:lnTo>
                      <a:pt x="180" y="884"/>
                    </a:lnTo>
                    <a:lnTo>
                      <a:pt x="175" y="881"/>
                    </a:lnTo>
                    <a:lnTo>
                      <a:pt x="138" y="61"/>
                    </a:lnTo>
                    <a:lnTo>
                      <a:pt x="23" y="166"/>
                    </a:lnTo>
                    <a:lnTo>
                      <a:pt x="27" y="289"/>
                    </a:lnTo>
                    <a:lnTo>
                      <a:pt x="36" y="561"/>
                    </a:lnTo>
                    <a:lnTo>
                      <a:pt x="46" y="835"/>
                    </a:lnTo>
                    <a:lnTo>
                      <a:pt x="52" y="963"/>
                    </a:lnTo>
                    <a:lnTo>
                      <a:pt x="68" y="956"/>
                    </a:lnTo>
                    <a:lnTo>
                      <a:pt x="86" y="948"/>
                    </a:lnTo>
                    <a:lnTo>
                      <a:pt x="107" y="940"/>
                    </a:lnTo>
                    <a:lnTo>
                      <a:pt x="127" y="932"/>
                    </a:lnTo>
                    <a:lnTo>
                      <a:pt x="144" y="925"/>
                    </a:lnTo>
                    <a:lnTo>
                      <a:pt x="159" y="919"/>
                    </a:lnTo>
                    <a:lnTo>
                      <a:pt x="168" y="916"/>
                    </a:lnTo>
                    <a:lnTo>
                      <a:pt x="173" y="916"/>
                    </a:lnTo>
                    <a:lnTo>
                      <a:pt x="157" y="928"/>
                    </a:lnTo>
                    <a:lnTo>
                      <a:pt x="141" y="939"/>
                    </a:lnTo>
                    <a:lnTo>
                      <a:pt x="122" y="948"/>
                    </a:lnTo>
                    <a:lnTo>
                      <a:pt x="103" y="959"/>
                    </a:lnTo>
                    <a:lnTo>
                      <a:pt x="84" y="969"/>
                    </a:lnTo>
                    <a:lnTo>
                      <a:pt x="66" y="978"/>
                    </a:lnTo>
                    <a:lnTo>
                      <a:pt x="47" y="989"/>
                    </a:lnTo>
                    <a:lnTo>
                      <a:pt x="31" y="999"/>
                    </a:lnTo>
                    <a:lnTo>
                      <a:pt x="25" y="963"/>
                    </a:lnTo>
                    <a:lnTo>
                      <a:pt x="18" y="871"/>
                    </a:lnTo>
                    <a:lnTo>
                      <a:pt x="13" y="741"/>
                    </a:lnTo>
                    <a:lnTo>
                      <a:pt x="8" y="590"/>
                    </a:lnTo>
                    <a:lnTo>
                      <a:pt x="3" y="438"/>
                    </a:lnTo>
                    <a:lnTo>
                      <a:pt x="0" y="300"/>
                    </a:lnTo>
                    <a:lnTo>
                      <a:pt x="0" y="196"/>
                    </a:lnTo>
                    <a:lnTo>
                      <a:pt x="1" y="144"/>
                    </a:lnTo>
                    <a:lnTo>
                      <a:pt x="147" y="0"/>
                    </a:lnTo>
                    <a:lnTo>
                      <a:pt x="994" y="22"/>
                    </a:lnTo>
                    <a:lnTo>
                      <a:pt x="993" y="57"/>
                    </a:lnTo>
                    <a:lnTo>
                      <a:pt x="988" y="149"/>
                    </a:lnTo>
                    <a:lnTo>
                      <a:pt x="984" y="279"/>
                    </a:lnTo>
                    <a:lnTo>
                      <a:pt x="977" y="427"/>
                    </a:lnTo>
                    <a:lnTo>
                      <a:pt x="970" y="576"/>
                    </a:lnTo>
                    <a:lnTo>
                      <a:pt x="964" y="706"/>
                    </a:lnTo>
                    <a:lnTo>
                      <a:pt x="959" y="797"/>
                    </a:lnTo>
                    <a:lnTo>
                      <a:pt x="957" y="831"/>
                    </a:lnTo>
                    <a:lnTo>
                      <a:pt x="935" y="816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7" name="Freihandform 31"/>
              <p:cNvSpPr>
                <a:spLocks/>
              </p:cNvSpPr>
              <p:nvPr/>
            </p:nvSpPr>
            <p:spPr bwMode="auto">
              <a:xfrm>
                <a:off x="5006" y="1950"/>
                <a:ext cx="338" cy="415"/>
              </a:xfrm>
              <a:custGeom>
                <a:avLst/>
                <a:gdLst>
                  <a:gd name="T0" fmla="*/ 593 w 676"/>
                  <a:gd name="T1" fmla="*/ 811 h 831"/>
                  <a:gd name="T2" fmla="*/ 565 w 676"/>
                  <a:gd name="T3" fmla="*/ 762 h 831"/>
                  <a:gd name="T4" fmla="*/ 527 w 676"/>
                  <a:gd name="T5" fmla="*/ 641 h 831"/>
                  <a:gd name="T6" fmla="*/ 479 w 676"/>
                  <a:gd name="T7" fmla="*/ 560 h 831"/>
                  <a:gd name="T8" fmla="*/ 421 w 676"/>
                  <a:gd name="T9" fmla="*/ 501 h 831"/>
                  <a:gd name="T10" fmla="*/ 360 w 676"/>
                  <a:gd name="T11" fmla="*/ 477 h 831"/>
                  <a:gd name="T12" fmla="*/ 355 w 676"/>
                  <a:gd name="T13" fmla="*/ 462 h 831"/>
                  <a:gd name="T14" fmla="*/ 383 w 676"/>
                  <a:gd name="T15" fmla="*/ 464 h 831"/>
                  <a:gd name="T16" fmla="*/ 424 w 676"/>
                  <a:gd name="T17" fmla="*/ 399 h 831"/>
                  <a:gd name="T18" fmla="*/ 410 w 676"/>
                  <a:gd name="T19" fmla="*/ 342 h 831"/>
                  <a:gd name="T20" fmla="*/ 353 w 676"/>
                  <a:gd name="T21" fmla="*/ 312 h 831"/>
                  <a:gd name="T22" fmla="*/ 268 w 676"/>
                  <a:gd name="T23" fmla="*/ 296 h 831"/>
                  <a:gd name="T24" fmla="*/ 185 w 676"/>
                  <a:gd name="T25" fmla="*/ 272 h 831"/>
                  <a:gd name="T26" fmla="*/ 115 w 676"/>
                  <a:gd name="T27" fmla="*/ 277 h 831"/>
                  <a:gd name="T28" fmla="*/ 102 w 676"/>
                  <a:gd name="T29" fmla="*/ 487 h 831"/>
                  <a:gd name="T30" fmla="*/ 159 w 676"/>
                  <a:gd name="T31" fmla="*/ 635 h 831"/>
                  <a:gd name="T32" fmla="*/ 250 w 676"/>
                  <a:gd name="T33" fmla="*/ 711 h 831"/>
                  <a:gd name="T34" fmla="*/ 281 w 676"/>
                  <a:gd name="T35" fmla="*/ 702 h 831"/>
                  <a:gd name="T36" fmla="*/ 280 w 676"/>
                  <a:gd name="T37" fmla="*/ 716 h 831"/>
                  <a:gd name="T38" fmla="*/ 243 w 676"/>
                  <a:gd name="T39" fmla="*/ 723 h 831"/>
                  <a:gd name="T40" fmla="*/ 153 w 676"/>
                  <a:gd name="T41" fmla="*/ 671 h 831"/>
                  <a:gd name="T42" fmla="*/ 86 w 676"/>
                  <a:gd name="T43" fmla="*/ 577 h 831"/>
                  <a:gd name="T44" fmla="*/ 55 w 676"/>
                  <a:gd name="T45" fmla="*/ 461 h 831"/>
                  <a:gd name="T46" fmla="*/ 38 w 676"/>
                  <a:gd name="T47" fmla="*/ 330 h 831"/>
                  <a:gd name="T48" fmla="*/ 3 w 676"/>
                  <a:gd name="T49" fmla="*/ 319 h 831"/>
                  <a:gd name="T50" fmla="*/ 72 w 676"/>
                  <a:gd name="T51" fmla="*/ 217 h 831"/>
                  <a:gd name="T52" fmla="*/ 60 w 676"/>
                  <a:gd name="T53" fmla="*/ 141 h 831"/>
                  <a:gd name="T54" fmla="*/ 70 w 676"/>
                  <a:gd name="T55" fmla="*/ 65 h 831"/>
                  <a:gd name="T56" fmla="*/ 115 w 676"/>
                  <a:gd name="T57" fmla="*/ 14 h 831"/>
                  <a:gd name="T58" fmla="*/ 142 w 676"/>
                  <a:gd name="T59" fmla="*/ 22 h 831"/>
                  <a:gd name="T60" fmla="*/ 109 w 676"/>
                  <a:gd name="T61" fmla="*/ 55 h 831"/>
                  <a:gd name="T62" fmla="*/ 138 w 676"/>
                  <a:gd name="T63" fmla="*/ 184 h 831"/>
                  <a:gd name="T64" fmla="*/ 232 w 676"/>
                  <a:gd name="T65" fmla="*/ 242 h 831"/>
                  <a:gd name="T66" fmla="*/ 342 w 676"/>
                  <a:gd name="T67" fmla="*/ 271 h 831"/>
                  <a:gd name="T68" fmla="*/ 444 w 676"/>
                  <a:gd name="T69" fmla="*/ 315 h 831"/>
                  <a:gd name="T70" fmla="*/ 512 w 676"/>
                  <a:gd name="T71" fmla="*/ 347 h 831"/>
                  <a:gd name="T72" fmla="*/ 540 w 676"/>
                  <a:gd name="T73" fmla="*/ 410 h 831"/>
                  <a:gd name="T74" fmla="*/ 502 w 676"/>
                  <a:gd name="T75" fmla="*/ 422 h 831"/>
                  <a:gd name="T76" fmla="*/ 478 w 676"/>
                  <a:gd name="T77" fmla="*/ 401 h 831"/>
                  <a:gd name="T78" fmla="*/ 511 w 676"/>
                  <a:gd name="T79" fmla="*/ 409 h 831"/>
                  <a:gd name="T80" fmla="*/ 501 w 676"/>
                  <a:gd name="T81" fmla="*/ 375 h 831"/>
                  <a:gd name="T82" fmla="*/ 456 w 676"/>
                  <a:gd name="T83" fmla="*/ 346 h 831"/>
                  <a:gd name="T84" fmla="*/ 461 w 676"/>
                  <a:gd name="T85" fmla="*/ 440 h 831"/>
                  <a:gd name="T86" fmla="*/ 510 w 676"/>
                  <a:gd name="T87" fmla="*/ 544 h 831"/>
                  <a:gd name="T88" fmla="*/ 592 w 676"/>
                  <a:gd name="T89" fmla="*/ 608 h 831"/>
                  <a:gd name="T90" fmla="*/ 646 w 676"/>
                  <a:gd name="T91" fmla="*/ 602 h 831"/>
                  <a:gd name="T92" fmla="*/ 633 w 676"/>
                  <a:gd name="T93" fmla="*/ 583 h 831"/>
                  <a:gd name="T94" fmla="*/ 671 w 676"/>
                  <a:gd name="T95" fmla="*/ 584 h 831"/>
                  <a:gd name="T96" fmla="*/ 668 w 676"/>
                  <a:gd name="T97" fmla="*/ 628 h 831"/>
                  <a:gd name="T98" fmla="*/ 602 w 676"/>
                  <a:gd name="T99" fmla="*/ 641 h 831"/>
                  <a:gd name="T100" fmla="*/ 547 w 676"/>
                  <a:gd name="T101" fmla="*/ 614 h 831"/>
                  <a:gd name="T102" fmla="*/ 593 w 676"/>
                  <a:gd name="T103" fmla="*/ 721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6" h="831">
                    <a:moveTo>
                      <a:pt x="615" y="831"/>
                    </a:moveTo>
                    <a:lnTo>
                      <a:pt x="608" y="827"/>
                    </a:lnTo>
                    <a:lnTo>
                      <a:pt x="602" y="824"/>
                    </a:lnTo>
                    <a:lnTo>
                      <a:pt x="598" y="818"/>
                    </a:lnTo>
                    <a:lnTo>
                      <a:pt x="593" y="811"/>
                    </a:lnTo>
                    <a:lnTo>
                      <a:pt x="588" y="804"/>
                    </a:lnTo>
                    <a:lnTo>
                      <a:pt x="585" y="797"/>
                    </a:lnTo>
                    <a:lnTo>
                      <a:pt x="580" y="790"/>
                    </a:lnTo>
                    <a:lnTo>
                      <a:pt x="577" y="784"/>
                    </a:lnTo>
                    <a:lnTo>
                      <a:pt x="565" y="762"/>
                    </a:lnTo>
                    <a:lnTo>
                      <a:pt x="555" y="739"/>
                    </a:lnTo>
                    <a:lnTo>
                      <a:pt x="546" y="716"/>
                    </a:lnTo>
                    <a:lnTo>
                      <a:pt x="539" y="691"/>
                    </a:lnTo>
                    <a:lnTo>
                      <a:pt x="533" y="666"/>
                    </a:lnTo>
                    <a:lnTo>
                      <a:pt x="527" y="641"/>
                    </a:lnTo>
                    <a:lnTo>
                      <a:pt x="523" y="615"/>
                    </a:lnTo>
                    <a:lnTo>
                      <a:pt x="518" y="590"/>
                    </a:lnTo>
                    <a:lnTo>
                      <a:pt x="505" y="580"/>
                    </a:lnTo>
                    <a:lnTo>
                      <a:pt x="492" y="570"/>
                    </a:lnTo>
                    <a:lnTo>
                      <a:pt x="479" y="560"/>
                    </a:lnTo>
                    <a:lnTo>
                      <a:pt x="466" y="549"/>
                    </a:lnTo>
                    <a:lnTo>
                      <a:pt x="454" y="538"/>
                    </a:lnTo>
                    <a:lnTo>
                      <a:pt x="441" y="527"/>
                    </a:lnTo>
                    <a:lnTo>
                      <a:pt x="431" y="514"/>
                    </a:lnTo>
                    <a:lnTo>
                      <a:pt x="421" y="501"/>
                    </a:lnTo>
                    <a:lnTo>
                      <a:pt x="410" y="501"/>
                    </a:lnTo>
                    <a:lnTo>
                      <a:pt x="396" y="498"/>
                    </a:lnTo>
                    <a:lnTo>
                      <a:pt x="383" y="492"/>
                    </a:lnTo>
                    <a:lnTo>
                      <a:pt x="371" y="485"/>
                    </a:lnTo>
                    <a:lnTo>
                      <a:pt x="360" y="477"/>
                    </a:lnTo>
                    <a:lnTo>
                      <a:pt x="351" y="470"/>
                    </a:lnTo>
                    <a:lnTo>
                      <a:pt x="345" y="464"/>
                    </a:lnTo>
                    <a:lnTo>
                      <a:pt x="343" y="462"/>
                    </a:lnTo>
                    <a:lnTo>
                      <a:pt x="349" y="461"/>
                    </a:lnTo>
                    <a:lnTo>
                      <a:pt x="355" y="462"/>
                    </a:lnTo>
                    <a:lnTo>
                      <a:pt x="359" y="463"/>
                    </a:lnTo>
                    <a:lnTo>
                      <a:pt x="365" y="463"/>
                    </a:lnTo>
                    <a:lnTo>
                      <a:pt x="371" y="464"/>
                    </a:lnTo>
                    <a:lnTo>
                      <a:pt x="378" y="466"/>
                    </a:lnTo>
                    <a:lnTo>
                      <a:pt x="383" y="464"/>
                    </a:lnTo>
                    <a:lnTo>
                      <a:pt x="390" y="462"/>
                    </a:lnTo>
                    <a:lnTo>
                      <a:pt x="406" y="448"/>
                    </a:lnTo>
                    <a:lnTo>
                      <a:pt x="416" y="433"/>
                    </a:lnTo>
                    <a:lnTo>
                      <a:pt x="419" y="416"/>
                    </a:lnTo>
                    <a:lnTo>
                      <a:pt x="424" y="399"/>
                    </a:lnTo>
                    <a:lnTo>
                      <a:pt x="421" y="387"/>
                    </a:lnTo>
                    <a:lnTo>
                      <a:pt x="420" y="376"/>
                    </a:lnTo>
                    <a:lnTo>
                      <a:pt x="417" y="364"/>
                    </a:lnTo>
                    <a:lnTo>
                      <a:pt x="414" y="353"/>
                    </a:lnTo>
                    <a:lnTo>
                      <a:pt x="410" y="342"/>
                    </a:lnTo>
                    <a:lnTo>
                      <a:pt x="404" y="334"/>
                    </a:lnTo>
                    <a:lnTo>
                      <a:pt x="397" y="326"/>
                    </a:lnTo>
                    <a:lnTo>
                      <a:pt x="388" y="320"/>
                    </a:lnTo>
                    <a:lnTo>
                      <a:pt x="371" y="316"/>
                    </a:lnTo>
                    <a:lnTo>
                      <a:pt x="353" y="312"/>
                    </a:lnTo>
                    <a:lnTo>
                      <a:pt x="336" y="309"/>
                    </a:lnTo>
                    <a:lnTo>
                      <a:pt x="319" y="307"/>
                    </a:lnTo>
                    <a:lnTo>
                      <a:pt x="302" y="303"/>
                    </a:lnTo>
                    <a:lnTo>
                      <a:pt x="284" y="300"/>
                    </a:lnTo>
                    <a:lnTo>
                      <a:pt x="268" y="296"/>
                    </a:lnTo>
                    <a:lnTo>
                      <a:pt x="251" y="293"/>
                    </a:lnTo>
                    <a:lnTo>
                      <a:pt x="234" y="288"/>
                    </a:lnTo>
                    <a:lnTo>
                      <a:pt x="218" y="284"/>
                    </a:lnTo>
                    <a:lnTo>
                      <a:pt x="201" y="279"/>
                    </a:lnTo>
                    <a:lnTo>
                      <a:pt x="185" y="272"/>
                    </a:lnTo>
                    <a:lnTo>
                      <a:pt x="169" y="265"/>
                    </a:lnTo>
                    <a:lnTo>
                      <a:pt x="154" y="257"/>
                    </a:lnTo>
                    <a:lnTo>
                      <a:pt x="139" y="248"/>
                    </a:lnTo>
                    <a:lnTo>
                      <a:pt x="125" y="237"/>
                    </a:lnTo>
                    <a:lnTo>
                      <a:pt x="115" y="277"/>
                    </a:lnTo>
                    <a:lnTo>
                      <a:pt x="107" y="317"/>
                    </a:lnTo>
                    <a:lnTo>
                      <a:pt x="100" y="360"/>
                    </a:lnTo>
                    <a:lnTo>
                      <a:pt x="98" y="401"/>
                    </a:lnTo>
                    <a:lnTo>
                      <a:pt x="98" y="445"/>
                    </a:lnTo>
                    <a:lnTo>
                      <a:pt x="102" y="487"/>
                    </a:lnTo>
                    <a:lnTo>
                      <a:pt x="110" y="530"/>
                    </a:lnTo>
                    <a:lnTo>
                      <a:pt x="122" y="573"/>
                    </a:lnTo>
                    <a:lnTo>
                      <a:pt x="133" y="592"/>
                    </a:lnTo>
                    <a:lnTo>
                      <a:pt x="145" y="614"/>
                    </a:lnTo>
                    <a:lnTo>
                      <a:pt x="159" y="635"/>
                    </a:lnTo>
                    <a:lnTo>
                      <a:pt x="173" y="655"/>
                    </a:lnTo>
                    <a:lnTo>
                      <a:pt x="189" y="673"/>
                    </a:lnTo>
                    <a:lnTo>
                      <a:pt x="207" y="689"/>
                    </a:lnTo>
                    <a:lnTo>
                      <a:pt x="227" y="702"/>
                    </a:lnTo>
                    <a:lnTo>
                      <a:pt x="250" y="711"/>
                    </a:lnTo>
                    <a:lnTo>
                      <a:pt x="256" y="711"/>
                    </a:lnTo>
                    <a:lnTo>
                      <a:pt x="262" y="709"/>
                    </a:lnTo>
                    <a:lnTo>
                      <a:pt x="269" y="706"/>
                    </a:lnTo>
                    <a:lnTo>
                      <a:pt x="275" y="704"/>
                    </a:lnTo>
                    <a:lnTo>
                      <a:pt x="281" y="702"/>
                    </a:lnTo>
                    <a:lnTo>
                      <a:pt x="287" y="701"/>
                    </a:lnTo>
                    <a:lnTo>
                      <a:pt x="290" y="703"/>
                    </a:lnTo>
                    <a:lnTo>
                      <a:pt x="294" y="708"/>
                    </a:lnTo>
                    <a:lnTo>
                      <a:pt x="287" y="712"/>
                    </a:lnTo>
                    <a:lnTo>
                      <a:pt x="280" y="716"/>
                    </a:lnTo>
                    <a:lnTo>
                      <a:pt x="273" y="719"/>
                    </a:lnTo>
                    <a:lnTo>
                      <a:pt x="266" y="721"/>
                    </a:lnTo>
                    <a:lnTo>
                      <a:pt x="259" y="723"/>
                    </a:lnTo>
                    <a:lnTo>
                      <a:pt x="251" y="724"/>
                    </a:lnTo>
                    <a:lnTo>
                      <a:pt x="243" y="723"/>
                    </a:lnTo>
                    <a:lnTo>
                      <a:pt x="235" y="720"/>
                    </a:lnTo>
                    <a:lnTo>
                      <a:pt x="212" y="710"/>
                    </a:lnTo>
                    <a:lnTo>
                      <a:pt x="191" y="698"/>
                    </a:lnTo>
                    <a:lnTo>
                      <a:pt x="171" y="686"/>
                    </a:lnTo>
                    <a:lnTo>
                      <a:pt x="153" y="671"/>
                    </a:lnTo>
                    <a:lnTo>
                      <a:pt x="137" y="655"/>
                    </a:lnTo>
                    <a:lnTo>
                      <a:pt x="122" y="637"/>
                    </a:lnTo>
                    <a:lnTo>
                      <a:pt x="108" y="618"/>
                    </a:lnTo>
                    <a:lnTo>
                      <a:pt x="97" y="598"/>
                    </a:lnTo>
                    <a:lnTo>
                      <a:pt x="86" y="577"/>
                    </a:lnTo>
                    <a:lnTo>
                      <a:pt x="77" y="555"/>
                    </a:lnTo>
                    <a:lnTo>
                      <a:pt x="69" y="532"/>
                    </a:lnTo>
                    <a:lnTo>
                      <a:pt x="63" y="509"/>
                    </a:lnTo>
                    <a:lnTo>
                      <a:pt x="59" y="485"/>
                    </a:lnTo>
                    <a:lnTo>
                      <a:pt x="55" y="461"/>
                    </a:lnTo>
                    <a:lnTo>
                      <a:pt x="53" y="437"/>
                    </a:lnTo>
                    <a:lnTo>
                      <a:pt x="53" y="411"/>
                    </a:lnTo>
                    <a:lnTo>
                      <a:pt x="53" y="330"/>
                    </a:lnTo>
                    <a:lnTo>
                      <a:pt x="45" y="330"/>
                    </a:lnTo>
                    <a:lnTo>
                      <a:pt x="38" y="330"/>
                    </a:lnTo>
                    <a:lnTo>
                      <a:pt x="30" y="330"/>
                    </a:lnTo>
                    <a:lnTo>
                      <a:pt x="22" y="328"/>
                    </a:lnTo>
                    <a:lnTo>
                      <a:pt x="15" y="326"/>
                    </a:lnTo>
                    <a:lnTo>
                      <a:pt x="9" y="323"/>
                    </a:lnTo>
                    <a:lnTo>
                      <a:pt x="3" y="319"/>
                    </a:lnTo>
                    <a:lnTo>
                      <a:pt x="0" y="314"/>
                    </a:lnTo>
                    <a:lnTo>
                      <a:pt x="56" y="294"/>
                    </a:lnTo>
                    <a:lnTo>
                      <a:pt x="61" y="269"/>
                    </a:lnTo>
                    <a:lnTo>
                      <a:pt x="65" y="242"/>
                    </a:lnTo>
                    <a:lnTo>
                      <a:pt x="72" y="217"/>
                    </a:lnTo>
                    <a:lnTo>
                      <a:pt x="87" y="196"/>
                    </a:lnTo>
                    <a:lnTo>
                      <a:pt x="78" y="184"/>
                    </a:lnTo>
                    <a:lnTo>
                      <a:pt x="71" y="171"/>
                    </a:lnTo>
                    <a:lnTo>
                      <a:pt x="64" y="156"/>
                    </a:lnTo>
                    <a:lnTo>
                      <a:pt x="60" y="141"/>
                    </a:lnTo>
                    <a:lnTo>
                      <a:pt x="56" y="126"/>
                    </a:lnTo>
                    <a:lnTo>
                      <a:pt x="56" y="110"/>
                    </a:lnTo>
                    <a:lnTo>
                      <a:pt x="57" y="93"/>
                    </a:lnTo>
                    <a:lnTo>
                      <a:pt x="63" y="77"/>
                    </a:lnTo>
                    <a:lnTo>
                      <a:pt x="70" y="65"/>
                    </a:lnTo>
                    <a:lnTo>
                      <a:pt x="77" y="53"/>
                    </a:lnTo>
                    <a:lnTo>
                      <a:pt x="85" y="42"/>
                    </a:lnTo>
                    <a:lnTo>
                      <a:pt x="94" y="31"/>
                    </a:lnTo>
                    <a:lnTo>
                      <a:pt x="103" y="22"/>
                    </a:lnTo>
                    <a:lnTo>
                      <a:pt x="115" y="14"/>
                    </a:lnTo>
                    <a:lnTo>
                      <a:pt x="125" y="7"/>
                    </a:lnTo>
                    <a:lnTo>
                      <a:pt x="138" y="0"/>
                    </a:lnTo>
                    <a:lnTo>
                      <a:pt x="144" y="8"/>
                    </a:lnTo>
                    <a:lnTo>
                      <a:pt x="145" y="15"/>
                    </a:lnTo>
                    <a:lnTo>
                      <a:pt x="142" y="22"/>
                    </a:lnTo>
                    <a:lnTo>
                      <a:pt x="135" y="28"/>
                    </a:lnTo>
                    <a:lnTo>
                      <a:pt x="127" y="34"/>
                    </a:lnTo>
                    <a:lnTo>
                      <a:pt x="120" y="40"/>
                    </a:lnTo>
                    <a:lnTo>
                      <a:pt x="113" y="47"/>
                    </a:lnTo>
                    <a:lnTo>
                      <a:pt x="109" y="55"/>
                    </a:lnTo>
                    <a:lnTo>
                      <a:pt x="102" y="83"/>
                    </a:lnTo>
                    <a:lnTo>
                      <a:pt x="103" y="113"/>
                    </a:lnTo>
                    <a:lnTo>
                      <a:pt x="110" y="141"/>
                    </a:lnTo>
                    <a:lnTo>
                      <a:pt x="122" y="166"/>
                    </a:lnTo>
                    <a:lnTo>
                      <a:pt x="138" y="184"/>
                    </a:lnTo>
                    <a:lnTo>
                      <a:pt x="154" y="201"/>
                    </a:lnTo>
                    <a:lnTo>
                      <a:pt x="173" y="214"/>
                    </a:lnTo>
                    <a:lnTo>
                      <a:pt x="192" y="226"/>
                    </a:lnTo>
                    <a:lnTo>
                      <a:pt x="212" y="235"/>
                    </a:lnTo>
                    <a:lnTo>
                      <a:pt x="232" y="242"/>
                    </a:lnTo>
                    <a:lnTo>
                      <a:pt x="254" y="249"/>
                    </a:lnTo>
                    <a:lnTo>
                      <a:pt x="276" y="255"/>
                    </a:lnTo>
                    <a:lnTo>
                      <a:pt x="298" y="259"/>
                    </a:lnTo>
                    <a:lnTo>
                      <a:pt x="320" y="265"/>
                    </a:lnTo>
                    <a:lnTo>
                      <a:pt x="342" y="271"/>
                    </a:lnTo>
                    <a:lnTo>
                      <a:pt x="364" y="277"/>
                    </a:lnTo>
                    <a:lnTo>
                      <a:pt x="385" y="284"/>
                    </a:lnTo>
                    <a:lnTo>
                      <a:pt x="405" y="293"/>
                    </a:lnTo>
                    <a:lnTo>
                      <a:pt x="425" y="302"/>
                    </a:lnTo>
                    <a:lnTo>
                      <a:pt x="444" y="315"/>
                    </a:lnTo>
                    <a:lnTo>
                      <a:pt x="459" y="317"/>
                    </a:lnTo>
                    <a:lnTo>
                      <a:pt x="474" y="322"/>
                    </a:lnTo>
                    <a:lnTo>
                      <a:pt x="488" y="328"/>
                    </a:lnTo>
                    <a:lnTo>
                      <a:pt x="501" y="337"/>
                    </a:lnTo>
                    <a:lnTo>
                      <a:pt x="512" y="347"/>
                    </a:lnTo>
                    <a:lnTo>
                      <a:pt x="523" y="358"/>
                    </a:lnTo>
                    <a:lnTo>
                      <a:pt x="531" y="370"/>
                    </a:lnTo>
                    <a:lnTo>
                      <a:pt x="539" y="384"/>
                    </a:lnTo>
                    <a:lnTo>
                      <a:pt x="541" y="396"/>
                    </a:lnTo>
                    <a:lnTo>
                      <a:pt x="540" y="410"/>
                    </a:lnTo>
                    <a:lnTo>
                      <a:pt x="534" y="421"/>
                    </a:lnTo>
                    <a:lnTo>
                      <a:pt x="524" y="430"/>
                    </a:lnTo>
                    <a:lnTo>
                      <a:pt x="517" y="430"/>
                    </a:lnTo>
                    <a:lnTo>
                      <a:pt x="510" y="426"/>
                    </a:lnTo>
                    <a:lnTo>
                      <a:pt x="502" y="422"/>
                    </a:lnTo>
                    <a:lnTo>
                      <a:pt x="495" y="417"/>
                    </a:lnTo>
                    <a:lnTo>
                      <a:pt x="488" y="411"/>
                    </a:lnTo>
                    <a:lnTo>
                      <a:pt x="482" y="406"/>
                    </a:lnTo>
                    <a:lnTo>
                      <a:pt x="479" y="402"/>
                    </a:lnTo>
                    <a:lnTo>
                      <a:pt x="478" y="401"/>
                    </a:lnTo>
                    <a:lnTo>
                      <a:pt x="485" y="405"/>
                    </a:lnTo>
                    <a:lnTo>
                      <a:pt x="492" y="409"/>
                    </a:lnTo>
                    <a:lnTo>
                      <a:pt x="497" y="413"/>
                    </a:lnTo>
                    <a:lnTo>
                      <a:pt x="505" y="414"/>
                    </a:lnTo>
                    <a:lnTo>
                      <a:pt x="511" y="409"/>
                    </a:lnTo>
                    <a:lnTo>
                      <a:pt x="515" y="402"/>
                    </a:lnTo>
                    <a:lnTo>
                      <a:pt x="516" y="396"/>
                    </a:lnTo>
                    <a:lnTo>
                      <a:pt x="516" y="388"/>
                    </a:lnTo>
                    <a:lnTo>
                      <a:pt x="508" y="383"/>
                    </a:lnTo>
                    <a:lnTo>
                      <a:pt x="501" y="375"/>
                    </a:lnTo>
                    <a:lnTo>
                      <a:pt x="493" y="368"/>
                    </a:lnTo>
                    <a:lnTo>
                      <a:pt x="484" y="361"/>
                    </a:lnTo>
                    <a:lnTo>
                      <a:pt x="476" y="354"/>
                    </a:lnTo>
                    <a:lnTo>
                      <a:pt x="466" y="349"/>
                    </a:lnTo>
                    <a:lnTo>
                      <a:pt x="456" y="346"/>
                    </a:lnTo>
                    <a:lnTo>
                      <a:pt x="447" y="346"/>
                    </a:lnTo>
                    <a:lnTo>
                      <a:pt x="454" y="368"/>
                    </a:lnTo>
                    <a:lnTo>
                      <a:pt x="457" y="392"/>
                    </a:lnTo>
                    <a:lnTo>
                      <a:pt x="458" y="416"/>
                    </a:lnTo>
                    <a:lnTo>
                      <a:pt x="461" y="440"/>
                    </a:lnTo>
                    <a:lnTo>
                      <a:pt x="463" y="464"/>
                    </a:lnTo>
                    <a:lnTo>
                      <a:pt x="469" y="487"/>
                    </a:lnTo>
                    <a:lnTo>
                      <a:pt x="480" y="509"/>
                    </a:lnTo>
                    <a:lnTo>
                      <a:pt x="496" y="529"/>
                    </a:lnTo>
                    <a:lnTo>
                      <a:pt x="510" y="544"/>
                    </a:lnTo>
                    <a:lnTo>
                      <a:pt x="524" y="560"/>
                    </a:lnTo>
                    <a:lnTo>
                      <a:pt x="539" y="575"/>
                    </a:lnTo>
                    <a:lnTo>
                      <a:pt x="556" y="589"/>
                    </a:lnTo>
                    <a:lnTo>
                      <a:pt x="573" y="600"/>
                    </a:lnTo>
                    <a:lnTo>
                      <a:pt x="592" y="608"/>
                    </a:lnTo>
                    <a:lnTo>
                      <a:pt x="611" y="612"/>
                    </a:lnTo>
                    <a:lnTo>
                      <a:pt x="633" y="611"/>
                    </a:lnTo>
                    <a:lnTo>
                      <a:pt x="637" y="607"/>
                    </a:lnTo>
                    <a:lnTo>
                      <a:pt x="641" y="604"/>
                    </a:lnTo>
                    <a:lnTo>
                      <a:pt x="646" y="602"/>
                    </a:lnTo>
                    <a:lnTo>
                      <a:pt x="649" y="598"/>
                    </a:lnTo>
                    <a:lnTo>
                      <a:pt x="645" y="593"/>
                    </a:lnTo>
                    <a:lnTo>
                      <a:pt x="639" y="591"/>
                    </a:lnTo>
                    <a:lnTo>
                      <a:pt x="634" y="589"/>
                    </a:lnTo>
                    <a:lnTo>
                      <a:pt x="633" y="583"/>
                    </a:lnTo>
                    <a:lnTo>
                      <a:pt x="640" y="578"/>
                    </a:lnTo>
                    <a:lnTo>
                      <a:pt x="647" y="576"/>
                    </a:lnTo>
                    <a:lnTo>
                      <a:pt x="656" y="575"/>
                    </a:lnTo>
                    <a:lnTo>
                      <a:pt x="664" y="577"/>
                    </a:lnTo>
                    <a:lnTo>
                      <a:pt x="671" y="584"/>
                    </a:lnTo>
                    <a:lnTo>
                      <a:pt x="675" y="592"/>
                    </a:lnTo>
                    <a:lnTo>
                      <a:pt x="676" y="600"/>
                    </a:lnTo>
                    <a:lnTo>
                      <a:pt x="675" y="608"/>
                    </a:lnTo>
                    <a:lnTo>
                      <a:pt x="674" y="619"/>
                    </a:lnTo>
                    <a:lnTo>
                      <a:pt x="668" y="628"/>
                    </a:lnTo>
                    <a:lnTo>
                      <a:pt x="657" y="636"/>
                    </a:lnTo>
                    <a:lnTo>
                      <a:pt x="645" y="643"/>
                    </a:lnTo>
                    <a:lnTo>
                      <a:pt x="630" y="644"/>
                    </a:lnTo>
                    <a:lnTo>
                      <a:pt x="616" y="643"/>
                    </a:lnTo>
                    <a:lnTo>
                      <a:pt x="602" y="641"/>
                    </a:lnTo>
                    <a:lnTo>
                      <a:pt x="590" y="637"/>
                    </a:lnTo>
                    <a:lnTo>
                      <a:pt x="577" y="631"/>
                    </a:lnTo>
                    <a:lnTo>
                      <a:pt x="565" y="627"/>
                    </a:lnTo>
                    <a:lnTo>
                      <a:pt x="556" y="620"/>
                    </a:lnTo>
                    <a:lnTo>
                      <a:pt x="547" y="614"/>
                    </a:lnTo>
                    <a:lnTo>
                      <a:pt x="554" y="636"/>
                    </a:lnTo>
                    <a:lnTo>
                      <a:pt x="562" y="658"/>
                    </a:lnTo>
                    <a:lnTo>
                      <a:pt x="571" y="679"/>
                    </a:lnTo>
                    <a:lnTo>
                      <a:pt x="581" y="701"/>
                    </a:lnTo>
                    <a:lnTo>
                      <a:pt x="593" y="721"/>
                    </a:lnTo>
                    <a:lnTo>
                      <a:pt x="605" y="743"/>
                    </a:lnTo>
                    <a:lnTo>
                      <a:pt x="617" y="764"/>
                    </a:lnTo>
                    <a:lnTo>
                      <a:pt x="631" y="784"/>
                    </a:lnTo>
                    <a:lnTo>
                      <a:pt x="615" y="831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8" name="Freihandform 32"/>
              <p:cNvSpPr>
                <a:spLocks/>
              </p:cNvSpPr>
              <p:nvPr/>
            </p:nvSpPr>
            <p:spPr bwMode="auto">
              <a:xfrm>
                <a:off x="5361" y="1977"/>
                <a:ext cx="130" cy="250"/>
              </a:xfrm>
              <a:custGeom>
                <a:avLst/>
                <a:gdLst>
                  <a:gd name="T0" fmla="*/ 248 w 260"/>
                  <a:gd name="T1" fmla="*/ 153 h 501"/>
                  <a:gd name="T2" fmla="*/ 260 w 260"/>
                  <a:gd name="T3" fmla="*/ 246 h 501"/>
                  <a:gd name="T4" fmla="*/ 249 w 260"/>
                  <a:gd name="T5" fmla="*/ 339 h 501"/>
                  <a:gd name="T6" fmla="*/ 213 w 260"/>
                  <a:gd name="T7" fmla="*/ 424 h 501"/>
                  <a:gd name="T8" fmla="*/ 175 w 260"/>
                  <a:gd name="T9" fmla="*/ 470 h 501"/>
                  <a:gd name="T10" fmla="*/ 144 w 260"/>
                  <a:gd name="T11" fmla="*/ 486 h 501"/>
                  <a:gd name="T12" fmla="*/ 111 w 260"/>
                  <a:gd name="T13" fmla="*/ 498 h 501"/>
                  <a:gd name="T14" fmla="*/ 87 w 260"/>
                  <a:gd name="T15" fmla="*/ 501 h 501"/>
                  <a:gd name="T16" fmla="*/ 87 w 260"/>
                  <a:gd name="T17" fmla="*/ 493 h 501"/>
                  <a:gd name="T18" fmla="*/ 108 w 260"/>
                  <a:gd name="T19" fmla="*/ 475 h 501"/>
                  <a:gd name="T20" fmla="*/ 140 w 260"/>
                  <a:gd name="T21" fmla="*/ 453 h 501"/>
                  <a:gd name="T22" fmla="*/ 167 w 260"/>
                  <a:gd name="T23" fmla="*/ 430 h 501"/>
                  <a:gd name="T24" fmla="*/ 188 w 260"/>
                  <a:gd name="T25" fmla="*/ 388 h 501"/>
                  <a:gd name="T26" fmla="*/ 205 w 260"/>
                  <a:gd name="T27" fmla="*/ 319 h 501"/>
                  <a:gd name="T28" fmla="*/ 212 w 260"/>
                  <a:gd name="T29" fmla="*/ 247 h 501"/>
                  <a:gd name="T30" fmla="*/ 206 w 260"/>
                  <a:gd name="T31" fmla="*/ 174 h 501"/>
                  <a:gd name="T32" fmla="*/ 196 w 260"/>
                  <a:gd name="T33" fmla="*/ 130 h 501"/>
                  <a:gd name="T34" fmla="*/ 190 w 260"/>
                  <a:gd name="T35" fmla="*/ 111 h 501"/>
                  <a:gd name="T36" fmla="*/ 181 w 260"/>
                  <a:gd name="T37" fmla="*/ 93 h 501"/>
                  <a:gd name="T38" fmla="*/ 169 w 260"/>
                  <a:gd name="T39" fmla="*/ 78 h 501"/>
                  <a:gd name="T40" fmla="*/ 140 w 260"/>
                  <a:gd name="T41" fmla="*/ 53 h 501"/>
                  <a:gd name="T42" fmla="*/ 87 w 260"/>
                  <a:gd name="T43" fmla="*/ 32 h 501"/>
                  <a:gd name="T44" fmla="*/ 37 w 260"/>
                  <a:gd name="T45" fmla="*/ 24 h 501"/>
                  <a:gd name="T46" fmla="*/ 5 w 260"/>
                  <a:gd name="T47" fmla="*/ 24 h 501"/>
                  <a:gd name="T48" fmla="*/ 16 w 260"/>
                  <a:gd name="T49" fmla="*/ 13 h 501"/>
                  <a:gd name="T50" fmla="*/ 53 w 260"/>
                  <a:gd name="T51" fmla="*/ 1 h 501"/>
                  <a:gd name="T52" fmla="*/ 92 w 260"/>
                  <a:gd name="T53" fmla="*/ 2 h 501"/>
                  <a:gd name="T54" fmla="*/ 130 w 260"/>
                  <a:gd name="T55" fmla="*/ 12 h 501"/>
                  <a:gd name="T56" fmla="*/ 160 w 260"/>
                  <a:gd name="T57" fmla="*/ 28 h 501"/>
                  <a:gd name="T58" fmla="*/ 184 w 260"/>
                  <a:gd name="T59" fmla="*/ 47 h 501"/>
                  <a:gd name="T60" fmla="*/ 206 w 260"/>
                  <a:gd name="T61" fmla="*/ 72 h 501"/>
                  <a:gd name="T62" fmla="*/ 225 w 260"/>
                  <a:gd name="T63" fmla="*/ 9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0" h="501">
                    <a:moveTo>
                      <a:pt x="232" y="111"/>
                    </a:moveTo>
                    <a:lnTo>
                      <a:pt x="248" y="153"/>
                    </a:lnTo>
                    <a:lnTo>
                      <a:pt x="257" y="198"/>
                    </a:lnTo>
                    <a:lnTo>
                      <a:pt x="260" y="246"/>
                    </a:lnTo>
                    <a:lnTo>
                      <a:pt x="258" y="293"/>
                    </a:lnTo>
                    <a:lnTo>
                      <a:pt x="249" y="339"/>
                    </a:lnTo>
                    <a:lnTo>
                      <a:pt x="234" y="384"/>
                    </a:lnTo>
                    <a:lnTo>
                      <a:pt x="213" y="424"/>
                    </a:lnTo>
                    <a:lnTo>
                      <a:pt x="186" y="461"/>
                    </a:lnTo>
                    <a:lnTo>
                      <a:pt x="175" y="470"/>
                    </a:lnTo>
                    <a:lnTo>
                      <a:pt x="160" y="478"/>
                    </a:lnTo>
                    <a:lnTo>
                      <a:pt x="144" y="486"/>
                    </a:lnTo>
                    <a:lnTo>
                      <a:pt x="127" y="493"/>
                    </a:lnTo>
                    <a:lnTo>
                      <a:pt x="111" y="498"/>
                    </a:lnTo>
                    <a:lnTo>
                      <a:pt x="97" y="501"/>
                    </a:lnTo>
                    <a:lnTo>
                      <a:pt x="87" y="501"/>
                    </a:lnTo>
                    <a:lnTo>
                      <a:pt x="82" y="499"/>
                    </a:lnTo>
                    <a:lnTo>
                      <a:pt x="87" y="493"/>
                    </a:lnTo>
                    <a:lnTo>
                      <a:pt x="96" y="485"/>
                    </a:lnTo>
                    <a:lnTo>
                      <a:pt x="108" y="475"/>
                    </a:lnTo>
                    <a:lnTo>
                      <a:pt x="123" y="464"/>
                    </a:lnTo>
                    <a:lnTo>
                      <a:pt x="140" y="453"/>
                    </a:lnTo>
                    <a:lnTo>
                      <a:pt x="154" y="441"/>
                    </a:lnTo>
                    <a:lnTo>
                      <a:pt x="167" y="430"/>
                    </a:lnTo>
                    <a:lnTo>
                      <a:pt x="175" y="421"/>
                    </a:lnTo>
                    <a:lnTo>
                      <a:pt x="188" y="388"/>
                    </a:lnTo>
                    <a:lnTo>
                      <a:pt x="198" y="355"/>
                    </a:lnTo>
                    <a:lnTo>
                      <a:pt x="205" y="319"/>
                    </a:lnTo>
                    <a:lnTo>
                      <a:pt x="210" y="284"/>
                    </a:lnTo>
                    <a:lnTo>
                      <a:pt x="212" y="247"/>
                    </a:lnTo>
                    <a:lnTo>
                      <a:pt x="210" y="210"/>
                    </a:lnTo>
                    <a:lnTo>
                      <a:pt x="206" y="174"/>
                    </a:lnTo>
                    <a:lnTo>
                      <a:pt x="198" y="140"/>
                    </a:lnTo>
                    <a:lnTo>
                      <a:pt x="196" y="130"/>
                    </a:lnTo>
                    <a:lnTo>
                      <a:pt x="194" y="120"/>
                    </a:lnTo>
                    <a:lnTo>
                      <a:pt x="190" y="111"/>
                    </a:lnTo>
                    <a:lnTo>
                      <a:pt x="186" y="103"/>
                    </a:lnTo>
                    <a:lnTo>
                      <a:pt x="181" y="93"/>
                    </a:lnTo>
                    <a:lnTo>
                      <a:pt x="175" y="85"/>
                    </a:lnTo>
                    <a:lnTo>
                      <a:pt x="169" y="78"/>
                    </a:lnTo>
                    <a:lnTo>
                      <a:pt x="163" y="70"/>
                    </a:lnTo>
                    <a:lnTo>
                      <a:pt x="140" y="53"/>
                    </a:lnTo>
                    <a:lnTo>
                      <a:pt x="114" y="40"/>
                    </a:lnTo>
                    <a:lnTo>
                      <a:pt x="87" y="32"/>
                    </a:lnTo>
                    <a:lnTo>
                      <a:pt x="61" y="27"/>
                    </a:lnTo>
                    <a:lnTo>
                      <a:pt x="37" y="24"/>
                    </a:lnTo>
                    <a:lnTo>
                      <a:pt x="17" y="24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16" y="13"/>
                    </a:lnTo>
                    <a:lnTo>
                      <a:pt x="34" y="6"/>
                    </a:lnTo>
                    <a:lnTo>
                      <a:pt x="53" y="1"/>
                    </a:lnTo>
                    <a:lnTo>
                      <a:pt x="73" y="0"/>
                    </a:lnTo>
                    <a:lnTo>
                      <a:pt x="92" y="2"/>
                    </a:lnTo>
                    <a:lnTo>
                      <a:pt x="112" y="6"/>
                    </a:lnTo>
                    <a:lnTo>
                      <a:pt x="130" y="12"/>
                    </a:lnTo>
                    <a:lnTo>
                      <a:pt x="148" y="19"/>
                    </a:lnTo>
                    <a:lnTo>
                      <a:pt x="160" y="28"/>
                    </a:lnTo>
                    <a:lnTo>
                      <a:pt x="173" y="37"/>
                    </a:lnTo>
                    <a:lnTo>
                      <a:pt x="184" y="47"/>
                    </a:lnTo>
                    <a:lnTo>
                      <a:pt x="196" y="59"/>
                    </a:lnTo>
                    <a:lnTo>
                      <a:pt x="206" y="72"/>
                    </a:lnTo>
                    <a:lnTo>
                      <a:pt x="216" y="84"/>
                    </a:lnTo>
                    <a:lnTo>
                      <a:pt x="225" y="97"/>
                    </a:lnTo>
                    <a:lnTo>
                      <a:pt x="232" y="111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9" name="Freihandform 33"/>
              <p:cNvSpPr>
                <a:spLocks/>
              </p:cNvSpPr>
              <p:nvPr/>
            </p:nvSpPr>
            <p:spPr bwMode="auto">
              <a:xfrm>
                <a:off x="4596" y="2006"/>
                <a:ext cx="321" cy="350"/>
              </a:xfrm>
              <a:custGeom>
                <a:avLst/>
                <a:gdLst>
                  <a:gd name="T0" fmla="*/ 641 w 641"/>
                  <a:gd name="T1" fmla="*/ 3 h 699"/>
                  <a:gd name="T2" fmla="*/ 641 w 641"/>
                  <a:gd name="T3" fmla="*/ 107 h 699"/>
                  <a:gd name="T4" fmla="*/ 641 w 641"/>
                  <a:gd name="T5" fmla="*/ 334 h 699"/>
                  <a:gd name="T6" fmla="*/ 638 w 641"/>
                  <a:gd name="T7" fmla="*/ 563 h 699"/>
                  <a:gd name="T8" fmla="*/ 629 w 641"/>
                  <a:gd name="T9" fmla="*/ 668 h 699"/>
                  <a:gd name="T10" fmla="*/ 623 w 641"/>
                  <a:gd name="T11" fmla="*/ 668 h 699"/>
                  <a:gd name="T12" fmla="*/ 607 w 641"/>
                  <a:gd name="T13" fmla="*/ 669 h 699"/>
                  <a:gd name="T14" fmla="*/ 583 w 641"/>
                  <a:gd name="T15" fmla="*/ 672 h 699"/>
                  <a:gd name="T16" fmla="*/ 549 w 641"/>
                  <a:gd name="T17" fmla="*/ 673 h 699"/>
                  <a:gd name="T18" fmla="*/ 511 w 641"/>
                  <a:gd name="T19" fmla="*/ 676 h 699"/>
                  <a:gd name="T20" fmla="*/ 466 w 641"/>
                  <a:gd name="T21" fmla="*/ 678 h 699"/>
                  <a:gd name="T22" fmla="*/ 419 w 641"/>
                  <a:gd name="T23" fmla="*/ 682 h 699"/>
                  <a:gd name="T24" fmla="*/ 368 w 641"/>
                  <a:gd name="T25" fmla="*/ 684 h 699"/>
                  <a:gd name="T26" fmla="*/ 318 w 641"/>
                  <a:gd name="T27" fmla="*/ 688 h 699"/>
                  <a:gd name="T28" fmla="*/ 266 w 641"/>
                  <a:gd name="T29" fmla="*/ 690 h 699"/>
                  <a:gd name="T30" fmla="*/ 216 w 641"/>
                  <a:gd name="T31" fmla="*/ 693 h 699"/>
                  <a:gd name="T32" fmla="*/ 169 w 641"/>
                  <a:gd name="T33" fmla="*/ 696 h 699"/>
                  <a:gd name="T34" fmla="*/ 127 w 641"/>
                  <a:gd name="T35" fmla="*/ 697 h 699"/>
                  <a:gd name="T36" fmla="*/ 88 w 641"/>
                  <a:gd name="T37" fmla="*/ 698 h 699"/>
                  <a:gd name="T38" fmla="*/ 57 w 641"/>
                  <a:gd name="T39" fmla="*/ 699 h 699"/>
                  <a:gd name="T40" fmla="*/ 34 w 641"/>
                  <a:gd name="T41" fmla="*/ 699 h 699"/>
                  <a:gd name="T42" fmla="*/ 0 w 641"/>
                  <a:gd name="T43" fmla="*/ 0 h 699"/>
                  <a:gd name="T44" fmla="*/ 641 w 641"/>
                  <a:gd name="T45" fmla="*/ 3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1" h="699">
                    <a:moveTo>
                      <a:pt x="641" y="3"/>
                    </a:moveTo>
                    <a:lnTo>
                      <a:pt x="641" y="107"/>
                    </a:lnTo>
                    <a:lnTo>
                      <a:pt x="641" y="334"/>
                    </a:lnTo>
                    <a:lnTo>
                      <a:pt x="638" y="563"/>
                    </a:lnTo>
                    <a:lnTo>
                      <a:pt x="629" y="668"/>
                    </a:lnTo>
                    <a:lnTo>
                      <a:pt x="623" y="668"/>
                    </a:lnTo>
                    <a:lnTo>
                      <a:pt x="607" y="669"/>
                    </a:lnTo>
                    <a:lnTo>
                      <a:pt x="583" y="672"/>
                    </a:lnTo>
                    <a:lnTo>
                      <a:pt x="549" y="673"/>
                    </a:lnTo>
                    <a:lnTo>
                      <a:pt x="511" y="676"/>
                    </a:lnTo>
                    <a:lnTo>
                      <a:pt x="466" y="678"/>
                    </a:lnTo>
                    <a:lnTo>
                      <a:pt x="419" y="682"/>
                    </a:lnTo>
                    <a:lnTo>
                      <a:pt x="368" y="684"/>
                    </a:lnTo>
                    <a:lnTo>
                      <a:pt x="318" y="688"/>
                    </a:lnTo>
                    <a:lnTo>
                      <a:pt x="266" y="690"/>
                    </a:lnTo>
                    <a:lnTo>
                      <a:pt x="216" y="693"/>
                    </a:lnTo>
                    <a:lnTo>
                      <a:pt x="169" y="696"/>
                    </a:lnTo>
                    <a:lnTo>
                      <a:pt x="127" y="697"/>
                    </a:lnTo>
                    <a:lnTo>
                      <a:pt x="88" y="698"/>
                    </a:lnTo>
                    <a:lnTo>
                      <a:pt x="57" y="699"/>
                    </a:lnTo>
                    <a:lnTo>
                      <a:pt x="34" y="699"/>
                    </a:lnTo>
                    <a:lnTo>
                      <a:pt x="0" y="0"/>
                    </a:lnTo>
                    <a:lnTo>
                      <a:pt x="641" y="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0" name="Freihandform 34"/>
              <p:cNvSpPr>
                <a:spLocks/>
              </p:cNvSpPr>
              <p:nvPr/>
            </p:nvSpPr>
            <p:spPr bwMode="auto">
              <a:xfrm>
                <a:off x="5306" y="2002"/>
                <a:ext cx="117" cy="218"/>
              </a:xfrm>
              <a:custGeom>
                <a:avLst/>
                <a:gdLst>
                  <a:gd name="T0" fmla="*/ 137 w 233"/>
                  <a:gd name="T1" fmla="*/ 180 h 434"/>
                  <a:gd name="T2" fmla="*/ 122 w 233"/>
                  <a:gd name="T3" fmla="*/ 226 h 434"/>
                  <a:gd name="T4" fmla="*/ 92 w 233"/>
                  <a:gd name="T5" fmla="*/ 266 h 434"/>
                  <a:gd name="T6" fmla="*/ 74 w 233"/>
                  <a:gd name="T7" fmla="*/ 274 h 434"/>
                  <a:gd name="T8" fmla="*/ 52 w 233"/>
                  <a:gd name="T9" fmla="*/ 275 h 434"/>
                  <a:gd name="T10" fmla="*/ 36 w 233"/>
                  <a:gd name="T11" fmla="*/ 279 h 434"/>
                  <a:gd name="T12" fmla="*/ 52 w 233"/>
                  <a:gd name="T13" fmla="*/ 291 h 434"/>
                  <a:gd name="T14" fmla="*/ 72 w 233"/>
                  <a:gd name="T15" fmla="*/ 298 h 434"/>
                  <a:gd name="T16" fmla="*/ 97 w 233"/>
                  <a:gd name="T17" fmla="*/ 296 h 434"/>
                  <a:gd name="T18" fmla="*/ 128 w 233"/>
                  <a:gd name="T19" fmla="*/ 295 h 434"/>
                  <a:gd name="T20" fmla="*/ 146 w 233"/>
                  <a:gd name="T21" fmla="*/ 300 h 434"/>
                  <a:gd name="T22" fmla="*/ 139 w 233"/>
                  <a:gd name="T23" fmla="*/ 343 h 434"/>
                  <a:gd name="T24" fmla="*/ 112 w 233"/>
                  <a:gd name="T25" fmla="*/ 379 h 434"/>
                  <a:gd name="T26" fmla="*/ 99 w 233"/>
                  <a:gd name="T27" fmla="*/ 400 h 434"/>
                  <a:gd name="T28" fmla="*/ 129 w 233"/>
                  <a:gd name="T29" fmla="*/ 400 h 434"/>
                  <a:gd name="T30" fmla="*/ 158 w 233"/>
                  <a:gd name="T31" fmla="*/ 389 h 434"/>
                  <a:gd name="T32" fmla="*/ 180 w 233"/>
                  <a:gd name="T33" fmla="*/ 372 h 434"/>
                  <a:gd name="T34" fmla="*/ 199 w 233"/>
                  <a:gd name="T35" fmla="*/ 348 h 434"/>
                  <a:gd name="T36" fmla="*/ 224 w 233"/>
                  <a:gd name="T37" fmla="*/ 329 h 434"/>
                  <a:gd name="T38" fmla="*/ 233 w 233"/>
                  <a:gd name="T39" fmla="*/ 358 h 434"/>
                  <a:gd name="T40" fmla="*/ 207 w 233"/>
                  <a:gd name="T41" fmla="*/ 397 h 434"/>
                  <a:gd name="T42" fmla="*/ 161 w 233"/>
                  <a:gd name="T43" fmla="*/ 423 h 434"/>
                  <a:gd name="T44" fmla="*/ 109 w 233"/>
                  <a:gd name="T45" fmla="*/ 434 h 434"/>
                  <a:gd name="T46" fmla="*/ 85 w 233"/>
                  <a:gd name="T47" fmla="*/ 424 h 434"/>
                  <a:gd name="T48" fmla="*/ 60 w 233"/>
                  <a:gd name="T49" fmla="*/ 411 h 434"/>
                  <a:gd name="T50" fmla="*/ 48 w 233"/>
                  <a:gd name="T51" fmla="*/ 393 h 434"/>
                  <a:gd name="T52" fmla="*/ 61 w 233"/>
                  <a:gd name="T53" fmla="*/ 387 h 434"/>
                  <a:gd name="T54" fmla="*/ 77 w 233"/>
                  <a:gd name="T55" fmla="*/ 384 h 434"/>
                  <a:gd name="T56" fmla="*/ 104 w 233"/>
                  <a:gd name="T57" fmla="*/ 358 h 434"/>
                  <a:gd name="T58" fmla="*/ 104 w 233"/>
                  <a:gd name="T59" fmla="*/ 335 h 434"/>
                  <a:gd name="T60" fmla="*/ 68 w 233"/>
                  <a:gd name="T61" fmla="*/ 329 h 434"/>
                  <a:gd name="T62" fmla="*/ 34 w 233"/>
                  <a:gd name="T63" fmla="*/ 310 h 434"/>
                  <a:gd name="T64" fmla="*/ 2 w 233"/>
                  <a:gd name="T65" fmla="*/ 260 h 434"/>
                  <a:gd name="T66" fmla="*/ 13 w 233"/>
                  <a:gd name="T67" fmla="*/ 218 h 434"/>
                  <a:gd name="T68" fmla="*/ 21 w 233"/>
                  <a:gd name="T69" fmla="*/ 238 h 434"/>
                  <a:gd name="T70" fmla="*/ 33 w 233"/>
                  <a:gd name="T71" fmla="*/ 256 h 434"/>
                  <a:gd name="T72" fmla="*/ 53 w 233"/>
                  <a:gd name="T73" fmla="*/ 257 h 434"/>
                  <a:gd name="T74" fmla="*/ 68 w 233"/>
                  <a:gd name="T75" fmla="*/ 256 h 434"/>
                  <a:gd name="T76" fmla="*/ 82 w 233"/>
                  <a:gd name="T77" fmla="*/ 248 h 434"/>
                  <a:gd name="T78" fmla="*/ 87 w 233"/>
                  <a:gd name="T79" fmla="*/ 149 h 434"/>
                  <a:gd name="T80" fmla="*/ 66 w 233"/>
                  <a:gd name="T81" fmla="*/ 51 h 434"/>
                  <a:gd name="T82" fmla="*/ 117 w 233"/>
                  <a:gd name="T83" fmla="*/ 16 h 434"/>
                  <a:gd name="T84" fmla="*/ 133 w 233"/>
                  <a:gd name="T85" fmla="*/ 147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3" h="434">
                    <a:moveTo>
                      <a:pt x="133" y="147"/>
                    </a:moveTo>
                    <a:lnTo>
                      <a:pt x="137" y="164"/>
                    </a:lnTo>
                    <a:lnTo>
                      <a:pt x="137" y="180"/>
                    </a:lnTo>
                    <a:lnTo>
                      <a:pt x="135" y="196"/>
                    </a:lnTo>
                    <a:lnTo>
                      <a:pt x="130" y="211"/>
                    </a:lnTo>
                    <a:lnTo>
                      <a:pt x="122" y="226"/>
                    </a:lnTo>
                    <a:lnTo>
                      <a:pt x="114" y="240"/>
                    </a:lnTo>
                    <a:lnTo>
                      <a:pt x="104" y="253"/>
                    </a:lnTo>
                    <a:lnTo>
                      <a:pt x="92" y="266"/>
                    </a:lnTo>
                    <a:lnTo>
                      <a:pt x="86" y="270"/>
                    </a:lnTo>
                    <a:lnTo>
                      <a:pt x="79" y="272"/>
                    </a:lnTo>
                    <a:lnTo>
                      <a:pt x="74" y="274"/>
                    </a:lnTo>
                    <a:lnTo>
                      <a:pt x="67" y="275"/>
                    </a:lnTo>
                    <a:lnTo>
                      <a:pt x="60" y="275"/>
                    </a:lnTo>
                    <a:lnTo>
                      <a:pt x="52" y="275"/>
                    </a:lnTo>
                    <a:lnTo>
                      <a:pt x="41" y="275"/>
                    </a:lnTo>
                    <a:lnTo>
                      <a:pt x="31" y="273"/>
                    </a:lnTo>
                    <a:lnTo>
                      <a:pt x="36" y="279"/>
                    </a:lnTo>
                    <a:lnTo>
                      <a:pt x="40" y="283"/>
                    </a:lnTo>
                    <a:lnTo>
                      <a:pt x="46" y="288"/>
                    </a:lnTo>
                    <a:lnTo>
                      <a:pt x="52" y="291"/>
                    </a:lnTo>
                    <a:lnTo>
                      <a:pt x="59" y="295"/>
                    </a:lnTo>
                    <a:lnTo>
                      <a:pt x="66" y="297"/>
                    </a:lnTo>
                    <a:lnTo>
                      <a:pt x="72" y="298"/>
                    </a:lnTo>
                    <a:lnTo>
                      <a:pt x="79" y="300"/>
                    </a:lnTo>
                    <a:lnTo>
                      <a:pt x="87" y="298"/>
                    </a:lnTo>
                    <a:lnTo>
                      <a:pt x="97" y="296"/>
                    </a:lnTo>
                    <a:lnTo>
                      <a:pt x="107" y="295"/>
                    </a:lnTo>
                    <a:lnTo>
                      <a:pt x="117" y="295"/>
                    </a:lnTo>
                    <a:lnTo>
                      <a:pt x="128" y="295"/>
                    </a:lnTo>
                    <a:lnTo>
                      <a:pt x="136" y="295"/>
                    </a:lnTo>
                    <a:lnTo>
                      <a:pt x="143" y="297"/>
                    </a:lnTo>
                    <a:lnTo>
                      <a:pt x="146" y="300"/>
                    </a:lnTo>
                    <a:lnTo>
                      <a:pt x="146" y="316"/>
                    </a:lnTo>
                    <a:lnTo>
                      <a:pt x="144" y="329"/>
                    </a:lnTo>
                    <a:lnTo>
                      <a:pt x="139" y="343"/>
                    </a:lnTo>
                    <a:lnTo>
                      <a:pt x="131" y="356"/>
                    </a:lnTo>
                    <a:lnTo>
                      <a:pt x="122" y="369"/>
                    </a:lnTo>
                    <a:lnTo>
                      <a:pt x="112" y="379"/>
                    </a:lnTo>
                    <a:lnTo>
                      <a:pt x="101" y="388"/>
                    </a:lnTo>
                    <a:lnTo>
                      <a:pt x="90" y="396"/>
                    </a:lnTo>
                    <a:lnTo>
                      <a:pt x="99" y="400"/>
                    </a:lnTo>
                    <a:lnTo>
                      <a:pt x="109" y="401"/>
                    </a:lnTo>
                    <a:lnTo>
                      <a:pt x="120" y="401"/>
                    </a:lnTo>
                    <a:lnTo>
                      <a:pt x="129" y="400"/>
                    </a:lnTo>
                    <a:lnTo>
                      <a:pt x="139" y="397"/>
                    </a:lnTo>
                    <a:lnTo>
                      <a:pt x="148" y="394"/>
                    </a:lnTo>
                    <a:lnTo>
                      <a:pt x="158" y="389"/>
                    </a:lnTo>
                    <a:lnTo>
                      <a:pt x="166" y="385"/>
                    </a:lnTo>
                    <a:lnTo>
                      <a:pt x="174" y="379"/>
                    </a:lnTo>
                    <a:lnTo>
                      <a:pt x="180" y="372"/>
                    </a:lnTo>
                    <a:lnTo>
                      <a:pt x="186" y="364"/>
                    </a:lnTo>
                    <a:lnTo>
                      <a:pt x="192" y="356"/>
                    </a:lnTo>
                    <a:lnTo>
                      <a:pt x="199" y="348"/>
                    </a:lnTo>
                    <a:lnTo>
                      <a:pt x="206" y="340"/>
                    </a:lnTo>
                    <a:lnTo>
                      <a:pt x="214" y="334"/>
                    </a:lnTo>
                    <a:lnTo>
                      <a:pt x="224" y="329"/>
                    </a:lnTo>
                    <a:lnTo>
                      <a:pt x="229" y="339"/>
                    </a:lnTo>
                    <a:lnTo>
                      <a:pt x="233" y="349"/>
                    </a:lnTo>
                    <a:lnTo>
                      <a:pt x="233" y="358"/>
                    </a:lnTo>
                    <a:lnTo>
                      <a:pt x="230" y="369"/>
                    </a:lnTo>
                    <a:lnTo>
                      <a:pt x="220" y="385"/>
                    </a:lnTo>
                    <a:lnTo>
                      <a:pt x="207" y="397"/>
                    </a:lnTo>
                    <a:lnTo>
                      <a:pt x="193" y="408"/>
                    </a:lnTo>
                    <a:lnTo>
                      <a:pt x="178" y="416"/>
                    </a:lnTo>
                    <a:lnTo>
                      <a:pt x="161" y="423"/>
                    </a:lnTo>
                    <a:lnTo>
                      <a:pt x="144" y="427"/>
                    </a:lnTo>
                    <a:lnTo>
                      <a:pt x="127" y="431"/>
                    </a:lnTo>
                    <a:lnTo>
                      <a:pt x="109" y="434"/>
                    </a:lnTo>
                    <a:lnTo>
                      <a:pt x="101" y="431"/>
                    </a:lnTo>
                    <a:lnTo>
                      <a:pt x="93" y="427"/>
                    </a:lnTo>
                    <a:lnTo>
                      <a:pt x="85" y="424"/>
                    </a:lnTo>
                    <a:lnTo>
                      <a:pt x="76" y="420"/>
                    </a:lnTo>
                    <a:lnTo>
                      <a:pt x="68" y="417"/>
                    </a:lnTo>
                    <a:lnTo>
                      <a:pt x="60" y="411"/>
                    </a:lnTo>
                    <a:lnTo>
                      <a:pt x="53" y="406"/>
                    </a:lnTo>
                    <a:lnTo>
                      <a:pt x="46" y="397"/>
                    </a:lnTo>
                    <a:lnTo>
                      <a:pt x="48" y="393"/>
                    </a:lnTo>
                    <a:lnTo>
                      <a:pt x="52" y="391"/>
                    </a:lnTo>
                    <a:lnTo>
                      <a:pt x="56" y="388"/>
                    </a:lnTo>
                    <a:lnTo>
                      <a:pt x="61" y="387"/>
                    </a:lnTo>
                    <a:lnTo>
                      <a:pt x="67" y="386"/>
                    </a:lnTo>
                    <a:lnTo>
                      <a:pt x="72" y="385"/>
                    </a:lnTo>
                    <a:lnTo>
                      <a:pt x="77" y="384"/>
                    </a:lnTo>
                    <a:lnTo>
                      <a:pt x="82" y="381"/>
                    </a:lnTo>
                    <a:lnTo>
                      <a:pt x="93" y="370"/>
                    </a:lnTo>
                    <a:lnTo>
                      <a:pt x="104" y="358"/>
                    </a:lnTo>
                    <a:lnTo>
                      <a:pt x="112" y="346"/>
                    </a:lnTo>
                    <a:lnTo>
                      <a:pt x="115" y="332"/>
                    </a:lnTo>
                    <a:lnTo>
                      <a:pt x="104" y="335"/>
                    </a:lnTo>
                    <a:lnTo>
                      <a:pt x="91" y="335"/>
                    </a:lnTo>
                    <a:lnTo>
                      <a:pt x="79" y="334"/>
                    </a:lnTo>
                    <a:lnTo>
                      <a:pt x="68" y="329"/>
                    </a:lnTo>
                    <a:lnTo>
                      <a:pt x="56" y="325"/>
                    </a:lnTo>
                    <a:lnTo>
                      <a:pt x="45" y="318"/>
                    </a:lnTo>
                    <a:lnTo>
                      <a:pt x="34" y="310"/>
                    </a:lnTo>
                    <a:lnTo>
                      <a:pt x="24" y="301"/>
                    </a:lnTo>
                    <a:lnTo>
                      <a:pt x="10" y="282"/>
                    </a:lnTo>
                    <a:lnTo>
                      <a:pt x="2" y="260"/>
                    </a:lnTo>
                    <a:lnTo>
                      <a:pt x="0" y="237"/>
                    </a:lnTo>
                    <a:lnTo>
                      <a:pt x="6" y="215"/>
                    </a:lnTo>
                    <a:lnTo>
                      <a:pt x="13" y="218"/>
                    </a:lnTo>
                    <a:lnTo>
                      <a:pt x="16" y="223"/>
                    </a:lnTo>
                    <a:lnTo>
                      <a:pt x="18" y="230"/>
                    </a:lnTo>
                    <a:lnTo>
                      <a:pt x="21" y="238"/>
                    </a:lnTo>
                    <a:lnTo>
                      <a:pt x="23" y="245"/>
                    </a:lnTo>
                    <a:lnTo>
                      <a:pt x="28" y="252"/>
                    </a:lnTo>
                    <a:lnTo>
                      <a:pt x="33" y="256"/>
                    </a:lnTo>
                    <a:lnTo>
                      <a:pt x="44" y="257"/>
                    </a:lnTo>
                    <a:lnTo>
                      <a:pt x="48" y="257"/>
                    </a:lnTo>
                    <a:lnTo>
                      <a:pt x="53" y="257"/>
                    </a:lnTo>
                    <a:lnTo>
                      <a:pt x="57" y="257"/>
                    </a:lnTo>
                    <a:lnTo>
                      <a:pt x="63" y="257"/>
                    </a:lnTo>
                    <a:lnTo>
                      <a:pt x="68" y="256"/>
                    </a:lnTo>
                    <a:lnTo>
                      <a:pt x="74" y="253"/>
                    </a:lnTo>
                    <a:lnTo>
                      <a:pt x="78" y="251"/>
                    </a:lnTo>
                    <a:lnTo>
                      <a:pt x="82" y="248"/>
                    </a:lnTo>
                    <a:lnTo>
                      <a:pt x="97" y="215"/>
                    </a:lnTo>
                    <a:lnTo>
                      <a:pt x="97" y="182"/>
                    </a:lnTo>
                    <a:lnTo>
                      <a:pt x="87" y="149"/>
                    </a:lnTo>
                    <a:lnTo>
                      <a:pt x="75" y="114"/>
                    </a:lnTo>
                    <a:lnTo>
                      <a:pt x="66" y="82"/>
                    </a:lnTo>
                    <a:lnTo>
                      <a:pt x="66" y="51"/>
                    </a:lnTo>
                    <a:lnTo>
                      <a:pt x="79" y="23"/>
                    </a:lnTo>
                    <a:lnTo>
                      <a:pt x="115" y="0"/>
                    </a:lnTo>
                    <a:lnTo>
                      <a:pt x="117" y="16"/>
                    </a:lnTo>
                    <a:lnTo>
                      <a:pt x="122" y="56"/>
                    </a:lnTo>
                    <a:lnTo>
                      <a:pt x="128" y="105"/>
                    </a:lnTo>
                    <a:lnTo>
                      <a:pt x="133" y="147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1" name="Freihandform 35"/>
              <p:cNvSpPr>
                <a:spLocks/>
              </p:cNvSpPr>
              <p:nvPr/>
            </p:nvSpPr>
            <p:spPr bwMode="auto">
              <a:xfrm>
                <a:off x="4614" y="2016"/>
                <a:ext cx="289" cy="328"/>
              </a:xfrm>
              <a:custGeom>
                <a:avLst/>
                <a:gdLst>
                  <a:gd name="T0" fmla="*/ 568 w 578"/>
                  <a:gd name="T1" fmla="*/ 622 h 654"/>
                  <a:gd name="T2" fmla="*/ 545 w 578"/>
                  <a:gd name="T3" fmla="*/ 624 h 654"/>
                  <a:gd name="T4" fmla="*/ 517 w 578"/>
                  <a:gd name="T5" fmla="*/ 625 h 654"/>
                  <a:gd name="T6" fmla="*/ 481 w 578"/>
                  <a:gd name="T7" fmla="*/ 629 h 654"/>
                  <a:gd name="T8" fmla="*/ 441 w 578"/>
                  <a:gd name="T9" fmla="*/ 631 h 654"/>
                  <a:gd name="T10" fmla="*/ 398 w 578"/>
                  <a:gd name="T11" fmla="*/ 633 h 654"/>
                  <a:gd name="T12" fmla="*/ 352 w 578"/>
                  <a:gd name="T13" fmla="*/ 636 h 654"/>
                  <a:gd name="T14" fmla="*/ 305 w 578"/>
                  <a:gd name="T15" fmla="*/ 639 h 654"/>
                  <a:gd name="T16" fmla="*/ 258 w 578"/>
                  <a:gd name="T17" fmla="*/ 641 h 654"/>
                  <a:gd name="T18" fmla="*/ 213 w 578"/>
                  <a:gd name="T19" fmla="*/ 644 h 654"/>
                  <a:gd name="T20" fmla="*/ 169 w 578"/>
                  <a:gd name="T21" fmla="*/ 646 h 654"/>
                  <a:gd name="T22" fmla="*/ 129 w 578"/>
                  <a:gd name="T23" fmla="*/ 648 h 654"/>
                  <a:gd name="T24" fmla="*/ 94 w 578"/>
                  <a:gd name="T25" fmla="*/ 651 h 654"/>
                  <a:gd name="T26" fmla="*/ 64 w 578"/>
                  <a:gd name="T27" fmla="*/ 652 h 654"/>
                  <a:gd name="T28" fmla="*/ 42 w 578"/>
                  <a:gd name="T29" fmla="*/ 653 h 654"/>
                  <a:gd name="T30" fmla="*/ 27 w 578"/>
                  <a:gd name="T31" fmla="*/ 654 h 654"/>
                  <a:gd name="T32" fmla="*/ 23 w 578"/>
                  <a:gd name="T33" fmla="*/ 654 h 654"/>
                  <a:gd name="T34" fmla="*/ 0 w 578"/>
                  <a:gd name="T35" fmla="*/ 0 h 654"/>
                  <a:gd name="T36" fmla="*/ 578 w 578"/>
                  <a:gd name="T37" fmla="*/ 8 h 654"/>
                  <a:gd name="T38" fmla="*/ 568 w 578"/>
                  <a:gd name="T39" fmla="*/ 622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8" h="654">
                    <a:moveTo>
                      <a:pt x="568" y="622"/>
                    </a:moveTo>
                    <a:lnTo>
                      <a:pt x="545" y="624"/>
                    </a:lnTo>
                    <a:lnTo>
                      <a:pt x="517" y="625"/>
                    </a:lnTo>
                    <a:lnTo>
                      <a:pt x="481" y="629"/>
                    </a:lnTo>
                    <a:lnTo>
                      <a:pt x="441" y="631"/>
                    </a:lnTo>
                    <a:lnTo>
                      <a:pt x="398" y="633"/>
                    </a:lnTo>
                    <a:lnTo>
                      <a:pt x="352" y="636"/>
                    </a:lnTo>
                    <a:lnTo>
                      <a:pt x="305" y="639"/>
                    </a:lnTo>
                    <a:lnTo>
                      <a:pt x="258" y="641"/>
                    </a:lnTo>
                    <a:lnTo>
                      <a:pt x="213" y="644"/>
                    </a:lnTo>
                    <a:lnTo>
                      <a:pt x="169" y="646"/>
                    </a:lnTo>
                    <a:lnTo>
                      <a:pt x="129" y="648"/>
                    </a:lnTo>
                    <a:lnTo>
                      <a:pt x="94" y="651"/>
                    </a:lnTo>
                    <a:lnTo>
                      <a:pt x="64" y="652"/>
                    </a:lnTo>
                    <a:lnTo>
                      <a:pt x="42" y="653"/>
                    </a:lnTo>
                    <a:lnTo>
                      <a:pt x="27" y="654"/>
                    </a:lnTo>
                    <a:lnTo>
                      <a:pt x="23" y="654"/>
                    </a:lnTo>
                    <a:lnTo>
                      <a:pt x="0" y="0"/>
                    </a:lnTo>
                    <a:lnTo>
                      <a:pt x="578" y="8"/>
                    </a:lnTo>
                    <a:lnTo>
                      <a:pt x="568" y="6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2" name="Freihandform 36"/>
              <p:cNvSpPr>
                <a:spLocks/>
              </p:cNvSpPr>
              <p:nvPr/>
            </p:nvSpPr>
            <p:spPr bwMode="auto">
              <a:xfrm>
                <a:off x="4572" y="2382"/>
                <a:ext cx="378" cy="112"/>
              </a:xfrm>
              <a:custGeom>
                <a:avLst/>
                <a:gdLst>
                  <a:gd name="T0" fmla="*/ 754 w 756"/>
                  <a:gd name="T1" fmla="*/ 7 h 226"/>
                  <a:gd name="T2" fmla="*/ 741 w 756"/>
                  <a:gd name="T3" fmla="*/ 14 h 226"/>
                  <a:gd name="T4" fmla="*/ 716 w 756"/>
                  <a:gd name="T5" fmla="*/ 27 h 226"/>
                  <a:gd name="T6" fmla="*/ 682 w 756"/>
                  <a:gd name="T7" fmla="*/ 43 h 226"/>
                  <a:gd name="T8" fmla="*/ 643 w 756"/>
                  <a:gd name="T9" fmla="*/ 59 h 226"/>
                  <a:gd name="T10" fmla="*/ 602 w 756"/>
                  <a:gd name="T11" fmla="*/ 74 h 226"/>
                  <a:gd name="T12" fmla="*/ 559 w 756"/>
                  <a:gd name="T13" fmla="*/ 86 h 226"/>
                  <a:gd name="T14" fmla="*/ 519 w 756"/>
                  <a:gd name="T15" fmla="*/ 92 h 226"/>
                  <a:gd name="T16" fmla="*/ 486 w 756"/>
                  <a:gd name="T17" fmla="*/ 128 h 226"/>
                  <a:gd name="T18" fmla="*/ 475 w 756"/>
                  <a:gd name="T19" fmla="*/ 210 h 226"/>
                  <a:gd name="T20" fmla="*/ 458 w 756"/>
                  <a:gd name="T21" fmla="*/ 206 h 226"/>
                  <a:gd name="T22" fmla="*/ 453 w 756"/>
                  <a:gd name="T23" fmla="*/ 151 h 226"/>
                  <a:gd name="T24" fmla="*/ 460 w 756"/>
                  <a:gd name="T25" fmla="*/ 116 h 226"/>
                  <a:gd name="T26" fmla="*/ 467 w 756"/>
                  <a:gd name="T27" fmla="*/ 101 h 226"/>
                  <a:gd name="T28" fmla="*/ 476 w 756"/>
                  <a:gd name="T29" fmla="*/ 90 h 226"/>
                  <a:gd name="T30" fmla="*/ 488 w 756"/>
                  <a:gd name="T31" fmla="*/ 81 h 226"/>
                  <a:gd name="T32" fmla="*/ 505 w 756"/>
                  <a:gd name="T33" fmla="*/ 77 h 226"/>
                  <a:gd name="T34" fmla="*/ 541 w 756"/>
                  <a:gd name="T35" fmla="*/ 69 h 226"/>
                  <a:gd name="T36" fmla="*/ 590 w 756"/>
                  <a:gd name="T37" fmla="*/ 54 h 226"/>
                  <a:gd name="T38" fmla="*/ 636 w 756"/>
                  <a:gd name="T39" fmla="*/ 38 h 226"/>
                  <a:gd name="T40" fmla="*/ 636 w 756"/>
                  <a:gd name="T41" fmla="*/ 32 h 226"/>
                  <a:gd name="T42" fmla="*/ 574 w 756"/>
                  <a:gd name="T43" fmla="*/ 35 h 226"/>
                  <a:gd name="T44" fmla="*/ 483 w 756"/>
                  <a:gd name="T45" fmla="*/ 40 h 226"/>
                  <a:gd name="T46" fmla="*/ 376 w 756"/>
                  <a:gd name="T47" fmla="*/ 47 h 226"/>
                  <a:gd name="T48" fmla="*/ 264 w 756"/>
                  <a:gd name="T49" fmla="*/ 57 h 226"/>
                  <a:gd name="T50" fmla="*/ 159 w 756"/>
                  <a:gd name="T51" fmla="*/ 65 h 226"/>
                  <a:gd name="T52" fmla="*/ 72 w 756"/>
                  <a:gd name="T53" fmla="*/ 71 h 226"/>
                  <a:gd name="T54" fmla="*/ 14 w 756"/>
                  <a:gd name="T55" fmla="*/ 75 h 226"/>
                  <a:gd name="T56" fmla="*/ 2 w 756"/>
                  <a:gd name="T57" fmla="*/ 69 h 226"/>
                  <a:gd name="T58" fmla="*/ 6 w 756"/>
                  <a:gd name="T59" fmla="*/ 59 h 226"/>
                  <a:gd name="T60" fmla="*/ 13 w 756"/>
                  <a:gd name="T61" fmla="*/ 51 h 226"/>
                  <a:gd name="T62" fmla="*/ 36 w 756"/>
                  <a:gd name="T63" fmla="*/ 50 h 226"/>
                  <a:gd name="T64" fmla="*/ 71 w 756"/>
                  <a:gd name="T65" fmla="*/ 46 h 226"/>
                  <a:gd name="T66" fmla="*/ 114 w 756"/>
                  <a:gd name="T67" fmla="*/ 42 h 226"/>
                  <a:gd name="T68" fmla="*/ 167 w 756"/>
                  <a:gd name="T69" fmla="*/ 37 h 226"/>
                  <a:gd name="T70" fmla="*/ 225 w 756"/>
                  <a:gd name="T71" fmla="*/ 31 h 226"/>
                  <a:gd name="T72" fmla="*/ 288 w 756"/>
                  <a:gd name="T73" fmla="*/ 27 h 226"/>
                  <a:gd name="T74" fmla="*/ 354 w 756"/>
                  <a:gd name="T75" fmla="*/ 21 h 226"/>
                  <a:gd name="T76" fmla="*/ 420 w 756"/>
                  <a:gd name="T77" fmla="*/ 15 h 226"/>
                  <a:gd name="T78" fmla="*/ 485 w 756"/>
                  <a:gd name="T79" fmla="*/ 10 h 226"/>
                  <a:gd name="T80" fmla="*/ 548 w 756"/>
                  <a:gd name="T81" fmla="*/ 7 h 226"/>
                  <a:gd name="T82" fmla="*/ 605 w 756"/>
                  <a:gd name="T83" fmla="*/ 4 h 226"/>
                  <a:gd name="T84" fmla="*/ 656 w 756"/>
                  <a:gd name="T85" fmla="*/ 1 h 226"/>
                  <a:gd name="T86" fmla="*/ 698 w 756"/>
                  <a:gd name="T87" fmla="*/ 0 h 226"/>
                  <a:gd name="T88" fmla="*/ 731 w 756"/>
                  <a:gd name="T89" fmla="*/ 1 h 226"/>
                  <a:gd name="T90" fmla="*/ 751 w 756"/>
                  <a:gd name="T91" fmla="*/ 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56" h="226">
                    <a:moveTo>
                      <a:pt x="756" y="6"/>
                    </a:moveTo>
                    <a:lnTo>
                      <a:pt x="754" y="7"/>
                    </a:lnTo>
                    <a:lnTo>
                      <a:pt x="749" y="9"/>
                    </a:lnTo>
                    <a:lnTo>
                      <a:pt x="741" y="14"/>
                    </a:lnTo>
                    <a:lnTo>
                      <a:pt x="729" y="20"/>
                    </a:lnTo>
                    <a:lnTo>
                      <a:pt x="716" y="27"/>
                    </a:lnTo>
                    <a:lnTo>
                      <a:pt x="700" y="35"/>
                    </a:lnTo>
                    <a:lnTo>
                      <a:pt x="682" y="43"/>
                    </a:lnTo>
                    <a:lnTo>
                      <a:pt x="664" y="51"/>
                    </a:lnTo>
                    <a:lnTo>
                      <a:pt x="643" y="59"/>
                    </a:lnTo>
                    <a:lnTo>
                      <a:pt x="622" y="67"/>
                    </a:lnTo>
                    <a:lnTo>
                      <a:pt x="602" y="74"/>
                    </a:lnTo>
                    <a:lnTo>
                      <a:pt x="580" y="81"/>
                    </a:lnTo>
                    <a:lnTo>
                      <a:pt x="559" y="86"/>
                    </a:lnTo>
                    <a:lnTo>
                      <a:pt x="538" y="90"/>
                    </a:lnTo>
                    <a:lnTo>
                      <a:pt x="519" y="92"/>
                    </a:lnTo>
                    <a:lnTo>
                      <a:pt x="500" y="92"/>
                    </a:lnTo>
                    <a:lnTo>
                      <a:pt x="486" y="128"/>
                    </a:lnTo>
                    <a:lnTo>
                      <a:pt x="478" y="173"/>
                    </a:lnTo>
                    <a:lnTo>
                      <a:pt x="475" y="210"/>
                    </a:lnTo>
                    <a:lnTo>
                      <a:pt x="475" y="226"/>
                    </a:lnTo>
                    <a:lnTo>
                      <a:pt x="458" y="206"/>
                    </a:lnTo>
                    <a:lnTo>
                      <a:pt x="452" y="180"/>
                    </a:lnTo>
                    <a:lnTo>
                      <a:pt x="453" y="151"/>
                    </a:lnTo>
                    <a:lnTo>
                      <a:pt x="458" y="123"/>
                    </a:lnTo>
                    <a:lnTo>
                      <a:pt x="460" y="116"/>
                    </a:lnTo>
                    <a:lnTo>
                      <a:pt x="463" y="108"/>
                    </a:lnTo>
                    <a:lnTo>
                      <a:pt x="467" y="101"/>
                    </a:lnTo>
                    <a:lnTo>
                      <a:pt x="470" y="96"/>
                    </a:lnTo>
                    <a:lnTo>
                      <a:pt x="476" y="90"/>
                    </a:lnTo>
                    <a:lnTo>
                      <a:pt x="482" y="84"/>
                    </a:lnTo>
                    <a:lnTo>
                      <a:pt x="488" y="81"/>
                    </a:lnTo>
                    <a:lnTo>
                      <a:pt x="496" y="77"/>
                    </a:lnTo>
                    <a:lnTo>
                      <a:pt x="505" y="77"/>
                    </a:lnTo>
                    <a:lnTo>
                      <a:pt x="520" y="75"/>
                    </a:lnTo>
                    <a:lnTo>
                      <a:pt x="541" y="69"/>
                    </a:lnTo>
                    <a:lnTo>
                      <a:pt x="565" y="62"/>
                    </a:lnTo>
                    <a:lnTo>
                      <a:pt x="590" y="54"/>
                    </a:lnTo>
                    <a:lnTo>
                      <a:pt x="614" y="46"/>
                    </a:lnTo>
                    <a:lnTo>
                      <a:pt x="636" y="38"/>
                    </a:lnTo>
                    <a:lnTo>
                      <a:pt x="653" y="33"/>
                    </a:lnTo>
                    <a:lnTo>
                      <a:pt x="636" y="32"/>
                    </a:lnTo>
                    <a:lnTo>
                      <a:pt x="609" y="33"/>
                    </a:lnTo>
                    <a:lnTo>
                      <a:pt x="574" y="35"/>
                    </a:lnTo>
                    <a:lnTo>
                      <a:pt x="531" y="37"/>
                    </a:lnTo>
                    <a:lnTo>
                      <a:pt x="483" y="40"/>
                    </a:lnTo>
                    <a:lnTo>
                      <a:pt x="431" y="44"/>
                    </a:lnTo>
                    <a:lnTo>
                      <a:pt x="376" y="47"/>
                    </a:lnTo>
                    <a:lnTo>
                      <a:pt x="321" y="52"/>
                    </a:lnTo>
                    <a:lnTo>
                      <a:pt x="264" y="57"/>
                    </a:lnTo>
                    <a:lnTo>
                      <a:pt x="210" y="60"/>
                    </a:lnTo>
                    <a:lnTo>
                      <a:pt x="159" y="65"/>
                    </a:lnTo>
                    <a:lnTo>
                      <a:pt x="113" y="68"/>
                    </a:lnTo>
                    <a:lnTo>
                      <a:pt x="72" y="71"/>
                    </a:lnTo>
                    <a:lnTo>
                      <a:pt x="40" y="73"/>
                    </a:lnTo>
                    <a:lnTo>
                      <a:pt x="14" y="75"/>
                    </a:lnTo>
                    <a:lnTo>
                      <a:pt x="0" y="75"/>
                    </a:lnTo>
                    <a:lnTo>
                      <a:pt x="2" y="69"/>
                    </a:lnTo>
                    <a:lnTo>
                      <a:pt x="4" y="63"/>
                    </a:lnTo>
                    <a:lnTo>
                      <a:pt x="6" y="59"/>
                    </a:lnTo>
                    <a:lnTo>
                      <a:pt x="7" y="52"/>
                    </a:lnTo>
                    <a:lnTo>
                      <a:pt x="13" y="51"/>
                    </a:lnTo>
                    <a:lnTo>
                      <a:pt x="23" y="51"/>
                    </a:lnTo>
                    <a:lnTo>
                      <a:pt x="36" y="50"/>
                    </a:lnTo>
                    <a:lnTo>
                      <a:pt x="52" y="47"/>
                    </a:lnTo>
                    <a:lnTo>
                      <a:pt x="71" y="46"/>
                    </a:lnTo>
                    <a:lnTo>
                      <a:pt x="91" y="44"/>
                    </a:lnTo>
                    <a:lnTo>
                      <a:pt x="114" y="42"/>
                    </a:lnTo>
                    <a:lnTo>
                      <a:pt x="140" y="39"/>
                    </a:lnTo>
                    <a:lnTo>
                      <a:pt x="167" y="37"/>
                    </a:lnTo>
                    <a:lnTo>
                      <a:pt x="195" y="35"/>
                    </a:lnTo>
                    <a:lnTo>
                      <a:pt x="225" y="31"/>
                    </a:lnTo>
                    <a:lnTo>
                      <a:pt x="256" y="29"/>
                    </a:lnTo>
                    <a:lnTo>
                      <a:pt x="288" y="27"/>
                    </a:lnTo>
                    <a:lnTo>
                      <a:pt x="321" y="23"/>
                    </a:lnTo>
                    <a:lnTo>
                      <a:pt x="354" y="21"/>
                    </a:lnTo>
                    <a:lnTo>
                      <a:pt x="387" y="18"/>
                    </a:lnTo>
                    <a:lnTo>
                      <a:pt x="420" y="15"/>
                    </a:lnTo>
                    <a:lnTo>
                      <a:pt x="453" y="13"/>
                    </a:lnTo>
                    <a:lnTo>
                      <a:pt x="485" y="10"/>
                    </a:lnTo>
                    <a:lnTo>
                      <a:pt x="516" y="8"/>
                    </a:lnTo>
                    <a:lnTo>
                      <a:pt x="548" y="7"/>
                    </a:lnTo>
                    <a:lnTo>
                      <a:pt x="576" y="5"/>
                    </a:lnTo>
                    <a:lnTo>
                      <a:pt x="605" y="4"/>
                    </a:lnTo>
                    <a:lnTo>
                      <a:pt x="632" y="2"/>
                    </a:lnTo>
                    <a:lnTo>
                      <a:pt x="656" y="1"/>
                    </a:lnTo>
                    <a:lnTo>
                      <a:pt x="678" y="1"/>
                    </a:lnTo>
                    <a:lnTo>
                      <a:pt x="698" y="0"/>
                    </a:lnTo>
                    <a:lnTo>
                      <a:pt x="716" y="1"/>
                    </a:lnTo>
                    <a:lnTo>
                      <a:pt x="731" y="1"/>
                    </a:lnTo>
                    <a:lnTo>
                      <a:pt x="742" y="2"/>
                    </a:lnTo>
                    <a:lnTo>
                      <a:pt x="751" y="4"/>
                    </a:lnTo>
                    <a:lnTo>
                      <a:pt x="756" y="6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3" name="Freihandform 37"/>
              <p:cNvSpPr>
                <a:spLocks/>
              </p:cNvSpPr>
              <p:nvPr/>
            </p:nvSpPr>
            <p:spPr bwMode="auto">
              <a:xfrm>
                <a:off x="4448" y="2440"/>
                <a:ext cx="496" cy="113"/>
              </a:xfrm>
              <a:custGeom>
                <a:avLst/>
                <a:gdLst>
                  <a:gd name="T0" fmla="*/ 289 w 991"/>
                  <a:gd name="T1" fmla="*/ 222 h 225"/>
                  <a:gd name="T2" fmla="*/ 235 w 991"/>
                  <a:gd name="T3" fmla="*/ 209 h 225"/>
                  <a:gd name="T4" fmla="*/ 156 w 991"/>
                  <a:gd name="T5" fmla="*/ 190 h 225"/>
                  <a:gd name="T6" fmla="*/ 76 w 991"/>
                  <a:gd name="T7" fmla="*/ 169 h 225"/>
                  <a:gd name="T8" fmla="*/ 17 w 991"/>
                  <a:gd name="T9" fmla="*/ 151 h 225"/>
                  <a:gd name="T10" fmla="*/ 2 w 991"/>
                  <a:gd name="T11" fmla="*/ 139 h 225"/>
                  <a:gd name="T12" fmla="*/ 13 w 991"/>
                  <a:gd name="T13" fmla="*/ 127 h 225"/>
                  <a:gd name="T14" fmla="*/ 335 w 991"/>
                  <a:gd name="T15" fmla="*/ 70 h 225"/>
                  <a:gd name="T16" fmla="*/ 327 w 991"/>
                  <a:gd name="T17" fmla="*/ 24 h 225"/>
                  <a:gd name="T18" fmla="*/ 306 w 991"/>
                  <a:gd name="T19" fmla="*/ 26 h 225"/>
                  <a:gd name="T20" fmla="*/ 258 w 991"/>
                  <a:gd name="T21" fmla="*/ 31 h 225"/>
                  <a:gd name="T22" fmla="*/ 195 w 991"/>
                  <a:gd name="T23" fmla="*/ 36 h 225"/>
                  <a:gd name="T24" fmla="*/ 139 w 991"/>
                  <a:gd name="T25" fmla="*/ 42 h 225"/>
                  <a:gd name="T26" fmla="*/ 103 w 991"/>
                  <a:gd name="T27" fmla="*/ 46 h 225"/>
                  <a:gd name="T28" fmla="*/ 98 w 991"/>
                  <a:gd name="T29" fmla="*/ 40 h 225"/>
                  <a:gd name="T30" fmla="*/ 113 w 991"/>
                  <a:gd name="T31" fmla="*/ 31 h 225"/>
                  <a:gd name="T32" fmla="*/ 159 w 991"/>
                  <a:gd name="T33" fmla="*/ 24 h 225"/>
                  <a:gd name="T34" fmla="*/ 205 w 991"/>
                  <a:gd name="T35" fmla="*/ 17 h 225"/>
                  <a:gd name="T36" fmla="*/ 251 w 991"/>
                  <a:gd name="T37" fmla="*/ 12 h 225"/>
                  <a:gd name="T38" fmla="*/ 297 w 991"/>
                  <a:gd name="T39" fmla="*/ 6 h 225"/>
                  <a:gd name="T40" fmla="*/ 343 w 991"/>
                  <a:gd name="T41" fmla="*/ 0 h 225"/>
                  <a:gd name="T42" fmla="*/ 365 w 991"/>
                  <a:gd name="T43" fmla="*/ 46 h 225"/>
                  <a:gd name="T44" fmla="*/ 368 w 991"/>
                  <a:gd name="T45" fmla="*/ 96 h 225"/>
                  <a:gd name="T46" fmla="*/ 327 w 991"/>
                  <a:gd name="T47" fmla="*/ 131 h 225"/>
                  <a:gd name="T48" fmla="*/ 292 w 991"/>
                  <a:gd name="T49" fmla="*/ 115 h 225"/>
                  <a:gd name="T50" fmla="*/ 245 w 991"/>
                  <a:gd name="T51" fmla="*/ 119 h 225"/>
                  <a:gd name="T52" fmla="*/ 198 w 991"/>
                  <a:gd name="T53" fmla="*/ 126 h 225"/>
                  <a:gd name="T54" fmla="*/ 152 w 991"/>
                  <a:gd name="T55" fmla="*/ 134 h 225"/>
                  <a:gd name="T56" fmla="*/ 106 w 991"/>
                  <a:gd name="T57" fmla="*/ 141 h 225"/>
                  <a:gd name="T58" fmla="*/ 89 w 991"/>
                  <a:gd name="T59" fmla="*/ 149 h 225"/>
                  <a:gd name="T60" fmla="*/ 133 w 991"/>
                  <a:gd name="T61" fmla="*/ 159 h 225"/>
                  <a:gd name="T62" fmla="*/ 176 w 991"/>
                  <a:gd name="T63" fmla="*/ 170 h 225"/>
                  <a:gd name="T64" fmla="*/ 220 w 991"/>
                  <a:gd name="T65" fmla="*/ 180 h 225"/>
                  <a:gd name="T66" fmla="*/ 263 w 991"/>
                  <a:gd name="T67" fmla="*/ 190 h 225"/>
                  <a:gd name="T68" fmla="*/ 307 w 991"/>
                  <a:gd name="T69" fmla="*/ 199 h 225"/>
                  <a:gd name="T70" fmla="*/ 352 w 991"/>
                  <a:gd name="T71" fmla="*/ 192 h 225"/>
                  <a:gd name="T72" fmla="*/ 464 w 991"/>
                  <a:gd name="T73" fmla="*/ 175 h 225"/>
                  <a:gd name="T74" fmla="*/ 610 w 991"/>
                  <a:gd name="T75" fmla="*/ 152 h 225"/>
                  <a:gd name="T76" fmla="*/ 755 w 991"/>
                  <a:gd name="T77" fmla="*/ 129 h 225"/>
                  <a:gd name="T78" fmla="*/ 868 w 991"/>
                  <a:gd name="T79" fmla="*/ 110 h 225"/>
                  <a:gd name="T80" fmla="*/ 743 w 991"/>
                  <a:gd name="T81" fmla="*/ 84 h 225"/>
                  <a:gd name="T82" fmla="*/ 752 w 991"/>
                  <a:gd name="T83" fmla="*/ 6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91" h="225">
                    <a:moveTo>
                      <a:pt x="301" y="225"/>
                    </a:moveTo>
                    <a:lnTo>
                      <a:pt x="298" y="224"/>
                    </a:lnTo>
                    <a:lnTo>
                      <a:pt x="289" y="222"/>
                    </a:lnTo>
                    <a:lnTo>
                      <a:pt x="275" y="218"/>
                    </a:lnTo>
                    <a:lnTo>
                      <a:pt x="256" y="215"/>
                    </a:lnTo>
                    <a:lnTo>
                      <a:pt x="235" y="209"/>
                    </a:lnTo>
                    <a:lnTo>
                      <a:pt x="209" y="204"/>
                    </a:lnTo>
                    <a:lnTo>
                      <a:pt x="183" y="197"/>
                    </a:lnTo>
                    <a:lnTo>
                      <a:pt x="156" y="190"/>
                    </a:lnTo>
                    <a:lnTo>
                      <a:pt x="129" y="183"/>
                    </a:lnTo>
                    <a:lnTo>
                      <a:pt x="101" y="176"/>
                    </a:lnTo>
                    <a:lnTo>
                      <a:pt x="76" y="169"/>
                    </a:lnTo>
                    <a:lnTo>
                      <a:pt x="53" y="162"/>
                    </a:lnTo>
                    <a:lnTo>
                      <a:pt x="33" y="156"/>
                    </a:lnTo>
                    <a:lnTo>
                      <a:pt x="17" y="151"/>
                    </a:lnTo>
                    <a:lnTo>
                      <a:pt x="5" y="147"/>
                    </a:lnTo>
                    <a:lnTo>
                      <a:pt x="0" y="144"/>
                    </a:lnTo>
                    <a:lnTo>
                      <a:pt x="2" y="139"/>
                    </a:lnTo>
                    <a:lnTo>
                      <a:pt x="5" y="136"/>
                    </a:lnTo>
                    <a:lnTo>
                      <a:pt x="10" y="132"/>
                    </a:lnTo>
                    <a:lnTo>
                      <a:pt x="13" y="127"/>
                    </a:lnTo>
                    <a:lnTo>
                      <a:pt x="330" y="85"/>
                    </a:lnTo>
                    <a:lnTo>
                      <a:pt x="333" y="85"/>
                    </a:lnTo>
                    <a:lnTo>
                      <a:pt x="335" y="70"/>
                    </a:lnTo>
                    <a:lnTo>
                      <a:pt x="336" y="54"/>
                    </a:lnTo>
                    <a:lnTo>
                      <a:pt x="334" y="38"/>
                    </a:lnTo>
                    <a:lnTo>
                      <a:pt x="327" y="24"/>
                    </a:lnTo>
                    <a:lnTo>
                      <a:pt x="324" y="24"/>
                    </a:lnTo>
                    <a:lnTo>
                      <a:pt x="318" y="25"/>
                    </a:lnTo>
                    <a:lnTo>
                      <a:pt x="306" y="26"/>
                    </a:lnTo>
                    <a:lnTo>
                      <a:pt x="292" y="27"/>
                    </a:lnTo>
                    <a:lnTo>
                      <a:pt x="276" y="28"/>
                    </a:lnTo>
                    <a:lnTo>
                      <a:pt x="258" y="31"/>
                    </a:lnTo>
                    <a:lnTo>
                      <a:pt x="237" y="33"/>
                    </a:lnTo>
                    <a:lnTo>
                      <a:pt x="216" y="34"/>
                    </a:lnTo>
                    <a:lnTo>
                      <a:pt x="195" y="36"/>
                    </a:lnTo>
                    <a:lnTo>
                      <a:pt x="175" y="39"/>
                    </a:lnTo>
                    <a:lnTo>
                      <a:pt x="156" y="41"/>
                    </a:lnTo>
                    <a:lnTo>
                      <a:pt x="139" y="42"/>
                    </a:lnTo>
                    <a:lnTo>
                      <a:pt x="124" y="43"/>
                    </a:lnTo>
                    <a:lnTo>
                      <a:pt x="111" y="45"/>
                    </a:lnTo>
                    <a:lnTo>
                      <a:pt x="103" y="46"/>
                    </a:lnTo>
                    <a:lnTo>
                      <a:pt x="100" y="46"/>
                    </a:lnTo>
                    <a:lnTo>
                      <a:pt x="98" y="43"/>
                    </a:lnTo>
                    <a:lnTo>
                      <a:pt x="98" y="40"/>
                    </a:lnTo>
                    <a:lnTo>
                      <a:pt x="98" y="36"/>
                    </a:lnTo>
                    <a:lnTo>
                      <a:pt x="98" y="33"/>
                    </a:lnTo>
                    <a:lnTo>
                      <a:pt x="113" y="31"/>
                    </a:lnTo>
                    <a:lnTo>
                      <a:pt x="128" y="27"/>
                    </a:lnTo>
                    <a:lnTo>
                      <a:pt x="144" y="25"/>
                    </a:lnTo>
                    <a:lnTo>
                      <a:pt x="159" y="24"/>
                    </a:lnTo>
                    <a:lnTo>
                      <a:pt x="174" y="21"/>
                    </a:lnTo>
                    <a:lnTo>
                      <a:pt x="189" y="19"/>
                    </a:lnTo>
                    <a:lnTo>
                      <a:pt x="205" y="17"/>
                    </a:lnTo>
                    <a:lnTo>
                      <a:pt x="220" y="16"/>
                    </a:lnTo>
                    <a:lnTo>
                      <a:pt x="235" y="13"/>
                    </a:lnTo>
                    <a:lnTo>
                      <a:pt x="251" y="12"/>
                    </a:lnTo>
                    <a:lnTo>
                      <a:pt x="266" y="10"/>
                    </a:lnTo>
                    <a:lnTo>
                      <a:pt x="282" y="8"/>
                    </a:lnTo>
                    <a:lnTo>
                      <a:pt x="297" y="6"/>
                    </a:lnTo>
                    <a:lnTo>
                      <a:pt x="312" y="4"/>
                    </a:lnTo>
                    <a:lnTo>
                      <a:pt x="328" y="2"/>
                    </a:lnTo>
                    <a:lnTo>
                      <a:pt x="343" y="0"/>
                    </a:lnTo>
                    <a:lnTo>
                      <a:pt x="353" y="13"/>
                    </a:lnTo>
                    <a:lnTo>
                      <a:pt x="360" y="28"/>
                    </a:lnTo>
                    <a:lnTo>
                      <a:pt x="365" y="46"/>
                    </a:lnTo>
                    <a:lnTo>
                      <a:pt x="368" y="62"/>
                    </a:lnTo>
                    <a:lnTo>
                      <a:pt x="372" y="79"/>
                    </a:lnTo>
                    <a:lnTo>
                      <a:pt x="368" y="96"/>
                    </a:lnTo>
                    <a:lnTo>
                      <a:pt x="360" y="112"/>
                    </a:lnTo>
                    <a:lnTo>
                      <a:pt x="352" y="127"/>
                    </a:lnTo>
                    <a:lnTo>
                      <a:pt x="327" y="131"/>
                    </a:lnTo>
                    <a:lnTo>
                      <a:pt x="324" y="112"/>
                    </a:lnTo>
                    <a:lnTo>
                      <a:pt x="308" y="114"/>
                    </a:lnTo>
                    <a:lnTo>
                      <a:pt x="292" y="115"/>
                    </a:lnTo>
                    <a:lnTo>
                      <a:pt x="276" y="116"/>
                    </a:lnTo>
                    <a:lnTo>
                      <a:pt x="261" y="118"/>
                    </a:lnTo>
                    <a:lnTo>
                      <a:pt x="245" y="119"/>
                    </a:lnTo>
                    <a:lnTo>
                      <a:pt x="229" y="122"/>
                    </a:lnTo>
                    <a:lnTo>
                      <a:pt x="214" y="124"/>
                    </a:lnTo>
                    <a:lnTo>
                      <a:pt x="198" y="126"/>
                    </a:lnTo>
                    <a:lnTo>
                      <a:pt x="183" y="129"/>
                    </a:lnTo>
                    <a:lnTo>
                      <a:pt x="168" y="131"/>
                    </a:lnTo>
                    <a:lnTo>
                      <a:pt x="152" y="134"/>
                    </a:lnTo>
                    <a:lnTo>
                      <a:pt x="137" y="137"/>
                    </a:lnTo>
                    <a:lnTo>
                      <a:pt x="121" y="139"/>
                    </a:lnTo>
                    <a:lnTo>
                      <a:pt x="106" y="141"/>
                    </a:lnTo>
                    <a:lnTo>
                      <a:pt x="89" y="144"/>
                    </a:lnTo>
                    <a:lnTo>
                      <a:pt x="75" y="146"/>
                    </a:lnTo>
                    <a:lnTo>
                      <a:pt x="89" y="149"/>
                    </a:lnTo>
                    <a:lnTo>
                      <a:pt x="103" y="153"/>
                    </a:lnTo>
                    <a:lnTo>
                      <a:pt x="118" y="155"/>
                    </a:lnTo>
                    <a:lnTo>
                      <a:pt x="133" y="159"/>
                    </a:lnTo>
                    <a:lnTo>
                      <a:pt x="147" y="162"/>
                    </a:lnTo>
                    <a:lnTo>
                      <a:pt x="162" y="167"/>
                    </a:lnTo>
                    <a:lnTo>
                      <a:pt x="176" y="170"/>
                    </a:lnTo>
                    <a:lnTo>
                      <a:pt x="191" y="174"/>
                    </a:lnTo>
                    <a:lnTo>
                      <a:pt x="205" y="177"/>
                    </a:lnTo>
                    <a:lnTo>
                      <a:pt x="220" y="180"/>
                    </a:lnTo>
                    <a:lnTo>
                      <a:pt x="233" y="184"/>
                    </a:lnTo>
                    <a:lnTo>
                      <a:pt x="248" y="187"/>
                    </a:lnTo>
                    <a:lnTo>
                      <a:pt x="263" y="190"/>
                    </a:lnTo>
                    <a:lnTo>
                      <a:pt x="277" y="193"/>
                    </a:lnTo>
                    <a:lnTo>
                      <a:pt x="292" y="197"/>
                    </a:lnTo>
                    <a:lnTo>
                      <a:pt x="307" y="199"/>
                    </a:lnTo>
                    <a:lnTo>
                      <a:pt x="313" y="198"/>
                    </a:lnTo>
                    <a:lnTo>
                      <a:pt x="328" y="195"/>
                    </a:lnTo>
                    <a:lnTo>
                      <a:pt x="352" y="192"/>
                    </a:lnTo>
                    <a:lnTo>
                      <a:pt x="383" y="187"/>
                    </a:lnTo>
                    <a:lnTo>
                      <a:pt x="421" y="182"/>
                    </a:lnTo>
                    <a:lnTo>
                      <a:pt x="464" y="175"/>
                    </a:lnTo>
                    <a:lnTo>
                      <a:pt x="511" y="168"/>
                    </a:lnTo>
                    <a:lnTo>
                      <a:pt x="559" y="160"/>
                    </a:lnTo>
                    <a:lnTo>
                      <a:pt x="610" y="152"/>
                    </a:lnTo>
                    <a:lnTo>
                      <a:pt x="660" y="145"/>
                    </a:lnTo>
                    <a:lnTo>
                      <a:pt x="709" y="137"/>
                    </a:lnTo>
                    <a:lnTo>
                      <a:pt x="755" y="129"/>
                    </a:lnTo>
                    <a:lnTo>
                      <a:pt x="799" y="122"/>
                    </a:lnTo>
                    <a:lnTo>
                      <a:pt x="836" y="116"/>
                    </a:lnTo>
                    <a:lnTo>
                      <a:pt x="868" y="110"/>
                    </a:lnTo>
                    <a:lnTo>
                      <a:pt x="892" y="106"/>
                    </a:lnTo>
                    <a:lnTo>
                      <a:pt x="744" y="87"/>
                    </a:lnTo>
                    <a:lnTo>
                      <a:pt x="743" y="84"/>
                    </a:lnTo>
                    <a:lnTo>
                      <a:pt x="745" y="78"/>
                    </a:lnTo>
                    <a:lnTo>
                      <a:pt x="748" y="72"/>
                    </a:lnTo>
                    <a:lnTo>
                      <a:pt x="752" y="68"/>
                    </a:lnTo>
                    <a:lnTo>
                      <a:pt x="991" y="106"/>
                    </a:lnTo>
                    <a:lnTo>
                      <a:pt x="301" y="225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4" name="Freihandform 38"/>
              <p:cNvSpPr>
                <a:spLocks/>
              </p:cNvSpPr>
              <p:nvPr/>
            </p:nvSpPr>
            <p:spPr bwMode="auto">
              <a:xfrm>
                <a:off x="4805" y="2552"/>
                <a:ext cx="25" cy="63"/>
              </a:xfrm>
              <a:custGeom>
                <a:avLst/>
                <a:gdLst>
                  <a:gd name="T0" fmla="*/ 15 w 50"/>
                  <a:gd name="T1" fmla="*/ 2 h 126"/>
                  <a:gd name="T2" fmla="*/ 20 w 50"/>
                  <a:gd name="T3" fmla="*/ 16 h 126"/>
                  <a:gd name="T4" fmla="*/ 26 w 50"/>
                  <a:gd name="T5" fmla="*/ 31 h 126"/>
                  <a:gd name="T6" fmla="*/ 31 w 50"/>
                  <a:gd name="T7" fmla="*/ 45 h 126"/>
                  <a:gd name="T8" fmla="*/ 37 w 50"/>
                  <a:gd name="T9" fmla="*/ 59 h 126"/>
                  <a:gd name="T10" fmla="*/ 41 w 50"/>
                  <a:gd name="T11" fmla="*/ 74 h 126"/>
                  <a:gd name="T12" fmla="*/ 45 w 50"/>
                  <a:gd name="T13" fmla="*/ 89 h 126"/>
                  <a:gd name="T14" fmla="*/ 48 w 50"/>
                  <a:gd name="T15" fmla="*/ 104 h 126"/>
                  <a:gd name="T16" fmla="*/ 50 w 50"/>
                  <a:gd name="T17" fmla="*/ 120 h 126"/>
                  <a:gd name="T18" fmla="*/ 38 w 50"/>
                  <a:gd name="T19" fmla="*/ 126 h 126"/>
                  <a:gd name="T20" fmla="*/ 31 w 50"/>
                  <a:gd name="T21" fmla="*/ 112 h 126"/>
                  <a:gd name="T22" fmla="*/ 29 w 50"/>
                  <a:gd name="T23" fmla="*/ 96 h 126"/>
                  <a:gd name="T24" fmla="*/ 26 w 50"/>
                  <a:gd name="T25" fmla="*/ 81 h 126"/>
                  <a:gd name="T26" fmla="*/ 22 w 50"/>
                  <a:gd name="T27" fmla="*/ 66 h 126"/>
                  <a:gd name="T28" fmla="*/ 0 w 50"/>
                  <a:gd name="T29" fmla="*/ 7 h 126"/>
                  <a:gd name="T30" fmla="*/ 2 w 50"/>
                  <a:gd name="T31" fmla="*/ 4 h 126"/>
                  <a:gd name="T32" fmla="*/ 5 w 50"/>
                  <a:gd name="T33" fmla="*/ 1 h 126"/>
                  <a:gd name="T34" fmla="*/ 10 w 50"/>
                  <a:gd name="T35" fmla="*/ 0 h 126"/>
                  <a:gd name="T36" fmla="*/ 15 w 50"/>
                  <a:gd name="T37" fmla="*/ 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126">
                    <a:moveTo>
                      <a:pt x="15" y="2"/>
                    </a:moveTo>
                    <a:lnTo>
                      <a:pt x="20" y="16"/>
                    </a:lnTo>
                    <a:lnTo>
                      <a:pt x="26" y="31"/>
                    </a:lnTo>
                    <a:lnTo>
                      <a:pt x="31" y="45"/>
                    </a:lnTo>
                    <a:lnTo>
                      <a:pt x="37" y="59"/>
                    </a:lnTo>
                    <a:lnTo>
                      <a:pt x="41" y="74"/>
                    </a:lnTo>
                    <a:lnTo>
                      <a:pt x="45" y="89"/>
                    </a:lnTo>
                    <a:lnTo>
                      <a:pt x="48" y="104"/>
                    </a:lnTo>
                    <a:lnTo>
                      <a:pt x="50" y="120"/>
                    </a:lnTo>
                    <a:lnTo>
                      <a:pt x="38" y="126"/>
                    </a:lnTo>
                    <a:lnTo>
                      <a:pt x="31" y="112"/>
                    </a:lnTo>
                    <a:lnTo>
                      <a:pt x="29" y="96"/>
                    </a:lnTo>
                    <a:lnTo>
                      <a:pt x="26" y="81"/>
                    </a:lnTo>
                    <a:lnTo>
                      <a:pt x="22" y="66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5" name="Freihandform 39"/>
              <p:cNvSpPr>
                <a:spLocks/>
              </p:cNvSpPr>
              <p:nvPr/>
            </p:nvSpPr>
            <p:spPr bwMode="auto">
              <a:xfrm>
                <a:off x="4783" y="2553"/>
                <a:ext cx="28" cy="55"/>
              </a:xfrm>
              <a:custGeom>
                <a:avLst/>
                <a:gdLst>
                  <a:gd name="T0" fmla="*/ 13 w 56"/>
                  <a:gd name="T1" fmla="*/ 0 h 111"/>
                  <a:gd name="T2" fmla="*/ 20 w 56"/>
                  <a:gd name="T3" fmla="*/ 13 h 111"/>
                  <a:gd name="T4" fmla="*/ 26 w 56"/>
                  <a:gd name="T5" fmla="*/ 26 h 111"/>
                  <a:gd name="T6" fmla="*/ 33 w 56"/>
                  <a:gd name="T7" fmla="*/ 38 h 111"/>
                  <a:gd name="T8" fmla="*/ 39 w 56"/>
                  <a:gd name="T9" fmla="*/ 51 h 111"/>
                  <a:gd name="T10" fmla="*/ 45 w 56"/>
                  <a:gd name="T11" fmla="*/ 64 h 111"/>
                  <a:gd name="T12" fmla="*/ 49 w 56"/>
                  <a:gd name="T13" fmla="*/ 78 h 111"/>
                  <a:gd name="T14" fmla="*/ 54 w 56"/>
                  <a:gd name="T15" fmla="*/ 91 h 111"/>
                  <a:gd name="T16" fmla="*/ 56 w 56"/>
                  <a:gd name="T17" fmla="*/ 105 h 111"/>
                  <a:gd name="T18" fmla="*/ 53 w 56"/>
                  <a:gd name="T19" fmla="*/ 106 h 111"/>
                  <a:gd name="T20" fmla="*/ 51 w 56"/>
                  <a:gd name="T21" fmla="*/ 109 h 111"/>
                  <a:gd name="T22" fmla="*/ 47 w 56"/>
                  <a:gd name="T23" fmla="*/ 111 h 111"/>
                  <a:gd name="T24" fmla="*/ 44 w 56"/>
                  <a:gd name="T25" fmla="*/ 111 h 111"/>
                  <a:gd name="T26" fmla="*/ 38 w 56"/>
                  <a:gd name="T27" fmla="*/ 98 h 111"/>
                  <a:gd name="T28" fmla="*/ 33 w 56"/>
                  <a:gd name="T29" fmla="*/ 86 h 111"/>
                  <a:gd name="T30" fmla="*/ 30 w 56"/>
                  <a:gd name="T31" fmla="*/ 72 h 111"/>
                  <a:gd name="T32" fmla="*/ 26 w 56"/>
                  <a:gd name="T33" fmla="*/ 59 h 111"/>
                  <a:gd name="T34" fmla="*/ 22 w 56"/>
                  <a:gd name="T35" fmla="*/ 45 h 111"/>
                  <a:gd name="T36" fmla="*/ 17 w 56"/>
                  <a:gd name="T37" fmla="*/ 33 h 111"/>
                  <a:gd name="T38" fmla="*/ 9 w 56"/>
                  <a:gd name="T39" fmla="*/ 21 h 111"/>
                  <a:gd name="T40" fmla="*/ 0 w 56"/>
                  <a:gd name="T41" fmla="*/ 11 h 111"/>
                  <a:gd name="T42" fmla="*/ 1 w 56"/>
                  <a:gd name="T43" fmla="*/ 7 h 111"/>
                  <a:gd name="T44" fmla="*/ 5 w 56"/>
                  <a:gd name="T45" fmla="*/ 4 h 111"/>
                  <a:gd name="T46" fmla="*/ 8 w 56"/>
                  <a:gd name="T47" fmla="*/ 0 h 111"/>
                  <a:gd name="T48" fmla="*/ 13 w 56"/>
                  <a:gd name="T4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111">
                    <a:moveTo>
                      <a:pt x="13" y="0"/>
                    </a:moveTo>
                    <a:lnTo>
                      <a:pt x="20" y="13"/>
                    </a:lnTo>
                    <a:lnTo>
                      <a:pt x="26" y="26"/>
                    </a:lnTo>
                    <a:lnTo>
                      <a:pt x="33" y="38"/>
                    </a:lnTo>
                    <a:lnTo>
                      <a:pt x="39" y="51"/>
                    </a:lnTo>
                    <a:lnTo>
                      <a:pt x="45" y="64"/>
                    </a:lnTo>
                    <a:lnTo>
                      <a:pt x="49" y="78"/>
                    </a:lnTo>
                    <a:lnTo>
                      <a:pt x="54" y="91"/>
                    </a:lnTo>
                    <a:lnTo>
                      <a:pt x="56" y="105"/>
                    </a:lnTo>
                    <a:lnTo>
                      <a:pt x="53" y="106"/>
                    </a:lnTo>
                    <a:lnTo>
                      <a:pt x="51" y="109"/>
                    </a:lnTo>
                    <a:lnTo>
                      <a:pt x="47" y="111"/>
                    </a:lnTo>
                    <a:lnTo>
                      <a:pt x="44" y="111"/>
                    </a:lnTo>
                    <a:lnTo>
                      <a:pt x="38" y="98"/>
                    </a:lnTo>
                    <a:lnTo>
                      <a:pt x="33" y="86"/>
                    </a:lnTo>
                    <a:lnTo>
                      <a:pt x="30" y="72"/>
                    </a:lnTo>
                    <a:lnTo>
                      <a:pt x="26" y="59"/>
                    </a:lnTo>
                    <a:lnTo>
                      <a:pt x="22" y="45"/>
                    </a:lnTo>
                    <a:lnTo>
                      <a:pt x="17" y="33"/>
                    </a:lnTo>
                    <a:lnTo>
                      <a:pt x="9" y="21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4"/>
                    </a:lnTo>
                    <a:lnTo>
                      <a:pt x="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6" name="Freihandform 40"/>
              <p:cNvSpPr>
                <a:spLocks/>
              </p:cNvSpPr>
              <p:nvPr/>
            </p:nvSpPr>
            <p:spPr bwMode="auto">
              <a:xfrm>
                <a:off x="4760" y="2558"/>
                <a:ext cx="33" cy="55"/>
              </a:xfrm>
              <a:custGeom>
                <a:avLst/>
                <a:gdLst>
                  <a:gd name="T0" fmla="*/ 13 w 66"/>
                  <a:gd name="T1" fmla="*/ 0 h 109"/>
                  <a:gd name="T2" fmla="*/ 24 w 66"/>
                  <a:gd name="T3" fmla="*/ 11 h 109"/>
                  <a:gd name="T4" fmla="*/ 34 w 66"/>
                  <a:gd name="T5" fmla="*/ 23 h 109"/>
                  <a:gd name="T6" fmla="*/ 44 w 66"/>
                  <a:gd name="T7" fmla="*/ 35 h 109"/>
                  <a:gd name="T8" fmla="*/ 53 w 66"/>
                  <a:gd name="T9" fmla="*/ 48 h 109"/>
                  <a:gd name="T10" fmla="*/ 59 w 66"/>
                  <a:gd name="T11" fmla="*/ 62 h 109"/>
                  <a:gd name="T12" fmla="*/ 63 w 66"/>
                  <a:gd name="T13" fmla="*/ 77 h 109"/>
                  <a:gd name="T14" fmla="*/ 66 w 66"/>
                  <a:gd name="T15" fmla="*/ 92 h 109"/>
                  <a:gd name="T16" fmla="*/ 66 w 66"/>
                  <a:gd name="T17" fmla="*/ 107 h 109"/>
                  <a:gd name="T18" fmla="*/ 63 w 66"/>
                  <a:gd name="T19" fmla="*/ 108 h 109"/>
                  <a:gd name="T20" fmla="*/ 60 w 66"/>
                  <a:gd name="T21" fmla="*/ 109 h 109"/>
                  <a:gd name="T22" fmla="*/ 56 w 66"/>
                  <a:gd name="T23" fmla="*/ 109 h 109"/>
                  <a:gd name="T24" fmla="*/ 53 w 66"/>
                  <a:gd name="T25" fmla="*/ 109 h 109"/>
                  <a:gd name="T26" fmla="*/ 47 w 66"/>
                  <a:gd name="T27" fmla="*/ 95 h 109"/>
                  <a:gd name="T28" fmla="*/ 43 w 66"/>
                  <a:gd name="T29" fmla="*/ 82 h 109"/>
                  <a:gd name="T30" fmla="*/ 39 w 66"/>
                  <a:gd name="T31" fmla="*/ 68 h 109"/>
                  <a:gd name="T32" fmla="*/ 34 w 66"/>
                  <a:gd name="T33" fmla="*/ 54 h 109"/>
                  <a:gd name="T34" fmla="*/ 29 w 66"/>
                  <a:gd name="T35" fmla="*/ 40 h 109"/>
                  <a:gd name="T36" fmla="*/ 22 w 66"/>
                  <a:gd name="T37" fmla="*/ 27 h 109"/>
                  <a:gd name="T38" fmla="*/ 13 w 66"/>
                  <a:gd name="T39" fmla="*/ 17 h 109"/>
                  <a:gd name="T40" fmla="*/ 0 w 66"/>
                  <a:gd name="T41" fmla="*/ 7 h 109"/>
                  <a:gd name="T42" fmla="*/ 0 w 66"/>
                  <a:gd name="T43" fmla="*/ 0 h 109"/>
                  <a:gd name="T44" fmla="*/ 13 w 66"/>
                  <a:gd name="T4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109">
                    <a:moveTo>
                      <a:pt x="13" y="0"/>
                    </a:moveTo>
                    <a:lnTo>
                      <a:pt x="24" y="11"/>
                    </a:lnTo>
                    <a:lnTo>
                      <a:pt x="34" y="23"/>
                    </a:lnTo>
                    <a:lnTo>
                      <a:pt x="44" y="35"/>
                    </a:lnTo>
                    <a:lnTo>
                      <a:pt x="53" y="48"/>
                    </a:lnTo>
                    <a:lnTo>
                      <a:pt x="59" y="62"/>
                    </a:lnTo>
                    <a:lnTo>
                      <a:pt x="63" y="77"/>
                    </a:lnTo>
                    <a:lnTo>
                      <a:pt x="66" y="92"/>
                    </a:lnTo>
                    <a:lnTo>
                      <a:pt x="66" y="107"/>
                    </a:lnTo>
                    <a:lnTo>
                      <a:pt x="63" y="108"/>
                    </a:lnTo>
                    <a:lnTo>
                      <a:pt x="60" y="109"/>
                    </a:lnTo>
                    <a:lnTo>
                      <a:pt x="56" y="109"/>
                    </a:lnTo>
                    <a:lnTo>
                      <a:pt x="53" y="109"/>
                    </a:lnTo>
                    <a:lnTo>
                      <a:pt x="47" y="95"/>
                    </a:lnTo>
                    <a:lnTo>
                      <a:pt x="43" y="82"/>
                    </a:lnTo>
                    <a:lnTo>
                      <a:pt x="39" y="68"/>
                    </a:lnTo>
                    <a:lnTo>
                      <a:pt x="34" y="54"/>
                    </a:lnTo>
                    <a:lnTo>
                      <a:pt x="29" y="40"/>
                    </a:lnTo>
                    <a:lnTo>
                      <a:pt x="22" y="27"/>
                    </a:lnTo>
                    <a:lnTo>
                      <a:pt x="13" y="1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7" name="Freihandform 41"/>
              <p:cNvSpPr>
                <a:spLocks/>
              </p:cNvSpPr>
              <p:nvPr/>
            </p:nvSpPr>
            <p:spPr bwMode="auto">
              <a:xfrm>
                <a:off x="4537" y="2570"/>
                <a:ext cx="253" cy="120"/>
              </a:xfrm>
              <a:custGeom>
                <a:avLst/>
                <a:gdLst>
                  <a:gd name="T0" fmla="*/ 462 w 508"/>
                  <a:gd name="T1" fmla="*/ 40 h 239"/>
                  <a:gd name="T2" fmla="*/ 471 w 508"/>
                  <a:gd name="T3" fmla="*/ 63 h 239"/>
                  <a:gd name="T4" fmla="*/ 480 w 508"/>
                  <a:gd name="T5" fmla="*/ 86 h 239"/>
                  <a:gd name="T6" fmla="*/ 487 w 508"/>
                  <a:gd name="T7" fmla="*/ 110 h 239"/>
                  <a:gd name="T8" fmla="*/ 494 w 508"/>
                  <a:gd name="T9" fmla="*/ 135 h 239"/>
                  <a:gd name="T10" fmla="*/ 499 w 508"/>
                  <a:gd name="T11" fmla="*/ 159 h 239"/>
                  <a:gd name="T12" fmla="*/ 503 w 508"/>
                  <a:gd name="T13" fmla="*/ 183 h 239"/>
                  <a:gd name="T14" fmla="*/ 506 w 508"/>
                  <a:gd name="T15" fmla="*/ 208 h 239"/>
                  <a:gd name="T16" fmla="*/ 508 w 508"/>
                  <a:gd name="T17" fmla="*/ 233 h 239"/>
                  <a:gd name="T18" fmla="*/ 501 w 508"/>
                  <a:gd name="T19" fmla="*/ 237 h 239"/>
                  <a:gd name="T20" fmla="*/ 494 w 508"/>
                  <a:gd name="T21" fmla="*/ 239 h 239"/>
                  <a:gd name="T22" fmla="*/ 488 w 508"/>
                  <a:gd name="T23" fmla="*/ 239 h 239"/>
                  <a:gd name="T24" fmla="*/ 483 w 508"/>
                  <a:gd name="T25" fmla="*/ 238 h 239"/>
                  <a:gd name="T26" fmla="*/ 478 w 508"/>
                  <a:gd name="T27" fmla="*/ 235 h 239"/>
                  <a:gd name="T28" fmla="*/ 473 w 508"/>
                  <a:gd name="T29" fmla="*/ 230 h 239"/>
                  <a:gd name="T30" fmla="*/ 470 w 508"/>
                  <a:gd name="T31" fmla="*/ 224 h 239"/>
                  <a:gd name="T32" fmla="*/ 468 w 508"/>
                  <a:gd name="T33" fmla="*/ 218 h 239"/>
                  <a:gd name="T34" fmla="*/ 464 w 508"/>
                  <a:gd name="T35" fmla="*/ 211 h 239"/>
                  <a:gd name="T36" fmla="*/ 463 w 508"/>
                  <a:gd name="T37" fmla="*/ 204 h 239"/>
                  <a:gd name="T38" fmla="*/ 462 w 508"/>
                  <a:gd name="T39" fmla="*/ 197 h 239"/>
                  <a:gd name="T40" fmla="*/ 462 w 508"/>
                  <a:gd name="T41" fmla="*/ 189 h 239"/>
                  <a:gd name="T42" fmla="*/ 447 w 508"/>
                  <a:gd name="T43" fmla="*/ 190 h 239"/>
                  <a:gd name="T44" fmla="*/ 432 w 508"/>
                  <a:gd name="T45" fmla="*/ 192 h 239"/>
                  <a:gd name="T46" fmla="*/ 416 w 508"/>
                  <a:gd name="T47" fmla="*/ 196 h 239"/>
                  <a:gd name="T48" fmla="*/ 400 w 508"/>
                  <a:gd name="T49" fmla="*/ 199 h 239"/>
                  <a:gd name="T50" fmla="*/ 382 w 508"/>
                  <a:gd name="T51" fmla="*/ 203 h 239"/>
                  <a:gd name="T52" fmla="*/ 364 w 508"/>
                  <a:gd name="T53" fmla="*/ 207 h 239"/>
                  <a:gd name="T54" fmla="*/ 346 w 508"/>
                  <a:gd name="T55" fmla="*/ 212 h 239"/>
                  <a:gd name="T56" fmla="*/ 325 w 508"/>
                  <a:gd name="T57" fmla="*/ 215 h 239"/>
                  <a:gd name="T58" fmla="*/ 0 w 508"/>
                  <a:gd name="T59" fmla="*/ 80 h 239"/>
                  <a:gd name="T60" fmla="*/ 5 w 508"/>
                  <a:gd name="T61" fmla="*/ 76 h 239"/>
                  <a:gd name="T62" fmla="*/ 6 w 508"/>
                  <a:gd name="T63" fmla="*/ 69 h 239"/>
                  <a:gd name="T64" fmla="*/ 6 w 508"/>
                  <a:gd name="T65" fmla="*/ 63 h 239"/>
                  <a:gd name="T66" fmla="*/ 5 w 508"/>
                  <a:gd name="T67" fmla="*/ 59 h 239"/>
                  <a:gd name="T68" fmla="*/ 328 w 508"/>
                  <a:gd name="T69" fmla="*/ 191 h 239"/>
                  <a:gd name="T70" fmla="*/ 346 w 508"/>
                  <a:gd name="T71" fmla="*/ 186 h 239"/>
                  <a:gd name="T72" fmla="*/ 363 w 508"/>
                  <a:gd name="T73" fmla="*/ 183 h 239"/>
                  <a:gd name="T74" fmla="*/ 380 w 508"/>
                  <a:gd name="T75" fmla="*/ 180 h 239"/>
                  <a:gd name="T76" fmla="*/ 397 w 508"/>
                  <a:gd name="T77" fmla="*/ 176 h 239"/>
                  <a:gd name="T78" fmla="*/ 414 w 508"/>
                  <a:gd name="T79" fmla="*/ 171 h 239"/>
                  <a:gd name="T80" fmla="*/ 431 w 508"/>
                  <a:gd name="T81" fmla="*/ 167 h 239"/>
                  <a:gd name="T82" fmla="*/ 447 w 508"/>
                  <a:gd name="T83" fmla="*/ 162 h 239"/>
                  <a:gd name="T84" fmla="*/ 462 w 508"/>
                  <a:gd name="T85" fmla="*/ 155 h 239"/>
                  <a:gd name="T86" fmla="*/ 461 w 508"/>
                  <a:gd name="T87" fmla="*/ 133 h 239"/>
                  <a:gd name="T88" fmla="*/ 457 w 508"/>
                  <a:gd name="T89" fmla="*/ 108 h 239"/>
                  <a:gd name="T90" fmla="*/ 452 w 508"/>
                  <a:gd name="T91" fmla="*/ 83 h 239"/>
                  <a:gd name="T92" fmla="*/ 445 w 508"/>
                  <a:gd name="T93" fmla="*/ 57 h 239"/>
                  <a:gd name="T94" fmla="*/ 437 w 508"/>
                  <a:gd name="T95" fmla="*/ 34 h 239"/>
                  <a:gd name="T96" fmla="*/ 431 w 508"/>
                  <a:gd name="T97" fmla="*/ 16 h 239"/>
                  <a:gd name="T98" fmla="*/ 426 w 508"/>
                  <a:gd name="T99" fmla="*/ 4 h 239"/>
                  <a:gd name="T100" fmla="*/ 424 w 508"/>
                  <a:gd name="T101" fmla="*/ 0 h 239"/>
                  <a:gd name="T102" fmla="*/ 432 w 508"/>
                  <a:gd name="T103" fmla="*/ 1 h 239"/>
                  <a:gd name="T104" fmla="*/ 438 w 508"/>
                  <a:gd name="T105" fmla="*/ 4 h 239"/>
                  <a:gd name="T106" fmla="*/ 443 w 508"/>
                  <a:gd name="T107" fmla="*/ 9 h 239"/>
                  <a:gd name="T108" fmla="*/ 448 w 508"/>
                  <a:gd name="T109" fmla="*/ 15 h 239"/>
                  <a:gd name="T110" fmla="*/ 452 w 508"/>
                  <a:gd name="T111" fmla="*/ 21 h 239"/>
                  <a:gd name="T112" fmla="*/ 455 w 508"/>
                  <a:gd name="T113" fmla="*/ 27 h 239"/>
                  <a:gd name="T114" fmla="*/ 458 w 508"/>
                  <a:gd name="T115" fmla="*/ 34 h 239"/>
                  <a:gd name="T116" fmla="*/ 462 w 508"/>
                  <a:gd name="T117" fmla="*/ 4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08" h="239">
                    <a:moveTo>
                      <a:pt x="462" y="40"/>
                    </a:moveTo>
                    <a:lnTo>
                      <a:pt x="471" y="63"/>
                    </a:lnTo>
                    <a:lnTo>
                      <a:pt x="480" y="86"/>
                    </a:lnTo>
                    <a:lnTo>
                      <a:pt x="487" y="110"/>
                    </a:lnTo>
                    <a:lnTo>
                      <a:pt x="494" y="135"/>
                    </a:lnTo>
                    <a:lnTo>
                      <a:pt x="499" y="159"/>
                    </a:lnTo>
                    <a:lnTo>
                      <a:pt x="503" y="183"/>
                    </a:lnTo>
                    <a:lnTo>
                      <a:pt x="506" y="208"/>
                    </a:lnTo>
                    <a:lnTo>
                      <a:pt x="508" y="233"/>
                    </a:lnTo>
                    <a:lnTo>
                      <a:pt x="501" y="237"/>
                    </a:lnTo>
                    <a:lnTo>
                      <a:pt x="494" y="239"/>
                    </a:lnTo>
                    <a:lnTo>
                      <a:pt x="488" y="239"/>
                    </a:lnTo>
                    <a:lnTo>
                      <a:pt x="483" y="238"/>
                    </a:lnTo>
                    <a:lnTo>
                      <a:pt x="478" y="235"/>
                    </a:lnTo>
                    <a:lnTo>
                      <a:pt x="473" y="230"/>
                    </a:lnTo>
                    <a:lnTo>
                      <a:pt x="470" y="224"/>
                    </a:lnTo>
                    <a:lnTo>
                      <a:pt x="468" y="218"/>
                    </a:lnTo>
                    <a:lnTo>
                      <a:pt x="464" y="211"/>
                    </a:lnTo>
                    <a:lnTo>
                      <a:pt x="463" y="204"/>
                    </a:lnTo>
                    <a:lnTo>
                      <a:pt x="462" y="197"/>
                    </a:lnTo>
                    <a:lnTo>
                      <a:pt x="462" y="189"/>
                    </a:lnTo>
                    <a:lnTo>
                      <a:pt x="447" y="190"/>
                    </a:lnTo>
                    <a:lnTo>
                      <a:pt x="432" y="192"/>
                    </a:lnTo>
                    <a:lnTo>
                      <a:pt x="416" y="196"/>
                    </a:lnTo>
                    <a:lnTo>
                      <a:pt x="400" y="199"/>
                    </a:lnTo>
                    <a:lnTo>
                      <a:pt x="382" y="203"/>
                    </a:lnTo>
                    <a:lnTo>
                      <a:pt x="364" y="207"/>
                    </a:lnTo>
                    <a:lnTo>
                      <a:pt x="346" y="212"/>
                    </a:lnTo>
                    <a:lnTo>
                      <a:pt x="325" y="215"/>
                    </a:lnTo>
                    <a:lnTo>
                      <a:pt x="0" y="80"/>
                    </a:lnTo>
                    <a:lnTo>
                      <a:pt x="5" y="76"/>
                    </a:lnTo>
                    <a:lnTo>
                      <a:pt x="6" y="69"/>
                    </a:lnTo>
                    <a:lnTo>
                      <a:pt x="6" y="63"/>
                    </a:lnTo>
                    <a:lnTo>
                      <a:pt x="5" y="59"/>
                    </a:lnTo>
                    <a:lnTo>
                      <a:pt x="328" y="191"/>
                    </a:lnTo>
                    <a:lnTo>
                      <a:pt x="346" y="186"/>
                    </a:lnTo>
                    <a:lnTo>
                      <a:pt x="363" y="183"/>
                    </a:lnTo>
                    <a:lnTo>
                      <a:pt x="380" y="180"/>
                    </a:lnTo>
                    <a:lnTo>
                      <a:pt x="397" y="176"/>
                    </a:lnTo>
                    <a:lnTo>
                      <a:pt x="414" y="171"/>
                    </a:lnTo>
                    <a:lnTo>
                      <a:pt x="431" y="167"/>
                    </a:lnTo>
                    <a:lnTo>
                      <a:pt x="447" y="162"/>
                    </a:lnTo>
                    <a:lnTo>
                      <a:pt x="462" y="155"/>
                    </a:lnTo>
                    <a:lnTo>
                      <a:pt x="461" y="133"/>
                    </a:lnTo>
                    <a:lnTo>
                      <a:pt x="457" y="108"/>
                    </a:lnTo>
                    <a:lnTo>
                      <a:pt x="452" y="83"/>
                    </a:lnTo>
                    <a:lnTo>
                      <a:pt x="445" y="57"/>
                    </a:lnTo>
                    <a:lnTo>
                      <a:pt x="437" y="34"/>
                    </a:lnTo>
                    <a:lnTo>
                      <a:pt x="431" y="16"/>
                    </a:lnTo>
                    <a:lnTo>
                      <a:pt x="426" y="4"/>
                    </a:lnTo>
                    <a:lnTo>
                      <a:pt x="424" y="0"/>
                    </a:lnTo>
                    <a:lnTo>
                      <a:pt x="432" y="1"/>
                    </a:lnTo>
                    <a:lnTo>
                      <a:pt x="438" y="4"/>
                    </a:lnTo>
                    <a:lnTo>
                      <a:pt x="443" y="9"/>
                    </a:lnTo>
                    <a:lnTo>
                      <a:pt x="448" y="15"/>
                    </a:lnTo>
                    <a:lnTo>
                      <a:pt x="452" y="21"/>
                    </a:lnTo>
                    <a:lnTo>
                      <a:pt x="455" y="27"/>
                    </a:lnTo>
                    <a:lnTo>
                      <a:pt x="458" y="34"/>
                    </a:lnTo>
                    <a:lnTo>
                      <a:pt x="462" y="4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8" name="Freihandform 42"/>
              <p:cNvSpPr>
                <a:spLocks/>
              </p:cNvSpPr>
              <p:nvPr/>
            </p:nvSpPr>
            <p:spPr bwMode="auto">
              <a:xfrm>
                <a:off x="4384" y="2580"/>
                <a:ext cx="871" cy="420"/>
              </a:xfrm>
              <a:custGeom>
                <a:avLst/>
                <a:gdLst>
                  <a:gd name="T0" fmla="*/ 1480 w 1740"/>
                  <a:gd name="T1" fmla="*/ 37 h 840"/>
                  <a:gd name="T2" fmla="*/ 1364 w 1740"/>
                  <a:gd name="T3" fmla="*/ 382 h 840"/>
                  <a:gd name="T4" fmla="*/ 1369 w 1740"/>
                  <a:gd name="T5" fmla="*/ 450 h 840"/>
                  <a:gd name="T6" fmla="*/ 1386 w 1740"/>
                  <a:gd name="T7" fmla="*/ 534 h 840"/>
                  <a:gd name="T8" fmla="*/ 1351 w 1740"/>
                  <a:gd name="T9" fmla="*/ 544 h 840"/>
                  <a:gd name="T10" fmla="*/ 1353 w 1740"/>
                  <a:gd name="T11" fmla="*/ 495 h 840"/>
                  <a:gd name="T12" fmla="*/ 1321 w 1740"/>
                  <a:gd name="T13" fmla="*/ 479 h 840"/>
                  <a:gd name="T14" fmla="*/ 1274 w 1740"/>
                  <a:gd name="T15" fmla="*/ 549 h 840"/>
                  <a:gd name="T16" fmla="*/ 1303 w 1740"/>
                  <a:gd name="T17" fmla="*/ 642 h 840"/>
                  <a:gd name="T18" fmla="*/ 1407 w 1740"/>
                  <a:gd name="T19" fmla="*/ 737 h 840"/>
                  <a:gd name="T20" fmla="*/ 1531 w 1740"/>
                  <a:gd name="T21" fmla="*/ 797 h 840"/>
                  <a:gd name="T22" fmla="*/ 1645 w 1740"/>
                  <a:gd name="T23" fmla="*/ 816 h 840"/>
                  <a:gd name="T24" fmla="*/ 1725 w 1740"/>
                  <a:gd name="T25" fmla="*/ 811 h 840"/>
                  <a:gd name="T26" fmla="*/ 1724 w 1740"/>
                  <a:gd name="T27" fmla="*/ 824 h 840"/>
                  <a:gd name="T28" fmla="*/ 1656 w 1740"/>
                  <a:gd name="T29" fmla="*/ 838 h 840"/>
                  <a:gd name="T30" fmla="*/ 1457 w 1740"/>
                  <a:gd name="T31" fmla="*/ 817 h 840"/>
                  <a:gd name="T32" fmla="*/ 1315 w 1740"/>
                  <a:gd name="T33" fmla="*/ 733 h 840"/>
                  <a:gd name="T34" fmla="*/ 1221 w 1740"/>
                  <a:gd name="T35" fmla="*/ 608 h 840"/>
                  <a:gd name="T36" fmla="*/ 1185 w 1740"/>
                  <a:gd name="T37" fmla="*/ 606 h 840"/>
                  <a:gd name="T38" fmla="*/ 1118 w 1740"/>
                  <a:gd name="T39" fmla="*/ 628 h 840"/>
                  <a:gd name="T40" fmla="*/ 1039 w 1740"/>
                  <a:gd name="T41" fmla="*/ 702 h 840"/>
                  <a:gd name="T42" fmla="*/ 1057 w 1740"/>
                  <a:gd name="T43" fmla="*/ 617 h 840"/>
                  <a:gd name="T44" fmla="*/ 949 w 1740"/>
                  <a:gd name="T45" fmla="*/ 548 h 840"/>
                  <a:gd name="T46" fmla="*/ 849 w 1740"/>
                  <a:gd name="T47" fmla="*/ 502 h 840"/>
                  <a:gd name="T48" fmla="*/ 751 w 1740"/>
                  <a:gd name="T49" fmla="*/ 541 h 840"/>
                  <a:gd name="T50" fmla="*/ 663 w 1740"/>
                  <a:gd name="T51" fmla="*/ 604 h 840"/>
                  <a:gd name="T52" fmla="*/ 595 w 1740"/>
                  <a:gd name="T53" fmla="*/ 684 h 840"/>
                  <a:gd name="T54" fmla="*/ 563 w 1740"/>
                  <a:gd name="T55" fmla="*/ 752 h 840"/>
                  <a:gd name="T56" fmla="*/ 539 w 1740"/>
                  <a:gd name="T57" fmla="*/ 755 h 840"/>
                  <a:gd name="T58" fmla="*/ 570 w 1740"/>
                  <a:gd name="T59" fmla="*/ 621 h 840"/>
                  <a:gd name="T60" fmla="*/ 678 w 1740"/>
                  <a:gd name="T61" fmla="*/ 526 h 840"/>
                  <a:gd name="T62" fmla="*/ 741 w 1740"/>
                  <a:gd name="T63" fmla="*/ 499 h 840"/>
                  <a:gd name="T64" fmla="*/ 805 w 1740"/>
                  <a:gd name="T65" fmla="*/ 479 h 840"/>
                  <a:gd name="T66" fmla="*/ 871 w 1740"/>
                  <a:gd name="T67" fmla="*/ 461 h 840"/>
                  <a:gd name="T68" fmla="*/ 837 w 1740"/>
                  <a:gd name="T69" fmla="*/ 394 h 840"/>
                  <a:gd name="T70" fmla="*/ 571 w 1740"/>
                  <a:gd name="T71" fmla="*/ 427 h 840"/>
                  <a:gd name="T72" fmla="*/ 392 w 1740"/>
                  <a:gd name="T73" fmla="*/ 362 h 840"/>
                  <a:gd name="T74" fmla="*/ 132 w 1740"/>
                  <a:gd name="T75" fmla="*/ 273 h 840"/>
                  <a:gd name="T76" fmla="*/ 0 w 1740"/>
                  <a:gd name="T77" fmla="*/ 229 h 840"/>
                  <a:gd name="T78" fmla="*/ 805 w 1740"/>
                  <a:gd name="T79" fmla="*/ 288 h 840"/>
                  <a:gd name="T80" fmla="*/ 552 w 1740"/>
                  <a:gd name="T81" fmla="*/ 337 h 840"/>
                  <a:gd name="T82" fmla="*/ 342 w 1740"/>
                  <a:gd name="T83" fmla="*/ 278 h 840"/>
                  <a:gd name="T84" fmla="*/ 97 w 1740"/>
                  <a:gd name="T85" fmla="*/ 201 h 840"/>
                  <a:gd name="T86" fmla="*/ 7 w 1740"/>
                  <a:gd name="T87" fmla="*/ 172 h 840"/>
                  <a:gd name="T88" fmla="*/ 569 w 1740"/>
                  <a:gd name="T89" fmla="*/ 315 h 840"/>
                  <a:gd name="T90" fmla="*/ 834 w 1740"/>
                  <a:gd name="T91" fmla="*/ 212 h 840"/>
                  <a:gd name="T92" fmla="*/ 891 w 1740"/>
                  <a:gd name="T93" fmla="*/ 193 h 840"/>
                  <a:gd name="T94" fmla="*/ 867 w 1740"/>
                  <a:gd name="T95" fmla="*/ 224 h 840"/>
                  <a:gd name="T96" fmla="*/ 842 w 1740"/>
                  <a:gd name="T97" fmla="*/ 284 h 840"/>
                  <a:gd name="T98" fmla="*/ 886 w 1740"/>
                  <a:gd name="T99" fmla="*/ 377 h 840"/>
                  <a:gd name="T100" fmla="*/ 966 w 1740"/>
                  <a:gd name="T101" fmla="*/ 491 h 840"/>
                  <a:gd name="T102" fmla="*/ 1055 w 1740"/>
                  <a:gd name="T103" fmla="*/ 564 h 840"/>
                  <a:gd name="T104" fmla="*/ 1131 w 1740"/>
                  <a:gd name="T105" fmla="*/ 575 h 840"/>
                  <a:gd name="T106" fmla="*/ 1229 w 1740"/>
                  <a:gd name="T107" fmla="*/ 514 h 840"/>
                  <a:gd name="T108" fmla="*/ 1422 w 1740"/>
                  <a:gd name="T109" fmla="*/ 34 h 840"/>
                  <a:gd name="T110" fmla="*/ 1463 w 1740"/>
                  <a:gd name="T111" fmla="*/ 2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40" h="840">
                    <a:moveTo>
                      <a:pt x="1494" y="6"/>
                    </a:moveTo>
                    <a:lnTo>
                      <a:pt x="1494" y="12"/>
                    </a:lnTo>
                    <a:lnTo>
                      <a:pt x="1491" y="19"/>
                    </a:lnTo>
                    <a:lnTo>
                      <a:pt x="1486" y="28"/>
                    </a:lnTo>
                    <a:lnTo>
                      <a:pt x="1480" y="37"/>
                    </a:lnTo>
                    <a:lnTo>
                      <a:pt x="1473" y="45"/>
                    </a:lnTo>
                    <a:lnTo>
                      <a:pt x="1467" y="52"/>
                    </a:lnTo>
                    <a:lnTo>
                      <a:pt x="1463" y="57"/>
                    </a:lnTo>
                    <a:lnTo>
                      <a:pt x="1462" y="59"/>
                    </a:lnTo>
                    <a:lnTo>
                      <a:pt x="1364" y="382"/>
                    </a:lnTo>
                    <a:lnTo>
                      <a:pt x="1357" y="396"/>
                    </a:lnTo>
                    <a:lnTo>
                      <a:pt x="1356" y="409"/>
                    </a:lnTo>
                    <a:lnTo>
                      <a:pt x="1358" y="422"/>
                    </a:lnTo>
                    <a:lnTo>
                      <a:pt x="1362" y="436"/>
                    </a:lnTo>
                    <a:lnTo>
                      <a:pt x="1369" y="450"/>
                    </a:lnTo>
                    <a:lnTo>
                      <a:pt x="1375" y="464"/>
                    </a:lnTo>
                    <a:lnTo>
                      <a:pt x="1381" y="477"/>
                    </a:lnTo>
                    <a:lnTo>
                      <a:pt x="1384" y="492"/>
                    </a:lnTo>
                    <a:lnTo>
                      <a:pt x="1387" y="513"/>
                    </a:lnTo>
                    <a:lnTo>
                      <a:pt x="1386" y="534"/>
                    </a:lnTo>
                    <a:lnTo>
                      <a:pt x="1377" y="552"/>
                    </a:lnTo>
                    <a:lnTo>
                      <a:pt x="1361" y="564"/>
                    </a:lnTo>
                    <a:lnTo>
                      <a:pt x="1353" y="561"/>
                    </a:lnTo>
                    <a:lnTo>
                      <a:pt x="1351" y="552"/>
                    </a:lnTo>
                    <a:lnTo>
                      <a:pt x="1351" y="544"/>
                    </a:lnTo>
                    <a:lnTo>
                      <a:pt x="1351" y="540"/>
                    </a:lnTo>
                    <a:lnTo>
                      <a:pt x="1358" y="529"/>
                    </a:lnTo>
                    <a:lnTo>
                      <a:pt x="1359" y="518"/>
                    </a:lnTo>
                    <a:lnTo>
                      <a:pt x="1358" y="506"/>
                    </a:lnTo>
                    <a:lnTo>
                      <a:pt x="1353" y="495"/>
                    </a:lnTo>
                    <a:lnTo>
                      <a:pt x="1349" y="485"/>
                    </a:lnTo>
                    <a:lnTo>
                      <a:pt x="1343" y="476"/>
                    </a:lnTo>
                    <a:lnTo>
                      <a:pt x="1336" y="469"/>
                    </a:lnTo>
                    <a:lnTo>
                      <a:pt x="1328" y="464"/>
                    </a:lnTo>
                    <a:lnTo>
                      <a:pt x="1321" y="479"/>
                    </a:lnTo>
                    <a:lnTo>
                      <a:pt x="1313" y="493"/>
                    </a:lnTo>
                    <a:lnTo>
                      <a:pt x="1304" y="507"/>
                    </a:lnTo>
                    <a:lnTo>
                      <a:pt x="1295" y="521"/>
                    </a:lnTo>
                    <a:lnTo>
                      <a:pt x="1285" y="535"/>
                    </a:lnTo>
                    <a:lnTo>
                      <a:pt x="1274" y="549"/>
                    </a:lnTo>
                    <a:lnTo>
                      <a:pt x="1263" y="561"/>
                    </a:lnTo>
                    <a:lnTo>
                      <a:pt x="1251" y="573"/>
                    </a:lnTo>
                    <a:lnTo>
                      <a:pt x="1267" y="597"/>
                    </a:lnTo>
                    <a:lnTo>
                      <a:pt x="1284" y="620"/>
                    </a:lnTo>
                    <a:lnTo>
                      <a:pt x="1303" y="642"/>
                    </a:lnTo>
                    <a:lnTo>
                      <a:pt x="1322" y="663"/>
                    </a:lnTo>
                    <a:lnTo>
                      <a:pt x="1342" y="682"/>
                    </a:lnTo>
                    <a:lnTo>
                      <a:pt x="1362" y="702"/>
                    </a:lnTo>
                    <a:lnTo>
                      <a:pt x="1384" y="719"/>
                    </a:lnTo>
                    <a:lnTo>
                      <a:pt x="1407" y="737"/>
                    </a:lnTo>
                    <a:lnTo>
                      <a:pt x="1430" y="752"/>
                    </a:lnTo>
                    <a:lnTo>
                      <a:pt x="1455" y="765"/>
                    </a:lnTo>
                    <a:lnTo>
                      <a:pt x="1480" y="777"/>
                    </a:lnTo>
                    <a:lnTo>
                      <a:pt x="1505" y="788"/>
                    </a:lnTo>
                    <a:lnTo>
                      <a:pt x="1531" y="797"/>
                    </a:lnTo>
                    <a:lnTo>
                      <a:pt x="1557" y="805"/>
                    </a:lnTo>
                    <a:lnTo>
                      <a:pt x="1585" y="810"/>
                    </a:lnTo>
                    <a:lnTo>
                      <a:pt x="1612" y="814"/>
                    </a:lnTo>
                    <a:lnTo>
                      <a:pt x="1629" y="815"/>
                    </a:lnTo>
                    <a:lnTo>
                      <a:pt x="1645" y="816"/>
                    </a:lnTo>
                    <a:lnTo>
                      <a:pt x="1661" y="816"/>
                    </a:lnTo>
                    <a:lnTo>
                      <a:pt x="1677" y="815"/>
                    </a:lnTo>
                    <a:lnTo>
                      <a:pt x="1693" y="814"/>
                    </a:lnTo>
                    <a:lnTo>
                      <a:pt x="1709" y="813"/>
                    </a:lnTo>
                    <a:lnTo>
                      <a:pt x="1725" y="811"/>
                    </a:lnTo>
                    <a:lnTo>
                      <a:pt x="1740" y="811"/>
                    </a:lnTo>
                    <a:lnTo>
                      <a:pt x="1738" y="816"/>
                    </a:lnTo>
                    <a:lnTo>
                      <a:pt x="1734" y="820"/>
                    </a:lnTo>
                    <a:lnTo>
                      <a:pt x="1730" y="822"/>
                    </a:lnTo>
                    <a:lnTo>
                      <a:pt x="1724" y="824"/>
                    </a:lnTo>
                    <a:lnTo>
                      <a:pt x="1718" y="825"/>
                    </a:lnTo>
                    <a:lnTo>
                      <a:pt x="1714" y="828"/>
                    </a:lnTo>
                    <a:lnTo>
                      <a:pt x="1708" y="830"/>
                    </a:lnTo>
                    <a:lnTo>
                      <a:pt x="1703" y="832"/>
                    </a:lnTo>
                    <a:lnTo>
                      <a:pt x="1656" y="838"/>
                    </a:lnTo>
                    <a:lnTo>
                      <a:pt x="1611" y="840"/>
                    </a:lnTo>
                    <a:lnTo>
                      <a:pt x="1569" y="839"/>
                    </a:lnTo>
                    <a:lnTo>
                      <a:pt x="1528" y="835"/>
                    </a:lnTo>
                    <a:lnTo>
                      <a:pt x="1491" y="828"/>
                    </a:lnTo>
                    <a:lnTo>
                      <a:pt x="1457" y="817"/>
                    </a:lnTo>
                    <a:lnTo>
                      <a:pt x="1425" y="806"/>
                    </a:lnTo>
                    <a:lnTo>
                      <a:pt x="1394" y="791"/>
                    </a:lnTo>
                    <a:lnTo>
                      <a:pt x="1366" y="773"/>
                    </a:lnTo>
                    <a:lnTo>
                      <a:pt x="1339" y="754"/>
                    </a:lnTo>
                    <a:lnTo>
                      <a:pt x="1315" y="733"/>
                    </a:lnTo>
                    <a:lnTo>
                      <a:pt x="1293" y="710"/>
                    </a:lnTo>
                    <a:lnTo>
                      <a:pt x="1273" y="687"/>
                    </a:lnTo>
                    <a:lnTo>
                      <a:pt x="1254" y="662"/>
                    </a:lnTo>
                    <a:lnTo>
                      <a:pt x="1237" y="635"/>
                    </a:lnTo>
                    <a:lnTo>
                      <a:pt x="1221" y="608"/>
                    </a:lnTo>
                    <a:lnTo>
                      <a:pt x="1215" y="602"/>
                    </a:lnTo>
                    <a:lnTo>
                      <a:pt x="1209" y="599"/>
                    </a:lnTo>
                    <a:lnTo>
                      <a:pt x="1201" y="599"/>
                    </a:lnTo>
                    <a:lnTo>
                      <a:pt x="1193" y="603"/>
                    </a:lnTo>
                    <a:lnTo>
                      <a:pt x="1185" y="606"/>
                    </a:lnTo>
                    <a:lnTo>
                      <a:pt x="1176" y="611"/>
                    </a:lnTo>
                    <a:lnTo>
                      <a:pt x="1168" y="614"/>
                    </a:lnTo>
                    <a:lnTo>
                      <a:pt x="1160" y="617"/>
                    </a:lnTo>
                    <a:lnTo>
                      <a:pt x="1138" y="620"/>
                    </a:lnTo>
                    <a:lnTo>
                      <a:pt x="1118" y="628"/>
                    </a:lnTo>
                    <a:lnTo>
                      <a:pt x="1099" y="639"/>
                    </a:lnTo>
                    <a:lnTo>
                      <a:pt x="1081" y="652"/>
                    </a:lnTo>
                    <a:lnTo>
                      <a:pt x="1065" y="667"/>
                    </a:lnTo>
                    <a:lnTo>
                      <a:pt x="1052" y="685"/>
                    </a:lnTo>
                    <a:lnTo>
                      <a:pt x="1039" y="702"/>
                    </a:lnTo>
                    <a:lnTo>
                      <a:pt x="1028" y="719"/>
                    </a:lnTo>
                    <a:lnTo>
                      <a:pt x="1028" y="710"/>
                    </a:lnTo>
                    <a:lnTo>
                      <a:pt x="1033" y="680"/>
                    </a:lnTo>
                    <a:lnTo>
                      <a:pt x="1042" y="646"/>
                    </a:lnTo>
                    <a:lnTo>
                      <a:pt x="1057" y="617"/>
                    </a:lnTo>
                    <a:lnTo>
                      <a:pt x="1034" y="608"/>
                    </a:lnTo>
                    <a:lnTo>
                      <a:pt x="1012" y="595"/>
                    </a:lnTo>
                    <a:lnTo>
                      <a:pt x="990" y="581"/>
                    </a:lnTo>
                    <a:lnTo>
                      <a:pt x="970" y="565"/>
                    </a:lnTo>
                    <a:lnTo>
                      <a:pt x="949" y="548"/>
                    </a:lnTo>
                    <a:lnTo>
                      <a:pt x="928" y="529"/>
                    </a:lnTo>
                    <a:lnTo>
                      <a:pt x="910" y="511"/>
                    </a:lnTo>
                    <a:lnTo>
                      <a:pt x="891" y="492"/>
                    </a:lnTo>
                    <a:lnTo>
                      <a:pt x="871" y="496"/>
                    </a:lnTo>
                    <a:lnTo>
                      <a:pt x="849" y="502"/>
                    </a:lnTo>
                    <a:lnTo>
                      <a:pt x="829" y="507"/>
                    </a:lnTo>
                    <a:lnTo>
                      <a:pt x="808" y="514"/>
                    </a:lnTo>
                    <a:lnTo>
                      <a:pt x="789" y="522"/>
                    </a:lnTo>
                    <a:lnTo>
                      <a:pt x="769" y="530"/>
                    </a:lnTo>
                    <a:lnTo>
                      <a:pt x="751" y="541"/>
                    </a:lnTo>
                    <a:lnTo>
                      <a:pt x="732" y="552"/>
                    </a:lnTo>
                    <a:lnTo>
                      <a:pt x="714" y="564"/>
                    </a:lnTo>
                    <a:lnTo>
                      <a:pt x="697" y="576"/>
                    </a:lnTo>
                    <a:lnTo>
                      <a:pt x="679" y="590"/>
                    </a:lnTo>
                    <a:lnTo>
                      <a:pt x="663" y="604"/>
                    </a:lnTo>
                    <a:lnTo>
                      <a:pt x="647" y="620"/>
                    </a:lnTo>
                    <a:lnTo>
                      <a:pt x="632" y="636"/>
                    </a:lnTo>
                    <a:lnTo>
                      <a:pt x="617" y="654"/>
                    </a:lnTo>
                    <a:lnTo>
                      <a:pt x="603" y="671"/>
                    </a:lnTo>
                    <a:lnTo>
                      <a:pt x="595" y="684"/>
                    </a:lnTo>
                    <a:lnTo>
                      <a:pt x="587" y="697"/>
                    </a:lnTo>
                    <a:lnTo>
                      <a:pt x="580" y="711"/>
                    </a:lnTo>
                    <a:lnTo>
                      <a:pt x="575" y="724"/>
                    </a:lnTo>
                    <a:lnTo>
                      <a:pt x="569" y="738"/>
                    </a:lnTo>
                    <a:lnTo>
                      <a:pt x="563" y="752"/>
                    </a:lnTo>
                    <a:lnTo>
                      <a:pt x="559" y="767"/>
                    </a:lnTo>
                    <a:lnTo>
                      <a:pt x="554" y="780"/>
                    </a:lnTo>
                    <a:lnTo>
                      <a:pt x="546" y="775"/>
                    </a:lnTo>
                    <a:lnTo>
                      <a:pt x="541" y="765"/>
                    </a:lnTo>
                    <a:lnTo>
                      <a:pt x="539" y="755"/>
                    </a:lnTo>
                    <a:lnTo>
                      <a:pt x="536" y="745"/>
                    </a:lnTo>
                    <a:lnTo>
                      <a:pt x="536" y="710"/>
                    </a:lnTo>
                    <a:lnTo>
                      <a:pt x="541" y="679"/>
                    </a:lnTo>
                    <a:lnTo>
                      <a:pt x="553" y="649"/>
                    </a:lnTo>
                    <a:lnTo>
                      <a:pt x="570" y="621"/>
                    </a:lnTo>
                    <a:lnTo>
                      <a:pt x="590" y="596"/>
                    </a:lnTo>
                    <a:lnTo>
                      <a:pt x="614" y="573"/>
                    </a:lnTo>
                    <a:lnTo>
                      <a:pt x="639" y="552"/>
                    </a:lnTo>
                    <a:lnTo>
                      <a:pt x="667" y="533"/>
                    </a:lnTo>
                    <a:lnTo>
                      <a:pt x="678" y="526"/>
                    </a:lnTo>
                    <a:lnTo>
                      <a:pt x="691" y="520"/>
                    </a:lnTo>
                    <a:lnTo>
                      <a:pt x="703" y="514"/>
                    </a:lnTo>
                    <a:lnTo>
                      <a:pt x="715" y="508"/>
                    </a:lnTo>
                    <a:lnTo>
                      <a:pt x="728" y="504"/>
                    </a:lnTo>
                    <a:lnTo>
                      <a:pt x="741" y="499"/>
                    </a:lnTo>
                    <a:lnTo>
                      <a:pt x="753" y="495"/>
                    </a:lnTo>
                    <a:lnTo>
                      <a:pt x="766" y="490"/>
                    </a:lnTo>
                    <a:lnTo>
                      <a:pt x="779" y="487"/>
                    </a:lnTo>
                    <a:lnTo>
                      <a:pt x="791" y="483"/>
                    </a:lnTo>
                    <a:lnTo>
                      <a:pt x="805" y="479"/>
                    </a:lnTo>
                    <a:lnTo>
                      <a:pt x="818" y="475"/>
                    </a:lnTo>
                    <a:lnTo>
                      <a:pt x="832" y="472"/>
                    </a:lnTo>
                    <a:lnTo>
                      <a:pt x="844" y="468"/>
                    </a:lnTo>
                    <a:lnTo>
                      <a:pt x="858" y="465"/>
                    </a:lnTo>
                    <a:lnTo>
                      <a:pt x="871" y="461"/>
                    </a:lnTo>
                    <a:lnTo>
                      <a:pt x="865" y="449"/>
                    </a:lnTo>
                    <a:lnTo>
                      <a:pt x="858" y="435"/>
                    </a:lnTo>
                    <a:lnTo>
                      <a:pt x="851" y="421"/>
                    </a:lnTo>
                    <a:lnTo>
                      <a:pt x="844" y="408"/>
                    </a:lnTo>
                    <a:lnTo>
                      <a:pt x="837" y="394"/>
                    </a:lnTo>
                    <a:lnTo>
                      <a:pt x="832" y="381"/>
                    </a:lnTo>
                    <a:lnTo>
                      <a:pt x="825" y="366"/>
                    </a:lnTo>
                    <a:lnTo>
                      <a:pt x="820" y="352"/>
                    </a:lnTo>
                    <a:lnTo>
                      <a:pt x="579" y="430"/>
                    </a:lnTo>
                    <a:lnTo>
                      <a:pt x="571" y="427"/>
                    </a:lnTo>
                    <a:lnTo>
                      <a:pt x="552" y="419"/>
                    </a:lnTo>
                    <a:lnTo>
                      <a:pt x="523" y="408"/>
                    </a:lnTo>
                    <a:lnTo>
                      <a:pt x="485" y="394"/>
                    </a:lnTo>
                    <a:lnTo>
                      <a:pt x="441" y="378"/>
                    </a:lnTo>
                    <a:lnTo>
                      <a:pt x="392" y="362"/>
                    </a:lnTo>
                    <a:lnTo>
                      <a:pt x="340" y="344"/>
                    </a:lnTo>
                    <a:lnTo>
                      <a:pt x="287" y="325"/>
                    </a:lnTo>
                    <a:lnTo>
                      <a:pt x="233" y="307"/>
                    </a:lnTo>
                    <a:lnTo>
                      <a:pt x="181" y="290"/>
                    </a:lnTo>
                    <a:lnTo>
                      <a:pt x="132" y="273"/>
                    </a:lnTo>
                    <a:lnTo>
                      <a:pt x="89" y="258"/>
                    </a:lnTo>
                    <a:lnTo>
                      <a:pt x="53" y="246"/>
                    </a:lnTo>
                    <a:lnTo>
                      <a:pt x="24" y="237"/>
                    </a:lnTo>
                    <a:lnTo>
                      <a:pt x="7" y="231"/>
                    </a:lnTo>
                    <a:lnTo>
                      <a:pt x="0" y="229"/>
                    </a:lnTo>
                    <a:lnTo>
                      <a:pt x="0" y="202"/>
                    </a:lnTo>
                    <a:lnTo>
                      <a:pt x="569" y="402"/>
                    </a:lnTo>
                    <a:lnTo>
                      <a:pt x="812" y="321"/>
                    </a:lnTo>
                    <a:lnTo>
                      <a:pt x="807" y="306"/>
                    </a:lnTo>
                    <a:lnTo>
                      <a:pt x="805" y="288"/>
                    </a:lnTo>
                    <a:lnTo>
                      <a:pt x="799" y="275"/>
                    </a:lnTo>
                    <a:lnTo>
                      <a:pt x="787" y="271"/>
                    </a:lnTo>
                    <a:lnTo>
                      <a:pt x="582" y="340"/>
                    </a:lnTo>
                    <a:lnTo>
                      <a:pt x="572" y="341"/>
                    </a:lnTo>
                    <a:lnTo>
                      <a:pt x="552" y="337"/>
                    </a:lnTo>
                    <a:lnTo>
                      <a:pt x="523" y="330"/>
                    </a:lnTo>
                    <a:lnTo>
                      <a:pt x="485" y="321"/>
                    </a:lnTo>
                    <a:lnTo>
                      <a:pt x="441" y="308"/>
                    </a:lnTo>
                    <a:lnTo>
                      <a:pt x="393" y="294"/>
                    </a:lnTo>
                    <a:lnTo>
                      <a:pt x="342" y="278"/>
                    </a:lnTo>
                    <a:lnTo>
                      <a:pt x="289" y="262"/>
                    </a:lnTo>
                    <a:lnTo>
                      <a:pt x="237" y="246"/>
                    </a:lnTo>
                    <a:lnTo>
                      <a:pt x="187" y="230"/>
                    </a:lnTo>
                    <a:lnTo>
                      <a:pt x="139" y="214"/>
                    </a:lnTo>
                    <a:lnTo>
                      <a:pt x="97" y="201"/>
                    </a:lnTo>
                    <a:lnTo>
                      <a:pt x="61" y="189"/>
                    </a:lnTo>
                    <a:lnTo>
                      <a:pt x="35" y="180"/>
                    </a:lnTo>
                    <a:lnTo>
                      <a:pt x="16" y="174"/>
                    </a:lnTo>
                    <a:lnTo>
                      <a:pt x="10" y="172"/>
                    </a:lnTo>
                    <a:lnTo>
                      <a:pt x="7" y="172"/>
                    </a:lnTo>
                    <a:lnTo>
                      <a:pt x="5" y="165"/>
                    </a:lnTo>
                    <a:lnTo>
                      <a:pt x="5" y="158"/>
                    </a:lnTo>
                    <a:lnTo>
                      <a:pt x="5" y="151"/>
                    </a:lnTo>
                    <a:lnTo>
                      <a:pt x="5" y="143"/>
                    </a:lnTo>
                    <a:lnTo>
                      <a:pt x="569" y="315"/>
                    </a:lnTo>
                    <a:lnTo>
                      <a:pt x="785" y="243"/>
                    </a:lnTo>
                    <a:lnTo>
                      <a:pt x="794" y="237"/>
                    </a:lnTo>
                    <a:lnTo>
                      <a:pt x="805" y="229"/>
                    </a:lnTo>
                    <a:lnTo>
                      <a:pt x="819" y="220"/>
                    </a:lnTo>
                    <a:lnTo>
                      <a:pt x="834" y="212"/>
                    </a:lnTo>
                    <a:lnTo>
                      <a:pt x="849" y="204"/>
                    </a:lnTo>
                    <a:lnTo>
                      <a:pt x="864" y="196"/>
                    </a:lnTo>
                    <a:lnTo>
                      <a:pt x="876" y="190"/>
                    </a:lnTo>
                    <a:lnTo>
                      <a:pt x="888" y="186"/>
                    </a:lnTo>
                    <a:lnTo>
                      <a:pt x="891" y="193"/>
                    </a:lnTo>
                    <a:lnTo>
                      <a:pt x="890" y="200"/>
                    </a:lnTo>
                    <a:lnTo>
                      <a:pt x="886" y="205"/>
                    </a:lnTo>
                    <a:lnTo>
                      <a:pt x="880" y="212"/>
                    </a:lnTo>
                    <a:lnTo>
                      <a:pt x="874" y="218"/>
                    </a:lnTo>
                    <a:lnTo>
                      <a:pt x="867" y="224"/>
                    </a:lnTo>
                    <a:lnTo>
                      <a:pt x="861" y="230"/>
                    </a:lnTo>
                    <a:lnTo>
                      <a:pt x="858" y="237"/>
                    </a:lnTo>
                    <a:lnTo>
                      <a:pt x="848" y="254"/>
                    </a:lnTo>
                    <a:lnTo>
                      <a:pt x="842" y="269"/>
                    </a:lnTo>
                    <a:lnTo>
                      <a:pt x="842" y="284"/>
                    </a:lnTo>
                    <a:lnTo>
                      <a:pt x="845" y="300"/>
                    </a:lnTo>
                    <a:lnTo>
                      <a:pt x="852" y="316"/>
                    </a:lnTo>
                    <a:lnTo>
                      <a:pt x="861" y="333"/>
                    </a:lnTo>
                    <a:lnTo>
                      <a:pt x="873" y="354"/>
                    </a:lnTo>
                    <a:lnTo>
                      <a:pt x="886" y="377"/>
                    </a:lnTo>
                    <a:lnTo>
                      <a:pt x="901" y="401"/>
                    </a:lnTo>
                    <a:lnTo>
                      <a:pt x="916" y="424"/>
                    </a:lnTo>
                    <a:lnTo>
                      <a:pt x="932" y="447"/>
                    </a:lnTo>
                    <a:lnTo>
                      <a:pt x="949" y="469"/>
                    </a:lnTo>
                    <a:lnTo>
                      <a:pt x="966" y="491"/>
                    </a:lnTo>
                    <a:lnTo>
                      <a:pt x="985" y="513"/>
                    </a:lnTo>
                    <a:lnTo>
                      <a:pt x="1005" y="533"/>
                    </a:lnTo>
                    <a:lnTo>
                      <a:pt x="1026" y="552"/>
                    </a:lnTo>
                    <a:lnTo>
                      <a:pt x="1040" y="558"/>
                    </a:lnTo>
                    <a:lnTo>
                      <a:pt x="1055" y="564"/>
                    </a:lnTo>
                    <a:lnTo>
                      <a:pt x="1069" y="568"/>
                    </a:lnTo>
                    <a:lnTo>
                      <a:pt x="1084" y="573"/>
                    </a:lnTo>
                    <a:lnTo>
                      <a:pt x="1100" y="575"/>
                    </a:lnTo>
                    <a:lnTo>
                      <a:pt x="1115" y="576"/>
                    </a:lnTo>
                    <a:lnTo>
                      <a:pt x="1131" y="575"/>
                    </a:lnTo>
                    <a:lnTo>
                      <a:pt x="1147" y="573"/>
                    </a:lnTo>
                    <a:lnTo>
                      <a:pt x="1169" y="561"/>
                    </a:lnTo>
                    <a:lnTo>
                      <a:pt x="1190" y="548"/>
                    </a:lnTo>
                    <a:lnTo>
                      <a:pt x="1209" y="533"/>
                    </a:lnTo>
                    <a:lnTo>
                      <a:pt x="1229" y="514"/>
                    </a:lnTo>
                    <a:lnTo>
                      <a:pt x="1246" y="496"/>
                    </a:lnTo>
                    <a:lnTo>
                      <a:pt x="1262" y="476"/>
                    </a:lnTo>
                    <a:lnTo>
                      <a:pt x="1276" y="454"/>
                    </a:lnTo>
                    <a:lnTo>
                      <a:pt x="1288" y="432"/>
                    </a:lnTo>
                    <a:lnTo>
                      <a:pt x="1422" y="34"/>
                    </a:lnTo>
                    <a:lnTo>
                      <a:pt x="1429" y="27"/>
                    </a:lnTo>
                    <a:lnTo>
                      <a:pt x="1437" y="19"/>
                    </a:lnTo>
                    <a:lnTo>
                      <a:pt x="1445" y="12"/>
                    </a:lnTo>
                    <a:lnTo>
                      <a:pt x="1453" y="6"/>
                    </a:lnTo>
                    <a:lnTo>
                      <a:pt x="1463" y="2"/>
                    </a:lnTo>
                    <a:lnTo>
                      <a:pt x="1473" y="0"/>
                    </a:lnTo>
                    <a:lnTo>
                      <a:pt x="1483" y="2"/>
                    </a:lnTo>
                    <a:lnTo>
                      <a:pt x="1494" y="6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9" name="Freihandform 43"/>
              <p:cNvSpPr>
                <a:spLocks/>
              </p:cNvSpPr>
              <p:nvPr/>
            </p:nvSpPr>
            <p:spPr bwMode="auto">
              <a:xfrm>
                <a:off x="5117" y="2582"/>
                <a:ext cx="361" cy="452"/>
              </a:xfrm>
              <a:custGeom>
                <a:avLst/>
                <a:gdLst>
                  <a:gd name="T0" fmla="*/ 341 w 722"/>
                  <a:gd name="T1" fmla="*/ 809 h 903"/>
                  <a:gd name="T2" fmla="*/ 409 w 722"/>
                  <a:gd name="T3" fmla="*/ 362 h 903"/>
                  <a:gd name="T4" fmla="*/ 485 w 722"/>
                  <a:gd name="T5" fmla="*/ 199 h 903"/>
                  <a:gd name="T6" fmla="*/ 574 w 722"/>
                  <a:gd name="T7" fmla="*/ 189 h 903"/>
                  <a:gd name="T8" fmla="*/ 575 w 722"/>
                  <a:gd name="T9" fmla="*/ 555 h 903"/>
                  <a:gd name="T10" fmla="*/ 644 w 722"/>
                  <a:gd name="T11" fmla="*/ 513 h 903"/>
                  <a:gd name="T12" fmla="*/ 679 w 722"/>
                  <a:gd name="T13" fmla="*/ 431 h 903"/>
                  <a:gd name="T14" fmla="*/ 698 w 722"/>
                  <a:gd name="T15" fmla="*/ 180 h 903"/>
                  <a:gd name="T16" fmla="*/ 677 w 722"/>
                  <a:gd name="T17" fmla="*/ 98 h 903"/>
                  <a:gd name="T18" fmla="*/ 609 w 722"/>
                  <a:gd name="T19" fmla="*/ 38 h 903"/>
                  <a:gd name="T20" fmla="*/ 498 w 722"/>
                  <a:gd name="T21" fmla="*/ 30 h 903"/>
                  <a:gd name="T22" fmla="*/ 387 w 722"/>
                  <a:gd name="T23" fmla="*/ 44 h 903"/>
                  <a:gd name="T24" fmla="*/ 281 w 722"/>
                  <a:gd name="T25" fmla="*/ 75 h 903"/>
                  <a:gd name="T26" fmla="*/ 170 w 722"/>
                  <a:gd name="T27" fmla="*/ 126 h 903"/>
                  <a:gd name="T28" fmla="*/ 99 w 722"/>
                  <a:gd name="T29" fmla="*/ 211 h 903"/>
                  <a:gd name="T30" fmla="*/ 45 w 722"/>
                  <a:gd name="T31" fmla="*/ 465 h 903"/>
                  <a:gd name="T32" fmla="*/ 56 w 722"/>
                  <a:gd name="T33" fmla="*/ 566 h 903"/>
                  <a:gd name="T34" fmla="*/ 111 w 722"/>
                  <a:gd name="T35" fmla="*/ 641 h 903"/>
                  <a:gd name="T36" fmla="*/ 174 w 722"/>
                  <a:gd name="T37" fmla="*/ 661 h 903"/>
                  <a:gd name="T38" fmla="*/ 227 w 722"/>
                  <a:gd name="T39" fmla="*/ 668 h 903"/>
                  <a:gd name="T40" fmla="*/ 275 w 722"/>
                  <a:gd name="T41" fmla="*/ 665 h 903"/>
                  <a:gd name="T42" fmla="*/ 329 w 722"/>
                  <a:gd name="T43" fmla="*/ 652 h 903"/>
                  <a:gd name="T44" fmla="*/ 329 w 722"/>
                  <a:gd name="T45" fmla="*/ 677 h 903"/>
                  <a:gd name="T46" fmla="*/ 276 w 722"/>
                  <a:gd name="T47" fmla="*/ 692 h 903"/>
                  <a:gd name="T48" fmla="*/ 226 w 722"/>
                  <a:gd name="T49" fmla="*/ 699 h 903"/>
                  <a:gd name="T50" fmla="*/ 176 w 722"/>
                  <a:gd name="T51" fmla="*/ 698 h 903"/>
                  <a:gd name="T52" fmla="*/ 123 w 722"/>
                  <a:gd name="T53" fmla="*/ 687 h 903"/>
                  <a:gd name="T54" fmla="*/ 55 w 722"/>
                  <a:gd name="T55" fmla="*/ 650 h 903"/>
                  <a:gd name="T56" fmla="*/ 10 w 722"/>
                  <a:gd name="T57" fmla="*/ 586 h 903"/>
                  <a:gd name="T58" fmla="*/ 7 w 722"/>
                  <a:gd name="T59" fmla="*/ 365 h 903"/>
                  <a:gd name="T60" fmla="*/ 62 w 722"/>
                  <a:gd name="T61" fmla="*/ 157 h 903"/>
                  <a:gd name="T62" fmla="*/ 99 w 722"/>
                  <a:gd name="T63" fmla="*/ 107 h 903"/>
                  <a:gd name="T64" fmla="*/ 143 w 722"/>
                  <a:gd name="T65" fmla="*/ 78 h 903"/>
                  <a:gd name="T66" fmla="*/ 199 w 722"/>
                  <a:gd name="T67" fmla="*/ 59 h 903"/>
                  <a:gd name="T68" fmla="*/ 273 w 722"/>
                  <a:gd name="T69" fmla="*/ 39 h 903"/>
                  <a:gd name="T70" fmla="*/ 303 w 722"/>
                  <a:gd name="T71" fmla="*/ 33 h 903"/>
                  <a:gd name="T72" fmla="*/ 375 w 722"/>
                  <a:gd name="T73" fmla="*/ 20 h 903"/>
                  <a:gd name="T74" fmla="*/ 461 w 722"/>
                  <a:gd name="T75" fmla="*/ 6 h 903"/>
                  <a:gd name="T76" fmla="*/ 531 w 722"/>
                  <a:gd name="T77" fmla="*/ 0 h 903"/>
                  <a:gd name="T78" fmla="*/ 629 w 722"/>
                  <a:gd name="T79" fmla="*/ 13 h 903"/>
                  <a:gd name="T80" fmla="*/ 699 w 722"/>
                  <a:gd name="T81" fmla="*/ 69 h 903"/>
                  <a:gd name="T82" fmla="*/ 722 w 722"/>
                  <a:gd name="T83" fmla="*/ 209 h 903"/>
                  <a:gd name="T84" fmla="*/ 719 w 722"/>
                  <a:gd name="T85" fmla="*/ 362 h 903"/>
                  <a:gd name="T86" fmla="*/ 708 w 722"/>
                  <a:gd name="T87" fmla="*/ 470 h 903"/>
                  <a:gd name="T88" fmla="*/ 650 w 722"/>
                  <a:gd name="T89" fmla="*/ 555 h 903"/>
                  <a:gd name="T90" fmla="*/ 602 w 722"/>
                  <a:gd name="T91" fmla="*/ 584 h 903"/>
                  <a:gd name="T92" fmla="*/ 553 w 722"/>
                  <a:gd name="T93" fmla="*/ 609 h 903"/>
                  <a:gd name="T94" fmla="*/ 577 w 722"/>
                  <a:gd name="T95" fmla="*/ 213 h 903"/>
                  <a:gd name="T96" fmla="*/ 500 w 722"/>
                  <a:gd name="T97" fmla="*/ 225 h 903"/>
                  <a:gd name="T98" fmla="*/ 356 w 722"/>
                  <a:gd name="T99" fmla="*/ 903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2" h="903">
                    <a:moveTo>
                      <a:pt x="356" y="903"/>
                    </a:moveTo>
                    <a:lnTo>
                      <a:pt x="328" y="903"/>
                    </a:lnTo>
                    <a:lnTo>
                      <a:pt x="332" y="878"/>
                    </a:lnTo>
                    <a:lnTo>
                      <a:pt x="341" y="809"/>
                    </a:lnTo>
                    <a:lnTo>
                      <a:pt x="354" y="710"/>
                    </a:lnTo>
                    <a:lnTo>
                      <a:pt x="371" y="593"/>
                    </a:lnTo>
                    <a:lnTo>
                      <a:pt x="389" y="474"/>
                    </a:lnTo>
                    <a:lnTo>
                      <a:pt x="409" y="362"/>
                    </a:lnTo>
                    <a:lnTo>
                      <a:pt x="428" y="272"/>
                    </a:lnTo>
                    <a:lnTo>
                      <a:pt x="446" y="215"/>
                    </a:lnTo>
                    <a:lnTo>
                      <a:pt x="464" y="207"/>
                    </a:lnTo>
                    <a:lnTo>
                      <a:pt x="485" y="199"/>
                    </a:lnTo>
                    <a:lnTo>
                      <a:pt x="507" y="194"/>
                    </a:lnTo>
                    <a:lnTo>
                      <a:pt x="529" y="189"/>
                    </a:lnTo>
                    <a:lnTo>
                      <a:pt x="551" y="188"/>
                    </a:lnTo>
                    <a:lnTo>
                      <a:pt x="574" y="189"/>
                    </a:lnTo>
                    <a:lnTo>
                      <a:pt x="594" y="194"/>
                    </a:lnTo>
                    <a:lnTo>
                      <a:pt x="615" y="203"/>
                    </a:lnTo>
                    <a:lnTo>
                      <a:pt x="559" y="561"/>
                    </a:lnTo>
                    <a:lnTo>
                      <a:pt x="575" y="555"/>
                    </a:lnTo>
                    <a:lnTo>
                      <a:pt x="592" y="547"/>
                    </a:lnTo>
                    <a:lnTo>
                      <a:pt x="609" y="538"/>
                    </a:lnTo>
                    <a:lnTo>
                      <a:pt x="628" y="527"/>
                    </a:lnTo>
                    <a:lnTo>
                      <a:pt x="644" y="513"/>
                    </a:lnTo>
                    <a:lnTo>
                      <a:pt x="658" y="499"/>
                    </a:lnTo>
                    <a:lnTo>
                      <a:pt x="669" y="483"/>
                    </a:lnTo>
                    <a:lnTo>
                      <a:pt x="676" y="467"/>
                    </a:lnTo>
                    <a:lnTo>
                      <a:pt x="679" y="431"/>
                    </a:lnTo>
                    <a:lnTo>
                      <a:pt x="688" y="348"/>
                    </a:lnTo>
                    <a:lnTo>
                      <a:pt x="696" y="258"/>
                    </a:lnTo>
                    <a:lnTo>
                      <a:pt x="699" y="197"/>
                    </a:lnTo>
                    <a:lnTo>
                      <a:pt x="698" y="180"/>
                    </a:lnTo>
                    <a:lnTo>
                      <a:pt x="696" y="160"/>
                    </a:lnTo>
                    <a:lnTo>
                      <a:pt x="691" y="139"/>
                    </a:lnTo>
                    <a:lnTo>
                      <a:pt x="685" y="119"/>
                    </a:lnTo>
                    <a:lnTo>
                      <a:pt x="677" y="98"/>
                    </a:lnTo>
                    <a:lnTo>
                      <a:pt x="667" y="77"/>
                    </a:lnTo>
                    <a:lnTo>
                      <a:pt x="653" y="60"/>
                    </a:lnTo>
                    <a:lnTo>
                      <a:pt x="637" y="44"/>
                    </a:lnTo>
                    <a:lnTo>
                      <a:pt x="609" y="38"/>
                    </a:lnTo>
                    <a:lnTo>
                      <a:pt x="580" y="33"/>
                    </a:lnTo>
                    <a:lnTo>
                      <a:pt x="553" y="31"/>
                    </a:lnTo>
                    <a:lnTo>
                      <a:pt x="525" y="30"/>
                    </a:lnTo>
                    <a:lnTo>
                      <a:pt x="498" y="30"/>
                    </a:lnTo>
                    <a:lnTo>
                      <a:pt x="470" y="31"/>
                    </a:lnTo>
                    <a:lnTo>
                      <a:pt x="441" y="35"/>
                    </a:lnTo>
                    <a:lnTo>
                      <a:pt x="415" y="38"/>
                    </a:lnTo>
                    <a:lnTo>
                      <a:pt x="387" y="44"/>
                    </a:lnTo>
                    <a:lnTo>
                      <a:pt x="360" y="50"/>
                    </a:lnTo>
                    <a:lnTo>
                      <a:pt x="333" y="58"/>
                    </a:lnTo>
                    <a:lnTo>
                      <a:pt x="307" y="66"/>
                    </a:lnTo>
                    <a:lnTo>
                      <a:pt x="281" y="75"/>
                    </a:lnTo>
                    <a:lnTo>
                      <a:pt x="256" y="84"/>
                    </a:lnTo>
                    <a:lnTo>
                      <a:pt x="230" y="94"/>
                    </a:lnTo>
                    <a:lnTo>
                      <a:pt x="206" y="106"/>
                    </a:lnTo>
                    <a:lnTo>
                      <a:pt x="170" y="126"/>
                    </a:lnTo>
                    <a:lnTo>
                      <a:pt x="143" y="146"/>
                    </a:lnTo>
                    <a:lnTo>
                      <a:pt x="123" y="167"/>
                    </a:lnTo>
                    <a:lnTo>
                      <a:pt x="109" y="189"/>
                    </a:lnTo>
                    <a:lnTo>
                      <a:pt x="99" y="211"/>
                    </a:lnTo>
                    <a:lnTo>
                      <a:pt x="91" y="235"/>
                    </a:lnTo>
                    <a:lnTo>
                      <a:pt x="83" y="259"/>
                    </a:lnTo>
                    <a:lnTo>
                      <a:pt x="73" y="285"/>
                    </a:lnTo>
                    <a:lnTo>
                      <a:pt x="45" y="465"/>
                    </a:lnTo>
                    <a:lnTo>
                      <a:pt x="46" y="491"/>
                    </a:lnTo>
                    <a:lnTo>
                      <a:pt x="48" y="516"/>
                    </a:lnTo>
                    <a:lnTo>
                      <a:pt x="52" y="541"/>
                    </a:lnTo>
                    <a:lnTo>
                      <a:pt x="56" y="566"/>
                    </a:lnTo>
                    <a:lnTo>
                      <a:pt x="64" y="588"/>
                    </a:lnTo>
                    <a:lnTo>
                      <a:pt x="76" y="608"/>
                    </a:lnTo>
                    <a:lnTo>
                      <a:pt x="91" y="627"/>
                    </a:lnTo>
                    <a:lnTo>
                      <a:pt x="111" y="641"/>
                    </a:lnTo>
                    <a:lnTo>
                      <a:pt x="128" y="647"/>
                    </a:lnTo>
                    <a:lnTo>
                      <a:pt x="144" y="653"/>
                    </a:lnTo>
                    <a:lnTo>
                      <a:pt x="160" y="658"/>
                    </a:lnTo>
                    <a:lnTo>
                      <a:pt x="174" y="661"/>
                    </a:lnTo>
                    <a:lnTo>
                      <a:pt x="188" y="665"/>
                    </a:lnTo>
                    <a:lnTo>
                      <a:pt x="202" y="667"/>
                    </a:lnTo>
                    <a:lnTo>
                      <a:pt x="214" y="668"/>
                    </a:lnTo>
                    <a:lnTo>
                      <a:pt x="227" y="668"/>
                    </a:lnTo>
                    <a:lnTo>
                      <a:pt x="238" y="668"/>
                    </a:lnTo>
                    <a:lnTo>
                      <a:pt x="251" y="668"/>
                    </a:lnTo>
                    <a:lnTo>
                      <a:pt x="263" y="667"/>
                    </a:lnTo>
                    <a:lnTo>
                      <a:pt x="275" y="665"/>
                    </a:lnTo>
                    <a:lnTo>
                      <a:pt x="288" y="662"/>
                    </a:lnTo>
                    <a:lnTo>
                      <a:pt x="301" y="659"/>
                    </a:lnTo>
                    <a:lnTo>
                      <a:pt x="314" y="656"/>
                    </a:lnTo>
                    <a:lnTo>
                      <a:pt x="329" y="652"/>
                    </a:lnTo>
                    <a:lnTo>
                      <a:pt x="333" y="657"/>
                    </a:lnTo>
                    <a:lnTo>
                      <a:pt x="333" y="664"/>
                    </a:lnTo>
                    <a:lnTo>
                      <a:pt x="331" y="672"/>
                    </a:lnTo>
                    <a:lnTo>
                      <a:pt x="329" y="677"/>
                    </a:lnTo>
                    <a:lnTo>
                      <a:pt x="316" y="682"/>
                    </a:lnTo>
                    <a:lnTo>
                      <a:pt x="302" y="686"/>
                    </a:lnTo>
                    <a:lnTo>
                      <a:pt x="289" y="690"/>
                    </a:lnTo>
                    <a:lnTo>
                      <a:pt x="276" y="692"/>
                    </a:lnTo>
                    <a:lnTo>
                      <a:pt x="264" y="695"/>
                    </a:lnTo>
                    <a:lnTo>
                      <a:pt x="251" y="697"/>
                    </a:lnTo>
                    <a:lnTo>
                      <a:pt x="238" y="699"/>
                    </a:lnTo>
                    <a:lnTo>
                      <a:pt x="226" y="699"/>
                    </a:lnTo>
                    <a:lnTo>
                      <a:pt x="213" y="700"/>
                    </a:lnTo>
                    <a:lnTo>
                      <a:pt x="202" y="700"/>
                    </a:lnTo>
                    <a:lnTo>
                      <a:pt x="189" y="699"/>
                    </a:lnTo>
                    <a:lnTo>
                      <a:pt x="176" y="698"/>
                    </a:lnTo>
                    <a:lnTo>
                      <a:pt x="164" y="696"/>
                    </a:lnTo>
                    <a:lnTo>
                      <a:pt x="150" y="694"/>
                    </a:lnTo>
                    <a:lnTo>
                      <a:pt x="137" y="690"/>
                    </a:lnTo>
                    <a:lnTo>
                      <a:pt x="123" y="687"/>
                    </a:lnTo>
                    <a:lnTo>
                      <a:pt x="106" y="680"/>
                    </a:lnTo>
                    <a:lnTo>
                      <a:pt x="88" y="672"/>
                    </a:lnTo>
                    <a:lnTo>
                      <a:pt x="71" y="661"/>
                    </a:lnTo>
                    <a:lnTo>
                      <a:pt x="55" y="650"/>
                    </a:lnTo>
                    <a:lnTo>
                      <a:pt x="40" y="636"/>
                    </a:lnTo>
                    <a:lnTo>
                      <a:pt x="28" y="621"/>
                    </a:lnTo>
                    <a:lnTo>
                      <a:pt x="18" y="605"/>
                    </a:lnTo>
                    <a:lnTo>
                      <a:pt x="10" y="586"/>
                    </a:lnTo>
                    <a:lnTo>
                      <a:pt x="2" y="531"/>
                    </a:lnTo>
                    <a:lnTo>
                      <a:pt x="0" y="476"/>
                    </a:lnTo>
                    <a:lnTo>
                      <a:pt x="1" y="421"/>
                    </a:lnTo>
                    <a:lnTo>
                      <a:pt x="7" y="365"/>
                    </a:lnTo>
                    <a:lnTo>
                      <a:pt x="16" y="311"/>
                    </a:lnTo>
                    <a:lnTo>
                      <a:pt x="29" y="258"/>
                    </a:lnTo>
                    <a:lnTo>
                      <a:pt x="44" y="206"/>
                    </a:lnTo>
                    <a:lnTo>
                      <a:pt x="62" y="157"/>
                    </a:lnTo>
                    <a:lnTo>
                      <a:pt x="71" y="142"/>
                    </a:lnTo>
                    <a:lnTo>
                      <a:pt x="81" y="129"/>
                    </a:lnTo>
                    <a:lnTo>
                      <a:pt x="90" y="118"/>
                    </a:lnTo>
                    <a:lnTo>
                      <a:pt x="99" y="107"/>
                    </a:lnTo>
                    <a:lnTo>
                      <a:pt x="109" y="99"/>
                    </a:lnTo>
                    <a:lnTo>
                      <a:pt x="120" y="91"/>
                    </a:lnTo>
                    <a:lnTo>
                      <a:pt x="131" y="84"/>
                    </a:lnTo>
                    <a:lnTo>
                      <a:pt x="143" y="78"/>
                    </a:lnTo>
                    <a:lnTo>
                      <a:pt x="155" y="73"/>
                    </a:lnTo>
                    <a:lnTo>
                      <a:pt x="169" y="68"/>
                    </a:lnTo>
                    <a:lnTo>
                      <a:pt x="183" y="63"/>
                    </a:lnTo>
                    <a:lnTo>
                      <a:pt x="199" y="59"/>
                    </a:lnTo>
                    <a:lnTo>
                      <a:pt x="215" y="54"/>
                    </a:lnTo>
                    <a:lnTo>
                      <a:pt x="233" y="50"/>
                    </a:lnTo>
                    <a:lnTo>
                      <a:pt x="252" y="45"/>
                    </a:lnTo>
                    <a:lnTo>
                      <a:pt x="273" y="39"/>
                    </a:lnTo>
                    <a:lnTo>
                      <a:pt x="275" y="39"/>
                    </a:lnTo>
                    <a:lnTo>
                      <a:pt x="281" y="38"/>
                    </a:lnTo>
                    <a:lnTo>
                      <a:pt x="290" y="36"/>
                    </a:lnTo>
                    <a:lnTo>
                      <a:pt x="303" y="33"/>
                    </a:lnTo>
                    <a:lnTo>
                      <a:pt x="319" y="30"/>
                    </a:lnTo>
                    <a:lnTo>
                      <a:pt x="336" y="26"/>
                    </a:lnTo>
                    <a:lnTo>
                      <a:pt x="355" y="23"/>
                    </a:lnTo>
                    <a:lnTo>
                      <a:pt x="375" y="20"/>
                    </a:lnTo>
                    <a:lnTo>
                      <a:pt x="397" y="16"/>
                    </a:lnTo>
                    <a:lnTo>
                      <a:pt x="418" y="13"/>
                    </a:lnTo>
                    <a:lnTo>
                      <a:pt x="440" y="9"/>
                    </a:lnTo>
                    <a:lnTo>
                      <a:pt x="461" y="6"/>
                    </a:lnTo>
                    <a:lnTo>
                      <a:pt x="481" y="3"/>
                    </a:lnTo>
                    <a:lnTo>
                      <a:pt x="500" y="1"/>
                    </a:lnTo>
                    <a:lnTo>
                      <a:pt x="516" y="0"/>
                    </a:lnTo>
                    <a:lnTo>
                      <a:pt x="531" y="0"/>
                    </a:lnTo>
                    <a:lnTo>
                      <a:pt x="556" y="0"/>
                    </a:lnTo>
                    <a:lnTo>
                      <a:pt x="582" y="2"/>
                    </a:lnTo>
                    <a:lnTo>
                      <a:pt x="606" y="7"/>
                    </a:lnTo>
                    <a:lnTo>
                      <a:pt x="629" y="13"/>
                    </a:lnTo>
                    <a:lnTo>
                      <a:pt x="650" y="22"/>
                    </a:lnTo>
                    <a:lnTo>
                      <a:pt x="668" y="33"/>
                    </a:lnTo>
                    <a:lnTo>
                      <a:pt x="685" y="50"/>
                    </a:lnTo>
                    <a:lnTo>
                      <a:pt x="699" y="69"/>
                    </a:lnTo>
                    <a:lnTo>
                      <a:pt x="711" y="98"/>
                    </a:lnTo>
                    <a:lnTo>
                      <a:pt x="718" y="131"/>
                    </a:lnTo>
                    <a:lnTo>
                      <a:pt x="721" y="169"/>
                    </a:lnTo>
                    <a:lnTo>
                      <a:pt x="722" y="209"/>
                    </a:lnTo>
                    <a:lnTo>
                      <a:pt x="722" y="249"/>
                    </a:lnTo>
                    <a:lnTo>
                      <a:pt x="720" y="289"/>
                    </a:lnTo>
                    <a:lnTo>
                      <a:pt x="719" y="327"/>
                    </a:lnTo>
                    <a:lnTo>
                      <a:pt x="719" y="362"/>
                    </a:lnTo>
                    <a:lnTo>
                      <a:pt x="716" y="391"/>
                    </a:lnTo>
                    <a:lnTo>
                      <a:pt x="715" y="417"/>
                    </a:lnTo>
                    <a:lnTo>
                      <a:pt x="713" y="445"/>
                    </a:lnTo>
                    <a:lnTo>
                      <a:pt x="708" y="470"/>
                    </a:lnTo>
                    <a:lnTo>
                      <a:pt x="700" y="494"/>
                    </a:lnTo>
                    <a:lnTo>
                      <a:pt x="689" y="516"/>
                    </a:lnTo>
                    <a:lnTo>
                      <a:pt x="673" y="537"/>
                    </a:lnTo>
                    <a:lnTo>
                      <a:pt x="650" y="555"/>
                    </a:lnTo>
                    <a:lnTo>
                      <a:pt x="638" y="562"/>
                    </a:lnTo>
                    <a:lnTo>
                      <a:pt x="625" y="570"/>
                    </a:lnTo>
                    <a:lnTo>
                      <a:pt x="614" y="577"/>
                    </a:lnTo>
                    <a:lnTo>
                      <a:pt x="602" y="584"/>
                    </a:lnTo>
                    <a:lnTo>
                      <a:pt x="590" y="592"/>
                    </a:lnTo>
                    <a:lnTo>
                      <a:pt x="578" y="598"/>
                    </a:lnTo>
                    <a:lnTo>
                      <a:pt x="565" y="604"/>
                    </a:lnTo>
                    <a:lnTo>
                      <a:pt x="553" y="609"/>
                    </a:lnTo>
                    <a:lnTo>
                      <a:pt x="503" y="903"/>
                    </a:lnTo>
                    <a:lnTo>
                      <a:pt x="478" y="903"/>
                    </a:lnTo>
                    <a:lnTo>
                      <a:pt x="589" y="215"/>
                    </a:lnTo>
                    <a:lnTo>
                      <a:pt x="577" y="213"/>
                    </a:lnTo>
                    <a:lnTo>
                      <a:pt x="561" y="213"/>
                    </a:lnTo>
                    <a:lnTo>
                      <a:pt x="542" y="215"/>
                    </a:lnTo>
                    <a:lnTo>
                      <a:pt x="522" y="219"/>
                    </a:lnTo>
                    <a:lnTo>
                      <a:pt x="500" y="225"/>
                    </a:lnTo>
                    <a:lnTo>
                      <a:pt x="481" y="230"/>
                    </a:lnTo>
                    <a:lnTo>
                      <a:pt x="465" y="235"/>
                    </a:lnTo>
                    <a:lnTo>
                      <a:pt x="454" y="241"/>
                    </a:lnTo>
                    <a:lnTo>
                      <a:pt x="356" y="90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40" name="Freihandform 44"/>
              <p:cNvSpPr>
                <a:spLocks/>
              </p:cNvSpPr>
              <p:nvPr/>
            </p:nvSpPr>
            <p:spPr bwMode="auto">
              <a:xfrm>
                <a:off x="5173" y="2615"/>
                <a:ext cx="214" cy="263"/>
              </a:xfrm>
              <a:custGeom>
                <a:avLst/>
                <a:gdLst>
                  <a:gd name="T0" fmla="*/ 407 w 428"/>
                  <a:gd name="T1" fmla="*/ 5 h 526"/>
                  <a:gd name="T2" fmla="*/ 368 w 428"/>
                  <a:gd name="T3" fmla="*/ 17 h 526"/>
                  <a:gd name="T4" fmla="*/ 330 w 428"/>
                  <a:gd name="T5" fmla="*/ 28 h 526"/>
                  <a:gd name="T6" fmla="*/ 295 w 428"/>
                  <a:gd name="T7" fmla="*/ 41 h 526"/>
                  <a:gd name="T8" fmla="*/ 259 w 428"/>
                  <a:gd name="T9" fmla="*/ 53 h 526"/>
                  <a:gd name="T10" fmla="*/ 225 w 428"/>
                  <a:gd name="T11" fmla="*/ 65 h 526"/>
                  <a:gd name="T12" fmla="*/ 191 w 428"/>
                  <a:gd name="T13" fmla="*/ 78 h 526"/>
                  <a:gd name="T14" fmla="*/ 157 w 428"/>
                  <a:gd name="T15" fmla="*/ 91 h 526"/>
                  <a:gd name="T16" fmla="*/ 115 w 428"/>
                  <a:gd name="T17" fmla="*/ 116 h 526"/>
                  <a:gd name="T18" fmla="*/ 78 w 428"/>
                  <a:gd name="T19" fmla="*/ 167 h 526"/>
                  <a:gd name="T20" fmla="*/ 57 w 428"/>
                  <a:gd name="T21" fmla="*/ 228 h 526"/>
                  <a:gd name="T22" fmla="*/ 45 w 428"/>
                  <a:gd name="T23" fmla="*/ 292 h 526"/>
                  <a:gd name="T24" fmla="*/ 35 w 428"/>
                  <a:gd name="T25" fmla="*/ 525 h 526"/>
                  <a:gd name="T26" fmla="*/ 27 w 428"/>
                  <a:gd name="T27" fmla="*/ 526 h 526"/>
                  <a:gd name="T28" fmla="*/ 16 w 428"/>
                  <a:gd name="T29" fmla="*/ 524 h 526"/>
                  <a:gd name="T30" fmla="*/ 5 w 428"/>
                  <a:gd name="T31" fmla="*/ 520 h 526"/>
                  <a:gd name="T32" fmla="*/ 1 w 428"/>
                  <a:gd name="T33" fmla="*/ 518 h 526"/>
                  <a:gd name="T34" fmla="*/ 0 w 428"/>
                  <a:gd name="T35" fmla="*/ 412 h 526"/>
                  <a:gd name="T36" fmla="*/ 7 w 428"/>
                  <a:gd name="T37" fmla="*/ 306 h 526"/>
                  <a:gd name="T38" fmla="*/ 30 w 428"/>
                  <a:gd name="T39" fmla="*/ 205 h 526"/>
                  <a:gd name="T40" fmla="*/ 76 w 428"/>
                  <a:gd name="T41" fmla="*/ 115 h 526"/>
                  <a:gd name="T42" fmla="*/ 109 w 428"/>
                  <a:gd name="T43" fmla="*/ 94 h 526"/>
                  <a:gd name="T44" fmla="*/ 144 w 428"/>
                  <a:gd name="T45" fmla="*/ 77 h 526"/>
                  <a:gd name="T46" fmla="*/ 179 w 428"/>
                  <a:gd name="T47" fmla="*/ 61 h 526"/>
                  <a:gd name="T48" fmla="*/ 216 w 428"/>
                  <a:gd name="T49" fmla="*/ 48 h 526"/>
                  <a:gd name="T50" fmla="*/ 253 w 428"/>
                  <a:gd name="T51" fmla="*/ 37 h 526"/>
                  <a:gd name="T52" fmla="*/ 291 w 428"/>
                  <a:gd name="T53" fmla="*/ 25 h 526"/>
                  <a:gd name="T54" fmla="*/ 329 w 428"/>
                  <a:gd name="T55" fmla="*/ 16 h 526"/>
                  <a:gd name="T56" fmla="*/ 367 w 428"/>
                  <a:gd name="T57" fmla="*/ 7 h 526"/>
                  <a:gd name="T58" fmla="*/ 382 w 428"/>
                  <a:gd name="T59" fmla="*/ 4 h 526"/>
                  <a:gd name="T60" fmla="*/ 398 w 428"/>
                  <a:gd name="T61" fmla="*/ 3 h 526"/>
                  <a:gd name="T62" fmla="*/ 413 w 428"/>
                  <a:gd name="T63" fmla="*/ 1 h 526"/>
                  <a:gd name="T64" fmla="*/ 428 w 428"/>
                  <a:gd name="T65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28" h="526">
                    <a:moveTo>
                      <a:pt x="428" y="0"/>
                    </a:moveTo>
                    <a:lnTo>
                      <a:pt x="407" y="5"/>
                    </a:lnTo>
                    <a:lnTo>
                      <a:pt x="388" y="11"/>
                    </a:lnTo>
                    <a:lnTo>
                      <a:pt x="368" y="17"/>
                    </a:lnTo>
                    <a:lnTo>
                      <a:pt x="349" y="23"/>
                    </a:lnTo>
                    <a:lnTo>
                      <a:pt x="330" y="28"/>
                    </a:lnTo>
                    <a:lnTo>
                      <a:pt x="312" y="34"/>
                    </a:lnTo>
                    <a:lnTo>
                      <a:pt x="295" y="41"/>
                    </a:lnTo>
                    <a:lnTo>
                      <a:pt x="276" y="47"/>
                    </a:lnTo>
                    <a:lnTo>
                      <a:pt x="259" y="53"/>
                    </a:lnTo>
                    <a:lnTo>
                      <a:pt x="242" y="60"/>
                    </a:lnTo>
                    <a:lnTo>
                      <a:pt x="225" y="65"/>
                    </a:lnTo>
                    <a:lnTo>
                      <a:pt x="208" y="71"/>
                    </a:lnTo>
                    <a:lnTo>
                      <a:pt x="191" y="78"/>
                    </a:lnTo>
                    <a:lnTo>
                      <a:pt x="175" y="84"/>
                    </a:lnTo>
                    <a:lnTo>
                      <a:pt x="157" y="91"/>
                    </a:lnTo>
                    <a:lnTo>
                      <a:pt x="141" y="96"/>
                    </a:lnTo>
                    <a:lnTo>
                      <a:pt x="115" y="116"/>
                    </a:lnTo>
                    <a:lnTo>
                      <a:pt x="94" y="140"/>
                    </a:lnTo>
                    <a:lnTo>
                      <a:pt x="78" y="167"/>
                    </a:lnTo>
                    <a:lnTo>
                      <a:pt x="66" y="197"/>
                    </a:lnTo>
                    <a:lnTo>
                      <a:pt x="57" y="228"/>
                    </a:lnTo>
                    <a:lnTo>
                      <a:pt x="50" y="260"/>
                    </a:lnTo>
                    <a:lnTo>
                      <a:pt x="45" y="292"/>
                    </a:lnTo>
                    <a:lnTo>
                      <a:pt x="39" y="323"/>
                    </a:lnTo>
                    <a:lnTo>
                      <a:pt x="35" y="525"/>
                    </a:lnTo>
                    <a:lnTo>
                      <a:pt x="32" y="526"/>
                    </a:lnTo>
                    <a:lnTo>
                      <a:pt x="27" y="526"/>
                    </a:lnTo>
                    <a:lnTo>
                      <a:pt x="22" y="525"/>
                    </a:lnTo>
                    <a:lnTo>
                      <a:pt x="16" y="524"/>
                    </a:lnTo>
                    <a:lnTo>
                      <a:pt x="10" y="522"/>
                    </a:lnTo>
                    <a:lnTo>
                      <a:pt x="5" y="520"/>
                    </a:lnTo>
                    <a:lnTo>
                      <a:pt x="2" y="518"/>
                    </a:lnTo>
                    <a:lnTo>
                      <a:pt x="1" y="518"/>
                    </a:lnTo>
                    <a:lnTo>
                      <a:pt x="0" y="465"/>
                    </a:lnTo>
                    <a:lnTo>
                      <a:pt x="0" y="412"/>
                    </a:lnTo>
                    <a:lnTo>
                      <a:pt x="2" y="358"/>
                    </a:lnTo>
                    <a:lnTo>
                      <a:pt x="7" y="306"/>
                    </a:lnTo>
                    <a:lnTo>
                      <a:pt x="16" y="254"/>
                    </a:lnTo>
                    <a:lnTo>
                      <a:pt x="30" y="205"/>
                    </a:lnTo>
                    <a:lnTo>
                      <a:pt x="49" y="159"/>
                    </a:lnTo>
                    <a:lnTo>
                      <a:pt x="76" y="115"/>
                    </a:lnTo>
                    <a:lnTo>
                      <a:pt x="92" y="105"/>
                    </a:lnTo>
                    <a:lnTo>
                      <a:pt x="109" y="94"/>
                    </a:lnTo>
                    <a:lnTo>
                      <a:pt x="126" y="85"/>
                    </a:lnTo>
                    <a:lnTo>
                      <a:pt x="144" y="77"/>
                    </a:lnTo>
                    <a:lnTo>
                      <a:pt x="161" y="69"/>
                    </a:lnTo>
                    <a:lnTo>
                      <a:pt x="179" y="61"/>
                    </a:lnTo>
                    <a:lnTo>
                      <a:pt x="198" y="54"/>
                    </a:lnTo>
                    <a:lnTo>
                      <a:pt x="216" y="48"/>
                    </a:lnTo>
                    <a:lnTo>
                      <a:pt x="235" y="41"/>
                    </a:lnTo>
                    <a:lnTo>
                      <a:pt x="253" y="37"/>
                    </a:lnTo>
                    <a:lnTo>
                      <a:pt x="272" y="31"/>
                    </a:lnTo>
                    <a:lnTo>
                      <a:pt x="291" y="25"/>
                    </a:lnTo>
                    <a:lnTo>
                      <a:pt x="310" y="20"/>
                    </a:lnTo>
                    <a:lnTo>
                      <a:pt x="329" y="16"/>
                    </a:lnTo>
                    <a:lnTo>
                      <a:pt x="348" y="11"/>
                    </a:lnTo>
                    <a:lnTo>
                      <a:pt x="367" y="7"/>
                    </a:lnTo>
                    <a:lnTo>
                      <a:pt x="375" y="5"/>
                    </a:lnTo>
                    <a:lnTo>
                      <a:pt x="382" y="4"/>
                    </a:lnTo>
                    <a:lnTo>
                      <a:pt x="390" y="3"/>
                    </a:lnTo>
                    <a:lnTo>
                      <a:pt x="398" y="3"/>
                    </a:lnTo>
                    <a:lnTo>
                      <a:pt x="405" y="2"/>
                    </a:lnTo>
                    <a:lnTo>
                      <a:pt x="413" y="1"/>
                    </a:lnTo>
                    <a:lnTo>
                      <a:pt x="420" y="1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41" name="Freihandform 45"/>
              <p:cNvSpPr>
                <a:spLocks/>
              </p:cNvSpPr>
              <p:nvPr/>
            </p:nvSpPr>
            <p:spPr bwMode="auto">
              <a:xfrm>
                <a:off x="5304" y="2702"/>
                <a:ext cx="64" cy="331"/>
              </a:xfrm>
              <a:custGeom>
                <a:avLst/>
                <a:gdLst>
                  <a:gd name="T0" fmla="*/ 0 w 128"/>
                  <a:gd name="T1" fmla="*/ 661 h 661"/>
                  <a:gd name="T2" fmla="*/ 74 w 128"/>
                  <a:gd name="T3" fmla="*/ 215 h 661"/>
                  <a:gd name="T4" fmla="*/ 113 w 128"/>
                  <a:gd name="T5" fmla="*/ 6 h 661"/>
                  <a:gd name="T6" fmla="*/ 114 w 128"/>
                  <a:gd name="T7" fmla="*/ 1 h 661"/>
                  <a:gd name="T8" fmla="*/ 118 w 128"/>
                  <a:gd name="T9" fmla="*/ 0 h 661"/>
                  <a:gd name="T10" fmla="*/ 124 w 128"/>
                  <a:gd name="T11" fmla="*/ 0 h 661"/>
                  <a:gd name="T12" fmla="*/ 128 w 128"/>
                  <a:gd name="T13" fmla="*/ 0 h 661"/>
                  <a:gd name="T14" fmla="*/ 92 w 128"/>
                  <a:gd name="T15" fmla="*/ 222 h 661"/>
                  <a:gd name="T16" fmla="*/ 20 w 128"/>
                  <a:gd name="T17" fmla="*/ 661 h 661"/>
                  <a:gd name="T18" fmla="*/ 0 w 128"/>
                  <a:gd name="T19" fmla="*/ 661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661">
                    <a:moveTo>
                      <a:pt x="0" y="661"/>
                    </a:moveTo>
                    <a:lnTo>
                      <a:pt x="74" y="215"/>
                    </a:lnTo>
                    <a:lnTo>
                      <a:pt x="113" y="6"/>
                    </a:lnTo>
                    <a:lnTo>
                      <a:pt x="114" y="1"/>
                    </a:lnTo>
                    <a:lnTo>
                      <a:pt x="118" y="0"/>
                    </a:lnTo>
                    <a:lnTo>
                      <a:pt x="124" y="0"/>
                    </a:lnTo>
                    <a:lnTo>
                      <a:pt x="128" y="0"/>
                    </a:lnTo>
                    <a:lnTo>
                      <a:pt x="92" y="222"/>
                    </a:lnTo>
                    <a:lnTo>
                      <a:pt x="20" y="661"/>
                    </a:lnTo>
                    <a:lnTo>
                      <a:pt x="0" y="661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42" name="Freihandform 46"/>
              <p:cNvSpPr>
                <a:spLocks/>
              </p:cNvSpPr>
              <p:nvPr/>
            </p:nvSpPr>
            <p:spPr bwMode="auto">
              <a:xfrm>
                <a:off x="4660" y="2130"/>
                <a:ext cx="44" cy="198"/>
              </a:xfrm>
              <a:custGeom>
                <a:avLst/>
                <a:gdLst>
                  <a:gd name="T0" fmla="*/ 88 w 88"/>
                  <a:gd name="T1" fmla="*/ 394 h 395"/>
                  <a:gd name="T2" fmla="*/ 79 w 88"/>
                  <a:gd name="T3" fmla="*/ 0 h 395"/>
                  <a:gd name="T4" fmla="*/ 0 w 88"/>
                  <a:gd name="T5" fmla="*/ 1 h 395"/>
                  <a:gd name="T6" fmla="*/ 9 w 88"/>
                  <a:gd name="T7" fmla="*/ 395 h 395"/>
                  <a:gd name="T8" fmla="*/ 88 w 88"/>
                  <a:gd name="T9" fmla="*/ 394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395">
                    <a:moveTo>
                      <a:pt x="88" y="394"/>
                    </a:moveTo>
                    <a:lnTo>
                      <a:pt x="79" y="0"/>
                    </a:lnTo>
                    <a:lnTo>
                      <a:pt x="0" y="1"/>
                    </a:lnTo>
                    <a:lnTo>
                      <a:pt x="9" y="395"/>
                    </a:lnTo>
                    <a:lnTo>
                      <a:pt x="88" y="394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9EE8FF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43" name="Freihandform 47"/>
              <p:cNvSpPr>
                <a:spLocks/>
              </p:cNvSpPr>
              <p:nvPr/>
            </p:nvSpPr>
            <p:spPr bwMode="auto">
              <a:xfrm>
                <a:off x="4716" y="2053"/>
                <a:ext cx="45" cy="273"/>
              </a:xfrm>
              <a:custGeom>
                <a:avLst/>
                <a:gdLst>
                  <a:gd name="T0" fmla="*/ 90 w 90"/>
                  <a:gd name="T1" fmla="*/ 543 h 545"/>
                  <a:gd name="T2" fmla="*/ 80 w 90"/>
                  <a:gd name="T3" fmla="*/ 0 h 545"/>
                  <a:gd name="T4" fmla="*/ 0 w 90"/>
                  <a:gd name="T5" fmla="*/ 2 h 545"/>
                  <a:gd name="T6" fmla="*/ 9 w 90"/>
                  <a:gd name="T7" fmla="*/ 545 h 545"/>
                  <a:gd name="T8" fmla="*/ 90 w 90"/>
                  <a:gd name="T9" fmla="*/ 543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545">
                    <a:moveTo>
                      <a:pt x="90" y="543"/>
                    </a:moveTo>
                    <a:lnTo>
                      <a:pt x="80" y="0"/>
                    </a:lnTo>
                    <a:lnTo>
                      <a:pt x="0" y="2"/>
                    </a:lnTo>
                    <a:lnTo>
                      <a:pt x="9" y="545"/>
                    </a:lnTo>
                    <a:lnTo>
                      <a:pt x="90" y="54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9EE8FF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44" name="Freihandform 48"/>
              <p:cNvSpPr>
                <a:spLocks/>
              </p:cNvSpPr>
              <p:nvPr/>
            </p:nvSpPr>
            <p:spPr bwMode="auto">
              <a:xfrm>
                <a:off x="4771" y="2098"/>
                <a:ext cx="45" cy="225"/>
              </a:xfrm>
              <a:custGeom>
                <a:avLst/>
                <a:gdLst>
                  <a:gd name="T0" fmla="*/ 90 w 90"/>
                  <a:gd name="T1" fmla="*/ 448 h 450"/>
                  <a:gd name="T2" fmla="*/ 79 w 90"/>
                  <a:gd name="T3" fmla="*/ 0 h 450"/>
                  <a:gd name="T4" fmla="*/ 0 w 90"/>
                  <a:gd name="T5" fmla="*/ 3 h 450"/>
                  <a:gd name="T6" fmla="*/ 9 w 90"/>
                  <a:gd name="T7" fmla="*/ 450 h 450"/>
                  <a:gd name="T8" fmla="*/ 90 w 90"/>
                  <a:gd name="T9" fmla="*/ 448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450">
                    <a:moveTo>
                      <a:pt x="90" y="448"/>
                    </a:moveTo>
                    <a:lnTo>
                      <a:pt x="79" y="0"/>
                    </a:lnTo>
                    <a:lnTo>
                      <a:pt x="0" y="3"/>
                    </a:lnTo>
                    <a:lnTo>
                      <a:pt x="9" y="450"/>
                    </a:lnTo>
                    <a:lnTo>
                      <a:pt x="90" y="448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9EE8FF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</p:grpSp>
        <p:sp>
          <p:nvSpPr>
            <p:cNvPr id="73" name="Textfeld 72"/>
            <p:cNvSpPr txBox="1"/>
            <p:nvPr/>
          </p:nvSpPr>
          <p:spPr>
            <a:xfrm>
              <a:off x="3068991" y="5306238"/>
              <a:ext cx="12025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 smtClean="0">
                  <a:latin typeface="Alien Encounters" pitchFamily="2" charset="0"/>
                </a:rPr>
                <a:t>LUMWEB</a:t>
              </a:r>
            </a:p>
            <a:p>
              <a:pPr algn="ctr"/>
              <a:r>
                <a:rPr lang="de-AT" dirty="0" smtClean="0">
                  <a:latin typeface="Alien Encounters" pitchFamily="2" charset="0"/>
                </a:rPr>
                <a:t>Touch</a:t>
              </a:r>
              <a:endParaRPr lang="de-AT" dirty="0">
                <a:latin typeface="Alien Encounters" pitchFamily="2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4491932" y="5430709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 smtClean="0"/>
                <a:t>oder</a:t>
              </a:r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61999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Touch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Stellaris</a:t>
            </a:r>
            <a:r>
              <a:rPr lang="de-AT" dirty="0" smtClean="0"/>
              <a:t> </a:t>
            </a:r>
            <a:r>
              <a:rPr lang="de-AT" dirty="0" err="1" smtClean="0"/>
              <a:t>Graphic</a:t>
            </a:r>
            <a:r>
              <a:rPr lang="de-AT" dirty="0" smtClean="0"/>
              <a:t> Library</a:t>
            </a:r>
          </a:p>
          <a:p>
            <a:r>
              <a:rPr lang="de-AT" dirty="0" smtClean="0"/>
              <a:t>LWIP HTTP Client</a:t>
            </a:r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pPr/>
              <a:t>9</a:t>
            </a:fld>
            <a:endParaRPr lang="de-AT"/>
          </a:p>
        </p:txBody>
      </p:sp>
      <p:pic>
        <p:nvPicPr>
          <p:cNvPr id="7" name="Grafik 6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8" t="57899" r="27816" b="14814"/>
          <a:stretch/>
        </p:blipFill>
        <p:spPr>
          <a:xfrm>
            <a:off x="4283968" y="2852936"/>
            <a:ext cx="4067942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61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Bildschirmpräsentation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LUMWEB</vt:lpstr>
      <vt:lpstr>Ablauf</vt:lpstr>
      <vt:lpstr>Problemstellung</vt:lpstr>
      <vt:lpstr>Grundidee</vt:lpstr>
      <vt:lpstr>IMplementierung</vt:lpstr>
      <vt:lpstr>Webserver</vt:lpstr>
      <vt:lpstr>Webrequest</vt:lpstr>
      <vt:lpstr>Werte Speichern</vt:lpstr>
      <vt:lpstr>Touch</vt:lpstr>
      <vt:lpstr>Entwicklungsumgebung</vt:lpstr>
    </vt:vector>
  </TitlesOfParts>
  <Company>Anzinger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Anzinger</dc:creator>
  <cp:lastModifiedBy>Anzinger</cp:lastModifiedBy>
  <cp:revision>25</cp:revision>
  <dcterms:created xsi:type="dcterms:W3CDTF">2010-04-26T05:58:33Z</dcterms:created>
  <dcterms:modified xsi:type="dcterms:W3CDTF">2010-04-28T09:42:39Z</dcterms:modified>
</cp:coreProperties>
</file>