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6" r:id="rId2"/>
    <p:sldMasterId id="2147483718" r:id="rId3"/>
  </p:sldMasterIdLst>
  <p:notesMasterIdLst>
    <p:notesMasterId r:id="rId14"/>
  </p:notesMasterIdLst>
  <p:handoutMasterIdLst>
    <p:handoutMasterId r:id="rId15"/>
  </p:handoutMasterIdLst>
  <p:sldIdLst>
    <p:sldId id="344" r:id="rId4"/>
    <p:sldId id="306" r:id="rId5"/>
    <p:sldId id="316" r:id="rId6"/>
    <p:sldId id="349" r:id="rId7"/>
    <p:sldId id="345" r:id="rId8"/>
    <p:sldId id="346" r:id="rId9"/>
    <p:sldId id="347" r:id="rId10"/>
    <p:sldId id="348" r:id="rId11"/>
    <p:sldId id="343" r:id="rId12"/>
    <p:sldId id="338" r:id="rId1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7" autoAdjust="0"/>
  </p:normalViewPr>
  <p:slideViewPr>
    <p:cSldViewPr>
      <p:cViewPr>
        <p:scale>
          <a:sx n="38" d="100"/>
          <a:sy n="38" d="100"/>
        </p:scale>
        <p:origin x="-432" y="-1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28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课程概要下应该是每课时的标题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04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这个标题有点随性，再考虑考虑</a:t>
            </a:r>
            <a:r>
              <a:rPr lang="en-US" altLang="zh-CN" dirty="0" smtClean="0"/>
              <a:t>- -   </a:t>
            </a:r>
            <a:r>
              <a:rPr lang="zh-CN" altLang="en-US" dirty="0" smtClean="0"/>
              <a:t>实在改不了就用上下  别用第一二讲；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782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实战内容为主的课时一定要格外用心，不能一直代码代码码代码让学员觉得枯燥，各种表现形式要做到好的穿插才能保持学员的注意力；</a:t>
            </a:r>
            <a:endParaRPr lang="en-US" altLang="zh-CN" dirty="0" smtClean="0"/>
          </a:p>
          <a:p>
            <a:r>
              <a:rPr lang="zh-CN" altLang="en-US" dirty="0" smtClean="0"/>
              <a:t>另外，可不可以把把用到的知识点在课件中说一下来加深印象，不然课件就太鸡肋了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08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事例</a:t>
            </a:r>
            <a:r>
              <a:rPr lang="en-US" altLang="zh-CN" dirty="0" smtClean="0"/>
              <a:t>--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09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83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00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9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369073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544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97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20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060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8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1200" dirty="0" smtClean="0">
                <a:solidFill>
                  <a:srgbClr val="FFFFFF"/>
                </a:solidFill>
              </a:rPr>
              <a:t>单击此处编辑母版标题样式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第五级</a:t>
            </a:r>
            <a:endParaRPr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11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5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501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295974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22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1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7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13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39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1200" dirty="0" smtClean="0">
                <a:solidFill>
                  <a:srgbClr val="FFFFFF"/>
                </a:solidFill>
              </a:rPr>
              <a:t>单击此处编辑母版标题样式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第五级</a:t>
            </a:r>
            <a:endParaRPr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12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257155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206078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CSS3</a:t>
            </a:r>
            <a:r>
              <a:rPr lang="zh-CN" altLang="en-US" dirty="0"/>
              <a:t>实现立体线框球形</a:t>
            </a:r>
            <a:r>
              <a:rPr lang="zh-CN" altLang="en-US" dirty="0" smtClean="0"/>
              <a:t>旋转动画</a:t>
            </a:r>
            <a:r>
              <a:rPr lang="zh-CN" altLang="en-US" dirty="0"/>
              <a:t>特效</a:t>
            </a:r>
          </a:p>
        </p:txBody>
      </p:sp>
    </p:spTree>
    <p:extLst>
      <p:ext uri="{BB962C8B-B14F-4D97-AF65-F5344CB8AC3E}">
        <p14:creationId xmlns:p14="http://schemas.microsoft.com/office/powerpoint/2010/main" val="228091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7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CSS3</a:t>
            </a:r>
            <a:r>
              <a:rPr lang="zh-CN" altLang="en-US" dirty="0"/>
              <a:t>实现立体线框球形旋转动画</a:t>
            </a:r>
            <a:r>
              <a:rPr lang="zh-CN" altLang="en-US" dirty="0" smtClean="0"/>
              <a:t>特效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立体线框球形旋转动画特效概述</a:t>
            </a:r>
            <a:endParaRPr lang="en-US" altLang="zh-CN" dirty="0"/>
          </a:p>
          <a:p>
            <a:r>
              <a:rPr lang="zh-CN" altLang="en-US" dirty="0" smtClean="0"/>
              <a:t>立体</a:t>
            </a:r>
            <a:r>
              <a:rPr lang="zh-CN" altLang="en-US" dirty="0"/>
              <a:t>线框球形动画页面结构的搭建</a:t>
            </a:r>
            <a:endParaRPr lang="en-US" altLang="zh-CN" dirty="0" smtClean="0"/>
          </a:p>
          <a:p>
            <a:r>
              <a:rPr lang="zh-CN" altLang="en-US" dirty="0"/>
              <a:t>完成立体线框球形动画特效及课程总结</a:t>
            </a:r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实现立体线框球形旋转动画特效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立体线框球形旋转动画特效概述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立体线框球形旋转动画特效概述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800"/>
            <a:r>
              <a:rPr lang="zh-CN" altLang="en-US" dirty="0"/>
              <a:t>立体线框球形动画简述及实现</a:t>
            </a:r>
            <a:r>
              <a:rPr lang="zh-CN" altLang="en-US" dirty="0" smtClean="0"/>
              <a:t>思路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16" y="4913530"/>
            <a:ext cx="14159196" cy="69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实现立体线框球形旋转动画特效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立体线框球形动画页面结构的搭建</a:t>
            </a:r>
          </a:p>
        </p:txBody>
      </p:sp>
    </p:spTree>
    <p:extLst>
      <p:ext uri="{BB962C8B-B14F-4D97-AF65-F5344CB8AC3E}">
        <p14:creationId xmlns:p14="http://schemas.microsoft.com/office/powerpoint/2010/main" val="7815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立体线框球形动画页面结构的搭建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/>
              <a:t>立体线框球形动画</a:t>
            </a:r>
            <a:r>
              <a:rPr lang="en-US" altLang="zh-CN" dirty="0"/>
              <a:t>html</a:t>
            </a:r>
            <a:r>
              <a:rPr lang="zh-CN" altLang="en-US" dirty="0"/>
              <a:t>的</a:t>
            </a:r>
            <a:r>
              <a:rPr lang="zh-CN" altLang="en-US" dirty="0" smtClean="0"/>
              <a:t>结构搭建</a:t>
            </a:r>
            <a:endParaRPr lang="en-US" altLang="zh-CN" dirty="0" smtClean="0"/>
          </a:p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/>
              <a:t>立体线框球形动画</a:t>
            </a:r>
            <a:r>
              <a:rPr lang="zh-CN" altLang="en-US" dirty="0" smtClean="0"/>
              <a:t>相关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样式的编写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22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实现立体线框球形旋转动画特效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完成立体线框球形动画特效及课程总结</a:t>
            </a:r>
          </a:p>
        </p:txBody>
      </p:sp>
    </p:spTree>
    <p:extLst>
      <p:ext uri="{BB962C8B-B14F-4D97-AF65-F5344CB8AC3E}">
        <p14:creationId xmlns:p14="http://schemas.microsoft.com/office/powerpoint/2010/main" val="8022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完成立体线框球形动画特效及课程总结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立体线框球形动画特效详细的</a:t>
            </a:r>
            <a:r>
              <a:rPr lang="zh-CN" altLang="en-US" dirty="0" smtClean="0"/>
              <a:t>实现步骤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立体线框球形动画特效</a:t>
            </a:r>
            <a:r>
              <a:rPr lang="zh-CN" altLang="en-US" dirty="0" smtClean="0"/>
              <a:t>课程</a:t>
            </a:r>
            <a:r>
              <a:rPr lang="zh-CN" altLang="en-US" dirty="0"/>
              <a:t>总结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6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CSS3</a:t>
            </a:r>
            <a:r>
              <a:rPr lang="zh-CN" altLang="en-US" dirty="0"/>
              <a:t>实现立体线框球形旋转动画</a:t>
            </a:r>
            <a:r>
              <a:rPr lang="zh-CN" altLang="en-US" dirty="0" smtClean="0"/>
              <a:t>特效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</a:t>
            </a:r>
            <a:r>
              <a:rPr lang="zh-CN" altLang="en-US" dirty="0" smtClean="0"/>
              <a:t>我们学习了，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中有关三维空间相关的属性，以及在线框球形旋转动画示例中的运用。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深入理解和掌握三维空间的概念和思维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理解和掌握</a:t>
            </a:r>
            <a:r>
              <a:rPr lang="en-US" altLang="zh-CN" dirty="0" smtClean="0"/>
              <a:t>perspective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transform-style</a:t>
            </a:r>
            <a:r>
              <a:rPr lang="zh-CN" altLang="en-US" dirty="0" smtClean="0"/>
              <a:t>等属性的使用方法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掌握立体线框球形动画特效的实现原理</a:t>
            </a:r>
            <a:endParaRPr lang="en-US" altLang="zh-CN" dirty="0" smtClean="0"/>
          </a:p>
          <a:p>
            <a:r>
              <a:rPr lang="zh-CN" altLang="en-US" dirty="0"/>
              <a:t>综合以上知识点</a:t>
            </a:r>
            <a:r>
              <a:rPr lang="zh-CN" altLang="en-US" dirty="0" smtClean="0"/>
              <a:t>，再融入自己的创新思维，完成更多三维动画</a:t>
            </a:r>
            <a:r>
              <a:rPr lang="zh-CN" altLang="en-US" dirty="0"/>
              <a:t>效果的开发</a:t>
            </a:r>
            <a:r>
              <a:rPr lang="zh-CN" altLang="en-US" dirty="0" smtClean="0"/>
              <a:t>，你也可以</a:t>
            </a:r>
            <a:r>
              <a:rPr lang="zh-CN" altLang="en-US" dirty="0"/>
              <a:t>继续在极客</a:t>
            </a:r>
            <a:r>
              <a:rPr lang="zh-CN" altLang="en-US" dirty="0" smtClean="0"/>
              <a:t>学院，学习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动画的其它课程。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8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2_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3.xml><?xml version="1.0" encoding="utf-8"?>
<a:theme xmlns:a="http://schemas.openxmlformats.org/drawingml/2006/main" name="4_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359</Words>
  <Application>Microsoft Office PowerPoint</Application>
  <PresentationFormat>自定义</PresentationFormat>
  <Paragraphs>30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Black</vt:lpstr>
      <vt:lpstr>2_Black</vt:lpstr>
      <vt:lpstr>4_Black</vt:lpstr>
      <vt:lpstr>CSS3实现立体线框球形旋转动画特效</vt:lpstr>
      <vt:lpstr>CSS3实现立体线框球形旋转动画特效 — 课程概要</vt:lpstr>
      <vt:lpstr>CSS3实现立体线框球形旋转动画特效</vt:lpstr>
      <vt:lpstr>立体线框球形旋转动画特效概述</vt:lpstr>
      <vt:lpstr>CSS3实现立体线框球形旋转动画特效</vt:lpstr>
      <vt:lpstr>立体线框球形动画页面结构的搭建</vt:lpstr>
      <vt:lpstr>CSS3实现立体线框球形旋转动画特效</vt:lpstr>
      <vt:lpstr>完成立体线框球形动画特效及课程总结</vt:lpstr>
      <vt:lpstr>CSS3实现立体线框球形旋转动画特效 — 课程总结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动画属性简介及弹球效果</dc:title>
  <dc:creator>王士强</dc:creator>
  <cp:lastModifiedBy>王士强</cp:lastModifiedBy>
  <cp:revision>194</cp:revision>
  <dcterms:modified xsi:type="dcterms:W3CDTF">2015-10-14T13:29:52Z</dcterms:modified>
</cp:coreProperties>
</file>