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96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56">
          <p15:clr>
            <a:srgbClr val="A4A3A4"/>
          </p15:clr>
        </p15:guide>
        <p15:guide id="5" pos="72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4830"/>
  </p:normalViewPr>
  <p:slideViewPr>
    <p:cSldViewPr snapToGrid="0">
      <p:cViewPr varScale="1">
        <p:scale>
          <a:sx n="107" d="100"/>
          <a:sy n="107" d="100"/>
        </p:scale>
        <p:origin x="1280" y="176"/>
      </p:cViewPr>
      <p:guideLst>
        <p:guide orient="horz" pos="720"/>
        <p:guide orient="horz" pos="960"/>
        <p:guide orient="horz" pos="3888"/>
        <p:guide pos="456"/>
        <p:guide pos="72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are showcase for Adversarial Search and Game Playing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are …, …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*Don’t mention all the names we will put in for showcasing work by: …. </a:t>
            </a:r>
            <a:endParaRPr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4e7657892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4e7657892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g54e7657892_1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df8b24a0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df8b24a0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g4df8b24a0a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4e765789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4e7657892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54e7657892_1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4e7657892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4e7657892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54e7657892_1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df8b24a0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df8b24a0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*End here, last slide</a:t>
            </a:r>
            <a:endParaRPr/>
          </a:p>
        </p:txBody>
      </p:sp>
      <p:sp>
        <p:nvSpPr>
          <p:cNvPr id="102" name="Google Shape;102;g4df8b24a0a_0_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df8b24a0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df8b24a0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4df8b24a0a_0_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 descr="greyWatermark-2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9092" y="2703302"/>
            <a:ext cx="4242908" cy="415469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09600" y="2537925"/>
            <a:ext cx="9144000" cy="152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Verdana"/>
              <a:buNone/>
              <a:defRPr sz="4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09600" y="4293573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1200" y="990601"/>
            <a:ext cx="3383438" cy="10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1074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 sz="32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523709" y="1524001"/>
            <a:ext cx="7058691" cy="46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683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200"/>
              <a:buChar char="─"/>
              <a:defRPr sz="2200"/>
            </a:lvl2pPr>
            <a:lvl3pPr marL="1371600" lvl="2" indent="-355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o"/>
              <a:defRPr sz="1800"/>
            </a:lvl4pPr>
            <a:lvl5pPr marL="2286000" lvl="4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591890" y="1524000"/>
            <a:ext cx="3564876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" name="Google Shape;59;p11"/>
          <p:cNvCxnSpPr/>
          <p:nvPr/>
        </p:nvCxnSpPr>
        <p:spPr>
          <a:xfrm rot="5400000">
            <a:off x="2447147" y="3581135"/>
            <a:ext cx="3810000" cy="2117"/>
          </a:xfrm>
          <a:prstGeom prst="straightConnector1">
            <a:avLst/>
          </a:prstGeom>
          <a:noFill/>
          <a:ln w="15875" cap="flat" cmpd="sng">
            <a:solidFill>
              <a:srgbClr val="B5B5B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2">
  <p:cSld name="Title2">
    <p:bg>
      <p:bgPr>
        <a:solidFill>
          <a:srgbClr val="AB192D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200" y="990601"/>
            <a:ext cx="3383438" cy="110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1182" y="2693986"/>
            <a:ext cx="4260818" cy="417223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609600" y="2537925"/>
            <a:ext cx="9144000" cy="152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1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609600" y="4293573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Red">
  <p:cSld name="BlankRed">
    <p:bg>
      <p:bgPr>
        <a:solidFill>
          <a:schemeClr val="lt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66131" y="1066834"/>
            <a:ext cx="4459738" cy="4428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25475" y="1196100"/>
            <a:ext cx="91440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Verdana"/>
              <a:buNone/>
              <a:defRPr sz="4000" b="1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25475" y="19770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" name="Google Shape;33;p5" descr="greyWatermark-2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9092" y="2703302"/>
            <a:ext cx="4242908" cy="415469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/>
        </p:nvSpPr>
        <p:spPr>
          <a:xfrm>
            <a:off x="530775" y="6400084"/>
            <a:ext cx="908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CS534 Artificial Intelligence: Bhat - Hu - Li - Seeley - Szpunar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─"/>
              <a:defRPr/>
            </a:lvl2pPr>
            <a:lvl3pPr marL="1371600" lvl="2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1016000" y="1676400"/>
            <a:ext cx="48768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Char char="─"/>
              <a:defRPr sz="2000"/>
            </a:lvl2pPr>
            <a:lvl3pPr marL="1371600" lvl="2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o"/>
              <a:defRPr sz="1600"/>
            </a:lvl4pPr>
            <a:lvl5pPr marL="2286000" lvl="4" indent="-330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6197600" y="1676400"/>
            <a:ext cx="48768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Char char="─"/>
              <a:defRPr sz="2000"/>
            </a:lvl2pPr>
            <a:lvl3pPr marL="1371600" lvl="2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o"/>
              <a:defRPr sz="1600"/>
            </a:lvl4pPr>
            <a:lvl5pPr marL="2286000" lvl="4" indent="-330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Caption">
  <p:cSld name="Photo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9"/>
          <p:cNvSpPr>
            <a:spLocks noGrp="1"/>
          </p:cNvSpPr>
          <p:nvPr>
            <p:ph type="pic" idx="2"/>
          </p:nvPr>
        </p:nvSpPr>
        <p:spPr>
          <a:xfrm>
            <a:off x="609600" y="1524000"/>
            <a:ext cx="78232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─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8737600" y="1524000"/>
            <a:ext cx="2844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Verdana"/>
              <a:buNone/>
              <a:defRPr sz="2000"/>
            </a:lvl1pPr>
            <a:lvl2pPr marL="914400" lvl="1" indent="-3429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─"/>
              <a:defRPr sz="1800"/>
            </a:lvl2pPr>
            <a:lvl3pPr marL="1371600" lvl="2" indent="-330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o"/>
              <a:defRPr sz="1400"/>
            </a:lvl4pPr>
            <a:lvl5pPr marL="2286000" lvl="4" indent="-3175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" y="6391657"/>
            <a:ext cx="6123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─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609600" y="1234967"/>
            <a:ext cx="11582400" cy="4571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7315200" y="6400800"/>
            <a:ext cx="4470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Worcester Polytechnic Institute</a:t>
            </a:r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530775" y="6400084"/>
            <a:ext cx="908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CS534 Artificial Intelligence: Bhat - Hu - Li - Seeley - Szpunar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609600" y="2537925"/>
            <a:ext cx="10972800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Verdana"/>
              <a:buNone/>
            </a:pPr>
            <a:r>
              <a:rPr lang="en-US"/>
              <a:t>CS534 Spring 2019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Verdana"/>
              <a:buNone/>
            </a:pPr>
            <a:r>
              <a:rPr lang="en-US"/>
              <a:t>Project Part 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Verdana"/>
              <a:buNone/>
            </a:pPr>
            <a:r>
              <a:rPr lang="en-US" sz="2400" b="0"/>
              <a:t>Presentation by: Yichen Li, Jiayi Li</a:t>
            </a:r>
            <a:endParaRPr sz="24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Verdana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US"/>
              <a:t>Using Python</a:t>
            </a:r>
            <a:endParaRPr/>
          </a:p>
          <a:p>
            <a:pPr marL="457200" marR="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Trying to make project more adaptable</a:t>
            </a:r>
            <a:endParaRPr/>
          </a:p>
          <a:p>
            <a:pPr marL="457200" marR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759320-43A0-0F48-AE88-135FFE12A840}"/>
              </a:ext>
            </a:extLst>
          </p:cNvPr>
          <p:cNvSpPr/>
          <p:nvPr/>
        </p:nvSpPr>
        <p:spPr>
          <a:xfrm>
            <a:off x="609600" y="6172200"/>
            <a:ext cx="5938345" cy="6096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CSP class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US"/>
              <a:t>The core class of part 1</a:t>
            </a:r>
            <a:endParaRPr/>
          </a:p>
          <a:p>
            <a:pPr marL="457200" marR="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Suitable for most CSP problem</a:t>
            </a:r>
            <a:endParaRPr/>
          </a:p>
          <a:p>
            <a:pPr marL="457200" marR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575" y="2448601"/>
            <a:ext cx="4171826" cy="21878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917659-CF1D-F249-A2D3-FBBDD8B9476B}"/>
              </a:ext>
            </a:extLst>
          </p:cNvPr>
          <p:cNvSpPr/>
          <p:nvPr/>
        </p:nvSpPr>
        <p:spPr>
          <a:xfrm>
            <a:off x="609600" y="6172200"/>
            <a:ext cx="5938345" cy="6096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Uncoupled Heuristic function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Heuristic function is uncoupled with CSP class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 could define your own Heuristic function without changing other part of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Such as the Optional problem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5775" y="3811400"/>
            <a:ext cx="7334250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A1C5F5-5443-0F4E-8120-C95C81A961FB}"/>
              </a:ext>
            </a:extLst>
          </p:cNvPr>
          <p:cNvSpPr/>
          <p:nvPr/>
        </p:nvSpPr>
        <p:spPr>
          <a:xfrm>
            <a:off x="609600" y="6172200"/>
            <a:ext cx="5938345" cy="6096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Optional Part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Changing the Heuristic function to length of task and cost of processor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9332CB-2111-A748-A894-C4942516B78B}"/>
              </a:ext>
            </a:extLst>
          </p:cNvPr>
          <p:cNvSpPr/>
          <p:nvPr/>
        </p:nvSpPr>
        <p:spPr>
          <a:xfrm>
            <a:off x="609600" y="6172200"/>
            <a:ext cx="5938345" cy="6096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2965500" y="1593000"/>
            <a:ext cx="6261000" cy="3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Thank you!</a:t>
            </a:r>
            <a:endParaRPr sz="72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Questions</a:t>
            </a:r>
            <a:endParaRPr sz="72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ctrTitle"/>
          </p:nvPr>
        </p:nvSpPr>
        <p:spPr>
          <a:xfrm>
            <a:off x="609600" y="2537925"/>
            <a:ext cx="9144000" cy="1524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Backup Slides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1"/>
          </p:nvPr>
        </p:nvSpPr>
        <p:spPr>
          <a:xfrm>
            <a:off x="609600" y="4293573"/>
            <a:ext cx="9144000" cy="99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I-White">
  <a:themeElements>
    <a:clrScheme name="Custom 56">
      <a:dk1>
        <a:srgbClr val="000000"/>
      </a:dk1>
      <a:lt1>
        <a:srgbClr val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</Words>
  <Application>Microsoft Macintosh PowerPoint</Application>
  <PresentationFormat>Widescreen</PresentationFormat>
  <Paragraphs>33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Noto Sans Symbols</vt:lpstr>
      <vt:lpstr>Arial</vt:lpstr>
      <vt:lpstr>Calibri</vt:lpstr>
      <vt:lpstr>Courier New</vt:lpstr>
      <vt:lpstr>Times New Roman</vt:lpstr>
      <vt:lpstr>Verdana</vt:lpstr>
      <vt:lpstr>WPI-White</vt:lpstr>
      <vt:lpstr>CS534 Spring 2019 Project Part I Presentation by: Yichen Li, Jiayi Li </vt:lpstr>
      <vt:lpstr>Introduction</vt:lpstr>
      <vt:lpstr>CSP class</vt:lpstr>
      <vt:lpstr>Uncoupled Heuristic function</vt:lpstr>
      <vt:lpstr>Optional Part</vt:lpstr>
      <vt:lpstr>PowerPoint Presentation</vt:lpstr>
      <vt:lpstr>Backup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CS534 Spring 2019 Project Part I Presentation by: Yichen Li, Jiayi Li </dc:title>
  <cp:lastModifiedBy>Li, Yichen</cp:lastModifiedBy>
  <cp:revision>1</cp:revision>
  <dcterms:modified xsi:type="dcterms:W3CDTF">2019-03-20T13:27:57Z</dcterms:modified>
</cp:coreProperties>
</file>