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8320"/>
            <a:ext cx="549504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8320"/>
            <a:ext cx="549504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8320"/>
            <a:ext cx="5495040" cy="43837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8320"/>
            <a:ext cx="549504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This is a test document 3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