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GAMEPLAY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0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HELP/CONTROLS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5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HIGHSCORES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5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SHOP/STORE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45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517</TotalTime>
  <Words>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GAMEPLAY</vt:lpstr>
      <vt:lpstr>HELP/CONTROLS</vt:lpstr>
      <vt:lpstr>SETTINGS</vt:lpstr>
      <vt:lpstr>HIGHSCORES</vt:lpstr>
      <vt:lpstr>SHOP/STORE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GAMEPLAY</dc:title>
  <dc:creator>Clinton Oka</dc:creator>
  <cp:lastModifiedBy>Clinton Oka</cp:lastModifiedBy>
  <cp:revision>2</cp:revision>
  <dcterms:created xsi:type="dcterms:W3CDTF">2017-09-22T20:28:41Z</dcterms:created>
  <dcterms:modified xsi:type="dcterms:W3CDTF">2017-09-23T05:06:07Z</dcterms:modified>
</cp:coreProperties>
</file>