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2" autoAdjust="0"/>
  </p:normalViewPr>
  <p:slideViewPr>
    <p:cSldViewPr>
      <p:cViewPr varScale="1">
        <p:scale>
          <a:sx n="60" d="100"/>
          <a:sy n="60" d="100"/>
        </p:scale>
        <p:origin x="-96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C6E8-BC27-4360-B4BF-94CF9D07521C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650B-E410-45F8-B770-517DD5873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53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20_0_1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650B-E410-45F8-B770-517DD5873B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10_1_1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650B-E410-45F8-B770-517DD5873B9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7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>
            <a:grpSpLocks/>
          </p:cNvGrpSpPr>
          <p:nvPr/>
        </p:nvGrpSpPr>
        <p:grpSpPr>
          <a:xfrm>
            <a:off x="786840" y="2532856"/>
            <a:ext cx="7620000" cy="3200400"/>
            <a:chOff x="786840" y="2532856"/>
            <a:chExt cx="7620000" cy="3200400"/>
          </a:xfrm>
        </p:grpSpPr>
        <p:sp>
          <p:nvSpPr>
            <p:cNvPr id="4" name="矩形 3"/>
            <p:cNvSpPr/>
            <p:nvPr/>
          </p:nvSpPr>
          <p:spPr>
            <a:xfrm>
              <a:off x="786840" y="2532856"/>
              <a:ext cx="7620000" cy="320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71600" y="2708920"/>
              <a:ext cx="1008112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380312" y="2708920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28510" y="5201663"/>
              <a:ext cx="1411241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059832" y="2780928"/>
              <a:ext cx="1944216" cy="2613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076056" y="4509120"/>
              <a:ext cx="504056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948264" y="4797152"/>
              <a:ext cx="100811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310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72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D:\杨子萱\eecs442\pj\EECS-442-Project\all_money_new\USA_mask\10_1_1_US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620001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539552" y="2132856"/>
            <a:ext cx="7620001" cy="3213100"/>
            <a:chOff x="539552" y="2132856"/>
            <a:chExt cx="7620001" cy="3213100"/>
          </a:xfrm>
        </p:grpSpPr>
        <p:sp>
          <p:nvSpPr>
            <p:cNvPr id="4" name="矩形 3"/>
            <p:cNvSpPr/>
            <p:nvPr/>
          </p:nvSpPr>
          <p:spPr>
            <a:xfrm>
              <a:off x="539552" y="2132856"/>
              <a:ext cx="7620001" cy="3213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9592" y="2422392"/>
              <a:ext cx="648072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79650" y="4509120"/>
              <a:ext cx="812030" cy="524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59512" y="3212976"/>
              <a:ext cx="5188752" cy="1368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246355" y="2823349"/>
              <a:ext cx="252028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092280" y="2422392"/>
              <a:ext cx="72008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020272" y="4293096"/>
              <a:ext cx="936104" cy="740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92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D:\杨子萱\eecs442\pj\EECS-442-Project\all_money_new\USA_mask\5_0_1_USA_ma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620001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899591" y="1772816"/>
            <a:ext cx="7620001" cy="3187700"/>
            <a:chOff x="899591" y="1772816"/>
            <a:chExt cx="7620001" cy="3187700"/>
          </a:xfrm>
        </p:grpSpPr>
        <p:grpSp>
          <p:nvGrpSpPr>
            <p:cNvPr id="7" name="组合 6"/>
            <p:cNvGrpSpPr/>
            <p:nvPr/>
          </p:nvGrpSpPr>
          <p:grpSpPr>
            <a:xfrm>
              <a:off x="899591" y="1772816"/>
              <a:ext cx="7620001" cy="3187700"/>
              <a:chOff x="539552" y="2132856"/>
              <a:chExt cx="7620001" cy="31877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39552" y="2132856"/>
                <a:ext cx="7620001" cy="31877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50321" y="2315482"/>
                <a:ext cx="553328" cy="448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23667" y="4509120"/>
                <a:ext cx="523998" cy="6644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236297" y="2276872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236297" y="4471823"/>
                <a:ext cx="576064" cy="6480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3275856" y="2179607"/>
              <a:ext cx="1728192" cy="2473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773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:\杨子萱\eecs442\pj\EECS-442-Project\all_money_new\USA_mask\5_1_1_USA_ma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3797"/>
            <a:ext cx="7620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683568" y="1883797"/>
            <a:ext cx="7620000" cy="3175000"/>
            <a:chOff x="899592" y="1785516"/>
            <a:chExt cx="7620000" cy="3175000"/>
          </a:xfrm>
        </p:grpSpPr>
        <p:grpSp>
          <p:nvGrpSpPr>
            <p:cNvPr id="14" name="组合 13"/>
            <p:cNvGrpSpPr/>
            <p:nvPr/>
          </p:nvGrpSpPr>
          <p:grpSpPr>
            <a:xfrm>
              <a:off x="899592" y="1785516"/>
              <a:ext cx="7620000" cy="3175000"/>
              <a:chOff x="539553" y="2145556"/>
              <a:chExt cx="7620000" cy="31750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39553" y="2145556"/>
                <a:ext cx="7620000" cy="3175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50321" y="2471249"/>
                <a:ext cx="553328" cy="7154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75845" y="4125657"/>
                <a:ext cx="553328" cy="8875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258365" y="2471249"/>
                <a:ext cx="553996" cy="679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876257" y="3834775"/>
                <a:ext cx="1008112" cy="1296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2771800" y="2976334"/>
              <a:ext cx="3528392" cy="15065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372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D:\杨子萱\eecs442\pj\EECS-442-Project\all_money_new\USA_mask\10_0_1_USA_ma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1878"/>
            <a:ext cx="76200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683568" y="1621878"/>
            <a:ext cx="7620000" cy="3251200"/>
            <a:chOff x="683568" y="1621878"/>
            <a:chExt cx="7620000" cy="3251200"/>
          </a:xfrm>
        </p:grpSpPr>
        <p:grpSp>
          <p:nvGrpSpPr>
            <p:cNvPr id="5" name="组合 4"/>
            <p:cNvGrpSpPr/>
            <p:nvPr/>
          </p:nvGrpSpPr>
          <p:grpSpPr>
            <a:xfrm>
              <a:off x="683568" y="1621878"/>
              <a:ext cx="7620000" cy="3251200"/>
              <a:chOff x="534738" y="2132856"/>
              <a:chExt cx="7620000" cy="325120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34738" y="2132856"/>
                <a:ext cx="7620000" cy="3251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812799" y="2283794"/>
                <a:ext cx="730051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974931" y="4567850"/>
                <a:ext cx="586035" cy="524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766986" y="2499818"/>
                <a:ext cx="1910619" cy="23301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087290" y="2283794"/>
                <a:ext cx="79690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015458" y="4359431"/>
                <a:ext cx="720080" cy="416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4855570" y="3484279"/>
              <a:ext cx="468052" cy="595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372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D:\杨子萱\eecs442\pj\EECS-442-Project\all_money_new\USA_mask\20_1_1_USA_ma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9" y="1772816"/>
            <a:ext cx="762000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0" y="1772816"/>
            <a:ext cx="7620000" cy="3200400"/>
            <a:chOff x="899592" y="1785516"/>
            <a:chExt cx="7620000" cy="3200400"/>
          </a:xfrm>
        </p:grpSpPr>
        <p:grpSp>
          <p:nvGrpSpPr>
            <p:cNvPr id="6" name="组合 5"/>
            <p:cNvGrpSpPr/>
            <p:nvPr/>
          </p:nvGrpSpPr>
          <p:grpSpPr>
            <a:xfrm>
              <a:off x="899592" y="1785516"/>
              <a:ext cx="7620000" cy="3200400"/>
              <a:chOff x="539553" y="2145556"/>
              <a:chExt cx="7620000" cy="32004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39553" y="2145556"/>
                <a:ext cx="7620000" cy="3200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057069" y="2484365"/>
                <a:ext cx="744208" cy="3577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57069" y="4646278"/>
                <a:ext cx="1165238" cy="3932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936061" y="2433588"/>
                <a:ext cx="758085" cy="3395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767737" y="4377803"/>
                <a:ext cx="1157575" cy="6846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640152" y="2790401"/>
              <a:ext cx="4199591" cy="1437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372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杨子萱\eecs442\pj\EECS-442-Project\all_money_new\USA_mask\50_0_1_USA_ma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75819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179512" y="1772816"/>
            <a:ext cx="7581900" cy="3225800"/>
            <a:chOff x="683568" y="1621878"/>
            <a:chExt cx="7581900" cy="3225800"/>
          </a:xfrm>
        </p:grpSpPr>
        <p:grpSp>
          <p:nvGrpSpPr>
            <p:cNvPr id="21" name="组合 20"/>
            <p:cNvGrpSpPr/>
            <p:nvPr/>
          </p:nvGrpSpPr>
          <p:grpSpPr>
            <a:xfrm>
              <a:off x="683568" y="1621878"/>
              <a:ext cx="7581900" cy="3225800"/>
              <a:chOff x="534738" y="2132856"/>
              <a:chExt cx="7581900" cy="32258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534738" y="2132856"/>
                <a:ext cx="7581900" cy="3225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17166" y="2204864"/>
                <a:ext cx="1101563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44241" y="4659022"/>
                <a:ext cx="970617" cy="524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766986" y="2499818"/>
                <a:ext cx="1910619" cy="2421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724870" y="2283794"/>
                <a:ext cx="1082675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943450" y="4445553"/>
                <a:ext cx="720080" cy="416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5191576" y="3547316"/>
              <a:ext cx="569376" cy="595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066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杨子萱\eecs442\pj\EECS-442-Project\all_money_new\USA_mask\50_1_1_USA_ma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620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899591" y="1916832"/>
            <a:ext cx="7620001" cy="3162300"/>
            <a:chOff x="899591" y="1916832"/>
            <a:chExt cx="7620001" cy="3162300"/>
          </a:xfrm>
        </p:grpSpPr>
        <p:grpSp>
          <p:nvGrpSpPr>
            <p:cNvPr id="3" name="组合 2"/>
            <p:cNvGrpSpPr/>
            <p:nvPr/>
          </p:nvGrpSpPr>
          <p:grpSpPr>
            <a:xfrm>
              <a:off x="899591" y="1916832"/>
              <a:ext cx="7620001" cy="3162300"/>
              <a:chOff x="539552" y="2132856"/>
              <a:chExt cx="7620001" cy="31623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39552" y="2132856"/>
                <a:ext cx="7620001" cy="31623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827585" y="2492896"/>
                <a:ext cx="812030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827584" y="4476267"/>
                <a:ext cx="931927" cy="524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759511" y="3861048"/>
                <a:ext cx="5116746" cy="837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995937" y="3068960"/>
                <a:ext cx="720080" cy="7920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092280" y="2422392"/>
                <a:ext cx="720080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020272" y="4293096"/>
                <a:ext cx="936104" cy="740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619581" y="2528148"/>
              <a:ext cx="180020" cy="361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372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72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</Words>
  <Application>Microsoft Office PowerPoint</Application>
  <PresentationFormat>全屏显示(4:3)</PresentationFormat>
  <Paragraphs>4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2018-12-02T20:18:37Z</dcterms:created>
  <dcterms:modified xsi:type="dcterms:W3CDTF">2018-12-02T21:22:01Z</dcterms:modified>
</cp:coreProperties>
</file>