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256" r:id="rId2"/>
    <p:sldId id="321" r:id="rId3"/>
    <p:sldId id="322" r:id="rId4"/>
    <p:sldId id="263" r:id="rId5"/>
    <p:sldId id="379" r:id="rId6"/>
    <p:sldId id="380" r:id="rId7"/>
    <p:sldId id="323" r:id="rId8"/>
    <p:sldId id="324" r:id="rId9"/>
    <p:sldId id="325" r:id="rId10"/>
    <p:sldId id="326" r:id="rId11"/>
    <p:sldId id="374" r:id="rId12"/>
    <p:sldId id="327" r:id="rId13"/>
    <p:sldId id="375" r:id="rId14"/>
    <p:sldId id="328" r:id="rId15"/>
    <p:sldId id="329" r:id="rId16"/>
    <p:sldId id="330" r:id="rId17"/>
    <p:sldId id="331" r:id="rId18"/>
    <p:sldId id="332" r:id="rId19"/>
    <p:sldId id="333" r:id="rId20"/>
    <p:sldId id="334" r:id="rId21"/>
    <p:sldId id="335" r:id="rId22"/>
    <p:sldId id="342" r:id="rId23"/>
    <p:sldId id="336" r:id="rId24"/>
    <p:sldId id="337" r:id="rId25"/>
    <p:sldId id="339" r:id="rId26"/>
    <p:sldId id="381" r:id="rId27"/>
    <p:sldId id="344" r:id="rId28"/>
    <p:sldId id="345" r:id="rId29"/>
    <p:sldId id="290" r:id="rId30"/>
    <p:sldId id="376" r:id="rId31"/>
    <p:sldId id="371" r:id="rId32"/>
    <p:sldId id="377" r:id="rId33"/>
    <p:sldId id="378" r:id="rId34"/>
    <p:sldId id="348" r:id="rId35"/>
    <p:sldId id="349" r:id="rId36"/>
    <p:sldId id="373" r:id="rId37"/>
    <p:sldId id="350" r:id="rId38"/>
    <p:sldId id="351" r:id="rId39"/>
    <p:sldId id="300" r:id="rId40"/>
    <p:sldId id="352" r:id="rId41"/>
    <p:sldId id="303" r:id="rId42"/>
    <p:sldId id="304" r:id="rId43"/>
    <p:sldId id="382" r:id="rId44"/>
    <p:sldId id="359" r:id="rId45"/>
    <p:sldId id="372" r:id="rId46"/>
    <p:sldId id="360" r:id="rId47"/>
    <p:sldId id="361" r:id="rId48"/>
    <p:sldId id="317" r:id="rId49"/>
    <p:sldId id="365" r:id="rId50"/>
    <p:sldId id="366" r:id="rId51"/>
    <p:sldId id="367" r:id="rId52"/>
    <p:sldId id="260" r:id="rId53"/>
    <p:sldId id="368" r:id="rId54"/>
  </p:sldIdLst>
  <p:sldSz cx="9144000" cy="6858000" type="screen4x3"/>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85" autoAdjust="0"/>
    <p:restoredTop sz="94660"/>
  </p:normalViewPr>
  <p:slideViewPr>
    <p:cSldViewPr>
      <p:cViewPr>
        <p:scale>
          <a:sx n="76" d="100"/>
          <a:sy n="76" d="100"/>
        </p:scale>
        <p:origin x="-96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96" y="-114"/>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4C4B7F-0D31-44A4-9E60-5B4BB20D7FA8}" type="doc">
      <dgm:prSet loTypeId="urn:microsoft.com/office/officeart/2005/8/layout/cycle5" loCatId="cycle" qsTypeId="urn:microsoft.com/office/officeart/2005/8/quickstyle/simple5" qsCatId="simple" csTypeId="urn:microsoft.com/office/officeart/2005/8/colors/colorful5" csCatId="colorful" phldr="1"/>
      <dgm:spPr/>
      <dgm:t>
        <a:bodyPr/>
        <a:lstStyle/>
        <a:p>
          <a:endParaRPr lang="fr-FR"/>
        </a:p>
      </dgm:t>
    </dgm:pt>
    <dgm:pt modelId="{BE067330-4D46-44FD-B3C0-DC3DE1AF01BD}">
      <dgm:prSet phldrT="[Texte]"/>
      <dgm:spPr/>
      <dgm:t>
        <a:bodyPr/>
        <a:lstStyle/>
        <a:p>
          <a:r>
            <a:rPr lang="fr-FR" dirty="0" smtClean="0">
              <a:solidFill>
                <a:schemeClr val="tx1"/>
              </a:solidFill>
            </a:rPr>
            <a:t>Vérification commande</a:t>
          </a:r>
          <a:endParaRPr lang="fr-FR" dirty="0">
            <a:solidFill>
              <a:schemeClr val="tx1"/>
            </a:solidFill>
          </a:endParaRPr>
        </a:p>
      </dgm:t>
    </dgm:pt>
    <dgm:pt modelId="{0354FA0F-C4A9-4813-A502-D2EC1404DE90}" type="parTrans" cxnId="{0D25D3D5-0AEB-457C-9417-D83C8D9922B8}">
      <dgm:prSet/>
      <dgm:spPr/>
      <dgm:t>
        <a:bodyPr/>
        <a:lstStyle/>
        <a:p>
          <a:endParaRPr lang="fr-FR"/>
        </a:p>
      </dgm:t>
    </dgm:pt>
    <dgm:pt modelId="{9AC8B61D-2625-4D6D-A95E-196D611FE01D}" type="sibTrans" cxnId="{0D25D3D5-0AEB-457C-9417-D83C8D9922B8}">
      <dgm:prSet/>
      <dgm:spPr/>
      <dgm:t>
        <a:bodyPr/>
        <a:lstStyle/>
        <a:p>
          <a:endParaRPr lang="fr-FR"/>
        </a:p>
      </dgm:t>
    </dgm:pt>
    <dgm:pt modelId="{BE09296A-BE0D-4BBA-8EE0-393595C7D220}">
      <dgm:prSet phldrT="[Texte]"/>
      <dgm:spPr/>
      <dgm:t>
        <a:bodyPr/>
        <a:lstStyle/>
        <a:p>
          <a:r>
            <a:rPr lang="fr-FR" dirty="0" smtClean="0">
              <a:solidFill>
                <a:schemeClr val="tx1"/>
              </a:solidFill>
            </a:rPr>
            <a:t>Vérification prix</a:t>
          </a:r>
          <a:endParaRPr lang="fr-FR" dirty="0">
            <a:solidFill>
              <a:schemeClr val="tx1"/>
            </a:solidFill>
          </a:endParaRPr>
        </a:p>
      </dgm:t>
    </dgm:pt>
    <dgm:pt modelId="{882215EF-D679-4950-BEC7-025683D37A1C}" type="parTrans" cxnId="{D3993A6B-BEEE-4705-A4C0-7400E46CECBD}">
      <dgm:prSet/>
      <dgm:spPr/>
      <dgm:t>
        <a:bodyPr/>
        <a:lstStyle/>
        <a:p>
          <a:endParaRPr lang="fr-FR"/>
        </a:p>
      </dgm:t>
    </dgm:pt>
    <dgm:pt modelId="{58E79605-3A0E-4051-B44D-61A2AA992158}" type="sibTrans" cxnId="{D3993A6B-BEEE-4705-A4C0-7400E46CECBD}">
      <dgm:prSet/>
      <dgm:spPr/>
      <dgm:t>
        <a:bodyPr/>
        <a:lstStyle/>
        <a:p>
          <a:endParaRPr lang="fr-FR"/>
        </a:p>
      </dgm:t>
    </dgm:pt>
    <dgm:pt modelId="{6ACBC637-7A60-4591-86D4-ADE6F8FDE7F0}">
      <dgm:prSet phldrT="[Texte]"/>
      <dgm:spPr/>
      <dgm:t>
        <a:bodyPr/>
        <a:lstStyle/>
        <a:p>
          <a:r>
            <a:rPr lang="fr-FR" dirty="0" smtClean="0">
              <a:solidFill>
                <a:schemeClr val="tx1"/>
              </a:solidFill>
            </a:rPr>
            <a:t>Correction</a:t>
          </a:r>
          <a:endParaRPr lang="fr-FR" dirty="0">
            <a:solidFill>
              <a:schemeClr val="tx1"/>
            </a:solidFill>
          </a:endParaRPr>
        </a:p>
      </dgm:t>
    </dgm:pt>
    <dgm:pt modelId="{269060FC-AFCF-4F47-969B-13A5D597DB0D}" type="parTrans" cxnId="{123E498F-C577-492B-8305-6294C4F9A50C}">
      <dgm:prSet/>
      <dgm:spPr/>
      <dgm:t>
        <a:bodyPr/>
        <a:lstStyle/>
        <a:p>
          <a:endParaRPr lang="fr-FR"/>
        </a:p>
      </dgm:t>
    </dgm:pt>
    <dgm:pt modelId="{9B80EB3C-F234-4089-8112-339279D54856}" type="sibTrans" cxnId="{123E498F-C577-492B-8305-6294C4F9A50C}">
      <dgm:prSet/>
      <dgm:spPr/>
      <dgm:t>
        <a:bodyPr/>
        <a:lstStyle/>
        <a:p>
          <a:endParaRPr lang="fr-FR"/>
        </a:p>
      </dgm:t>
    </dgm:pt>
    <dgm:pt modelId="{667B1833-6873-4226-9972-548D79B579B7}">
      <dgm:prSet phldrT="[Texte]"/>
      <dgm:spPr/>
      <dgm:t>
        <a:bodyPr/>
        <a:lstStyle/>
        <a:p>
          <a:r>
            <a:rPr lang="fr-FR" dirty="0" smtClean="0">
              <a:solidFill>
                <a:schemeClr val="tx1"/>
              </a:solidFill>
            </a:rPr>
            <a:t>Acceptation client </a:t>
          </a:r>
          <a:endParaRPr lang="fr-FR" dirty="0">
            <a:solidFill>
              <a:schemeClr val="tx1"/>
            </a:solidFill>
          </a:endParaRPr>
        </a:p>
      </dgm:t>
    </dgm:pt>
    <dgm:pt modelId="{8D6F6623-F1C7-4774-9E71-73C531E07CDE}" type="parTrans" cxnId="{3702A9B7-527A-46B3-AE11-4AD23310191F}">
      <dgm:prSet/>
      <dgm:spPr/>
      <dgm:t>
        <a:bodyPr/>
        <a:lstStyle/>
        <a:p>
          <a:endParaRPr lang="fr-FR"/>
        </a:p>
      </dgm:t>
    </dgm:pt>
    <dgm:pt modelId="{431AA98E-AFD3-4B25-9880-F2FA8B06A119}" type="sibTrans" cxnId="{3702A9B7-527A-46B3-AE11-4AD23310191F}">
      <dgm:prSet/>
      <dgm:spPr/>
      <dgm:t>
        <a:bodyPr/>
        <a:lstStyle/>
        <a:p>
          <a:endParaRPr lang="fr-FR"/>
        </a:p>
      </dgm:t>
    </dgm:pt>
    <dgm:pt modelId="{485C706C-7A86-418A-B8ED-3CA1D12E4676}">
      <dgm:prSet phldrT="[Texte]"/>
      <dgm:spPr/>
      <dgm:t>
        <a:bodyPr/>
        <a:lstStyle/>
        <a:p>
          <a:r>
            <a:rPr lang="fr-FR" dirty="0" smtClean="0">
              <a:solidFill>
                <a:schemeClr val="tx1"/>
              </a:solidFill>
            </a:rPr>
            <a:t>Confirmation acheteur</a:t>
          </a:r>
          <a:endParaRPr lang="fr-FR" dirty="0">
            <a:solidFill>
              <a:schemeClr val="tx1"/>
            </a:solidFill>
          </a:endParaRPr>
        </a:p>
      </dgm:t>
    </dgm:pt>
    <dgm:pt modelId="{854F5F4F-DDBE-4815-8BE1-C64246B24BC1}" type="parTrans" cxnId="{0026E797-03D9-48A9-8956-9849CCAF901A}">
      <dgm:prSet/>
      <dgm:spPr/>
      <dgm:t>
        <a:bodyPr/>
        <a:lstStyle/>
        <a:p>
          <a:endParaRPr lang="fr-FR"/>
        </a:p>
      </dgm:t>
    </dgm:pt>
    <dgm:pt modelId="{45D9CB8B-8A72-4F2D-98D1-581FD4D1AB74}" type="sibTrans" cxnId="{0026E797-03D9-48A9-8956-9849CCAF901A}">
      <dgm:prSet/>
      <dgm:spPr/>
      <dgm:t>
        <a:bodyPr/>
        <a:lstStyle/>
        <a:p>
          <a:endParaRPr lang="fr-FR"/>
        </a:p>
      </dgm:t>
    </dgm:pt>
    <dgm:pt modelId="{AECF54DA-EF51-485B-9994-4175D121028C}" type="pres">
      <dgm:prSet presAssocID="{394C4B7F-0D31-44A4-9E60-5B4BB20D7FA8}" presName="cycle" presStyleCnt="0">
        <dgm:presLayoutVars>
          <dgm:dir/>
          <dgm:resizeHandles val="exact"/>
        </dgm:presLayoutVars>
      </dgm:prSet>
      <dgm:spPr/>
      <dgm:t>
        <a:bodyPr/>
        <a:lstStyle/>
        <a:p>
          <a:endParaRPr lang="fr-FR"/>
        </a:p>
      </dgm:t>
    </dgm:pt>
    <dgm:pt modelId="{FF9F2ABA-61E9-4F53-8FDE-79BBB0EE5F48}" type="pres">
      <dgm:prSet presAssocID="{BE067330-4D46-44FD-B3C0-DC3DE1AF01BD}" presName="node" presStyleLbl="node1" presStyleIdx="0" presStyleCnt="5">
        <dgm:presLayoutVars>
          <dgm:bulletEnabled val="1"/>
        </dgm:presLayoutVars>
      </dgm:prSet>
      <dgm:spPr/>
      <dgm:t>
        <a:bodyPr/>
        <a:lstStyle/>
        <a:p>
          <a:endParaRPr lang="fr-FR"/>
        </a:p>
      </dgm:t>
    </dgm:pt>
    <dgm:pt modelId="{61B070D2-8095-40D4-8B1D-8008857CCA01}" type="pres">
      <dgm:prSet presAssocID="{BE067330-4D46-44FD-B3C0-DC3DE1AF01BD}" presName="spNode" presStyleCnt="0"/>
      <dgm:spPr/>
      <dgm:t>
        <a:bodyPr/>
        <a:lstStyle/>
        <a:p>
          <a:endParaRPr lang="fr-FR"/>
        </a:p>
      </dgm:t>
    </dgm:pt>
    <dgm:pt modelId="{200F344B-BBBB-491B-917E-15F8A0ED7F3D}" type="pres">
      <dgm:prSet presAssocID="{9AC8B61D-2625-4D6D-A95E-196D611FE01D}" presName="sibTrans" presStyleLbl="sibTrans1D1" presStyleIdx="0" presStyleCnt="5"/>
      <dgm:spPr/>
      <dgm:t>
        <a:bodyPr/>
        <a:lstStyle/>
        <a:p>
          <a:endParaRPr lang="fr-FR"/>
        </a:p>
      </dgm:t>
    </dgm:pt>
    <dgm:pt modelId="{F9891F47-8849-4B9C-AAF3-691868A24A86}" type="pres">
      <dgm:prSet presAssocID="{BE09296A-BE0D-4BBA-8EE0-393595C7D220}" presName="node" presStyleLbl="node1" presStyleIdx="1" presStyleCnt="5">
        <dgm:presLayoutVars>
          <dgm:bulletEnabled val="1"/>
        </dgm:presLayoutVars>
      </dgm:prSet>
      <dgm:spPr/>
      <dgm:t>
        <a:bodyPr/>
        <a:lstStyle/>
        <a:p>
          <a:endParaRPr lang="fr-FR"/>
        </a:p>
      </dgm:t>
    </dgm:pt>
    <dgm:pt modelId="{F967F40B-F391-4FD0-91E5-0D406F661D65}" type="pres">
      <dgm:prSet presAssocID="{BE09296A-BE0D-4BBA-8EE0-393595C7D220}" presName="spNode" presStyleCnt="0"/>
      <dgm:spPr/>
      <dgm:t>
        <a:bodyPr/>
        <a:lstStyle/>
        <a:p>
          <a:endParaRPr lang="fr-FR"/>
        </a:p>
      </dgm:t>
    </dgm:pt>
    <dgm:pt modelId="{5E2F2837-6DB2-4344-9534-AA956188AEBB}" type="pres">
      <dgm:prSet presAssocID="{58E79605-3A0E-4051-B44D-61A2AA992158}" presName="sibTrans" presStyleLbl="sibTrans1D1" presStyleIdx="1" presStyleCnt="5"/>
      <dgm:spPr/>
      <dgm:t>
        <a:bodyPr/>
        <a:lstStyle/>
        <a:p>
          <a:endParaRPr lang="fr-FR"/>
        </a:p>
      </dgm:t>
    </dgm:pt>
    <dgm:pt modelId="{F1C688EE-A146-4AC0-BC47-56F83BE512D3}" type="pres">
      <dgm:prSet presAssocID="{6ACBC637-7A60-4591-86D4-ADE6F8FDE7F0}" presName="node" presStyleLbl="node1" presStyleIdx="2" presStyleCnt="5">
        <dgm:presLayoutVars>
          <dgm:bulletEnabled val="1"/>
        </dgm:presLayoutVars>
      </dgm:prSet>
      <dgm:spPr/>
      <dgm:t>
        <a:bodyPr/>
        <a:lstStyle/>
        <a:p>
          <a:endParaRPr lang="fr-FR"/>
        </a:p>
      </dgm:t>
    </dgm:pt>
    <dgm:pt modelId="{E8C6E78B-B572-44B7-91E5-F3000190FD16}" type="pres">
      <dgm:prSet presAssocID="{6ACBC637-7A60-4591-86D4-ADE6F8FDE7F0}" presName="spNode" presStyleCnt="0"/>
      <dgm:spPr/>
      <dgm:t>
        <a:bodyPr/>
        <a:lstStyle/>
        <a:p>
          <a:endParaRPr lang="fr-FR"/>
        </a:p>
      </dgm:t>
    </dgm:pt>
    <dgm:pt modelId="{19C9D4F0-D2FE-4728-A710-D41679632E89}" type="pres">
      <dgm:prSet presAssocID="{9B80EB3C-F234-4089-8112-339279D54856}" presName="sibTrans" presStyleLbl="sibTrans1D1" presStyleIdx="2" presStyleCnt="5"/>
      <dgm:spPr/>
      <dgm:t>
        <a:bodyPr/>
        <a:lstStyle/>
        <a:p>
          <a:endParaRPr lang="fr-FR"/>
        </a:p>
      </dgm:t>
    </dgm:pt>
    <dgm:pt modelId="{C295A58A-2A33-4A00-8D4A-10A8E80921BB}" type="pres">
      <dgm:prSet presAssocID="{667B1833-6873-4226-9972-548D79B579B7}" presName="node" presStyleLbl="node1" presStyleIdx="3" presStyleCnt="5">
        <dgm:presLayoutVars>
          <dgm:bulletEnabled val="1"/>
        </dgm:presLayoutVars>
      </dgm:prSet>
      <dgm:spPr/>
      <dgm:t>
        <a:bodyPr/>
        <a:lstStyle/>
        <a:p>
          <a:endParaRPr lang="fr-FR"/>
        </a:p>
      </dgm:t>
    </dgm:pt>
    <dgm:pt modelId="{B015D583-0262-4D85-9A0F-32208FF85F9F}" type="pres">
      <dgm:prSet presAssocID="{667B1833-6873-4226-9972-548D79B579B7}" presName="spNode" presStyleCnt="0"/>
      <dgm:spPr/>
      <dgm:t>
        <a:bodyPr/>
        <a:lstStyle/>
        <a:p>
          <a:endParaRPr lang="fr-FR"/>
        </a:p>
      </dgm:t>
    </dgm:pt>
    <dgm:pt modelId="{19A7D2C5-CA67-490B-BB6E-54D7AE5F9AF1}" type="pres">
      <dgm:prSet presAssocID="{431AA98E-AFD3-4B25-9880-F2FA8B06A119}" presName="sibTrans" presStyleLbl="sibTrans1D1" presStyleIdx="3" presStyleCnt="5"/>
      <dgm:spPr/>
      <dgm:t>
        <a:bodyPr/>
        <a:lstStyle/>
        <a:p>
          <a:endParaRPr lang="fr-FR"/>
        </a:p>
      </dgm:t>
    </dgm:pt>
    <dgm:pt modelId="{DBFA88F0-125B-45CD-BC02-1ECFB8F93571}" type="pres">
      <dgm:prSet presAssocID="{485C706C-7A86-418A-B8ED-3CA1D12E4676}" presName="node" presStyleLbl="node1" presStyleIdx="4" presStyleCnt="5">
        <dgm:presLayoutVars>
          <dgm:bulletEnabled val="1"/>
        </dgm:presLayoutVars>
      </dgm:prSet>
      <dgm:spPr/>
      <dgm:t>
        <a:bodyPr/>
        <a:lstStyle/>
        <a:p>
          <a:endParaRPr lang="fr-FR"/>
        </a:p>
      </dgm:t>
    </dgm:pt>
    <dgm:pt modelId="{14B81D04-0D8C-4572-ADFD-605B08038EF0}" type="pres">
      <dgm:prSet presAssocID="{485C706C-7A86-418A-B8ED-3CA1D12E4676}" presName="spNode" presStyleCnt="0"/>
      <dgm:spPr/>
      <dgm:t>
        <a:bodyPr/>
        <a:lstStyle/>
        <a:p>
          <a:endParaRPr lang="fr-FR"/>
        </a:p>
      </dgm:t>
    </dgm:pt>
    <dgm:pt modelId="{B6D1133A-8E12-41C6-9686-6DDFA830729C}" type="pres">
      <dgm:prSet presAssocID="{45D9CB8B-8A72-4F2D-98D1-581FD4D1AB74}" presName="sibTrans" presStyleLbl="sibTrans1D1" presStyleIdx="4" presStyleCnt="5"/>
      <dgm:spPr/>
      <dgm:t>
        <a:bodyPr/>
        <a:lstStyle/>
        <a:p>
          <a:endParaRPr lang="fr-FR"/>
        </a:p>
      </dgm:t>
    </dgm:pt>
  </dgm:ptLst>
  <dgm:cxnLst>
    <dgm:cxn modelId="{F0CA4A8E-ED52-45F5-8FE6-E18C191B7AB8}" type="presOf" srcId="{485C706C-7A86-418A-B8ED-3CA1D12E4676}" destId="{DBFA88F0-125B-45CD-BC02-1ECFB8F93571}" srcOrd="0" destOrd="0" presId="urn:microsoft.com/office/officeart/2005/8/layout/cycle5"/>
    <dgm:cxn modelId="{B5DBF7FB-7253-4A80-A016-E777B3D50F9C}" type="presOf" srcId="{9B80EB3C-F234-4089-8112-339279D54856}" destId="{19C9D4F0-D2FE-4728-A710-D41679632E89}" srcOrd="0" destOrd="0" presId="urn:microsoft.com/office/officeart/2005/8/layout/cycle5"/>
    <dgm:cxn modelId="{8A66CC4E-E9E2-4AFA-831C-F8A2693C8E6E}" type="presOf" srcId="{BE067330-4D46-44FD-B3C0-DC3DE1AF01BD}" destId="{FF9F2ABA-61E9-4F53-8FDE-79BBB0EE5F48}" srcOrd="0" destOrd="0" presId="urn:microsoft.com/office/officeart/2005/8/layout/cycle5"/>
    <dgm:cxn modelId="{0D25D3D5-0AEB-457C-9417-D83C8D9922B8}" srcId="{394C4B7F-0D31-44A4-9E60-5B4BB20D7FA8}" destId="{BE067330-4D46-44FD-B3C0-DC3DE1AF01BD}" srcOrd="0" destOrd="0" parTransId="{0354FA0F-C4A9-4813-A502-D2EC1404DE90}" sibTransId="{9AC8B61D-2625-4D6D-A95E-196D611FE01D}"/>
    <dgm:cxn modelId="{16E9533E-17BD-43AD-8951-1F75982F6068}" type="presOf" srcId="{394C4B7F-0D31-44A4-9E60-5B4BB20D7FA8}" destId="{AECF54DA-EF51-485B-9994-4175D121028C}" srcOrd="0" destOrd="0" presId="urn:microsoft.com/office/officeart/2005/8/layout/cycle5"/>
    <dgm:cxn modelId="{76B8598C-8081-429B-B870-75C8B1FAB5A6}" type="presOf" srcId="{9AC8B61D-2625-4D6D-A95E-196D611FE01D}" destId="{200F344B-BBBB-491B-917E-15F8A0ED7F3D}" srcOrd="0" destOrd="0" presId="urn:microsoft.com/office/officeart/2005/8/layout/cycle5"/>
    <dgm:cxn modelId="{4A7EB7FB-CBE5-454E-B05D-EDF7F5A6C838}" type="presOf" srcId="{45D9CB8B-8A72-4F2D-98D1-581FD4D1AB74}" destId="{B6D1133A-8E12-41C6-9686-6DDFA830729C}" srcOrd="0" destOrd="0" presId="urn:microsoft.com/office/officeart/2005/8/layout/cycle5"/>
    <dgm:cxn modelId="{0026E797-03D9-48A9-8956-9849CCAF901A}" srcId="{394C4B7F-0D31-44A4-9E60-5B4BB20D7FA8}" destId="{485C706C-7A86-418A-B8ED-3CA1D12E4676}" srcOrd="4" destOrd="0" parTransId="{854F5F4F-DDBE-4815-8BE1-C64246B24BC1}" sibTransId="{45D9CB8B-8A72-4F2D-98D1-581FD4D1AB74}"/>
    <dgm:cxn modelId="{3702A9B7-527A-46B3-AE11-4AD23310191F}" srcId="{394C4B7F-0D31-44A4-9E60-5B4BB20D7FA8}" destId="{667B1833-6873-4226-9972-548D79B579B7}" srcOrd="3" destOrd="0" parTransId="{8D6F6623-F1C7-4774-9E71-73C531E07CDE}" sibTransId="{431AA98E-AFD3-4B25-9880-F2FA8B06A119}"/>
    <dgm:cxn modelId="{123E498F-C577-492B-8305-6294C4F9A50C}" srcId="{394C4B7F-0D31-44A4-9E60-5B4BB20D7FA8}" destId="{6ACBC637-7A60-4591-86D4-ADE6F8FDE7F0}" srcOrd="2" destOrd="0" parTransId="{269060FC-AFCF-4F47-969B-13A5D597DB0D}" sibTransId="{9B80EB3C-F234-4089-8112-339279D54856}"/>
    <dgm:cxn modelId="{C868E193-538A-40A5-B5F2-4473F72E9CC4}" type="presOf" srcId="{431AA98E-AFD3-4B25-9880-F2FA8B06A119}" destId="{19A7D2C5-CA67-490B-BB6E-54D7AE5F9AF1}" srcOrd="0" destOrd="0" presId="urn:microsoft.com/office/officeart/2005/8/layout/cycle5"/>
    <dgm:cxn modelId="{2180A6EC-B7D8-48D7-8B0F-88239B7848FD}" type="presOf" srcId="{58E79605-3A0E-4051-B44D-61A2AA992158}" destId="{5E2F2837-6DB2-4344-9534-AA956188AEBB}" srcOrd="0" destOrd="0" presId="urn:microsoft.com/office/officeart/2005/8/layout/cycle5"/>
    <dgm:cxn modelId="{D4E492CA-C484-450C-844E-9C41B2ACFA8F}" type="presOf" srcId="{667B1833-6873-4226-9972-548D79B579B7}" destId="{C295A58A-2A33-4A00-8D4A-10A8E80921BB}" srcOrd="0" destOrd="0" presId="urn:microsoft.com/office/officeart/2005/8/layout/cycle5"/>
    <dgm:cxn modelId="{A6772C1A-2AE1-4C97-BC32-5943ACF096EE}" type="presOf" srcId="{BE09296A-BE0D-4BBA-8EE0-393595C7D220}" destId="{F9891F47-8849-4B9C-AAF3-691868A24A86}" srcOrd="0" destOrd="0" presId="urn:microsoft.com/office/officeart/2005/8/layout/cycle5"/>
    <dgm:cxn modelId="{D3993A6B-BEEE-4705-A4C0-7400E46CECBD}" srcId="{394C4B7F-0D31-44A4-9E60-5B4BB20D7FA8}" destId="{BE09296A-BE0D-4BBA-8EE0-393595C7D220}" srcOrd="1" destOrd="0" parTransId="{882215EF-D679-4950-BEC7-025683D37A1C}" sibTransId="{58E79605-3A0E-4051-B44D-61A2AA992158}"/>
    <dgm:cxn modelId="{C2B7A66E-10A7-4E2A-B65C-DB1E5AB19235}" type="presOf" srcId="{6ACBC637-7A60-4591-86D4-ADE6F8FDE7F0}" destId="{F1C688EE-A146-4AC0-BC47-56F83BE512D3}" srcOrd="0" destOrd="0" presId="urn:microsoft.com/office/officeart/2005/8/layout/cycle5"/>
    <dgm:cxn modelId="{84C3599C-2FBF-46EA-8546-E3A1B08A85C3}" type="presParOf" srcId="{AECF54DA-EF51-485B-9994-4175D121028C}" destId="{FF9F2ABA-61E9-4F53-8FDE-79BBB0EE5F48}" srcOrd="0" destOrd="0" presId="urn:microsoft.com/office/officeart/2005/8/layout/cycle5"/>
    <dgm:cxn modelId="{5820DBF6-42BD-4F9F-82C7-DD5A063578AB}" type="presParOf" srcId="{AECF54DA-EF51-485B-9994-4175D121028C}" destId="{61B070D2-8095-40D4-8B1D-8008857CCA01}" srcOrd="1" destOrd="0" presId="urn:microsoft.com/office/officeart/2005/8/layout/cycle5"/>
    <dgm:cxn modelId="{572D3D33-FA7E-44D8-B487-917F9A70D196}" type="presParOf" srcId="{AECF54DA-EF51-485B-9994-4175D121028C}" destId="{200F344B-BBBB-491B-917E-15F8A0ED7F3D}" srcOrd="2" destOrd="0" presId="urn:microsoft.com/office/officeart/2005/8/layout/cycle5"/>
    <dgm:cxn modelId="{E56D89E9-E712-46A4-BB3F-2F7046D15627}" type="presParOf" srcId="{AECF54DA-EF51-485B-9994-4175D121028C}" destId="{F9891F47-8849-4B9C-AAF3-691868A24A86}" srcOrd="3" destOrd="0" presId="urn:microsoft.com/office/officeart/2005/8/layout/cycle5"/>
    <dgm:cxn modelId="{500581D3-BDD4-44C7-9004-D590DE033698}" type="presParOf" srcId="{AECF54DA-EF51-485B-9994-4175D121028C}" destId="{F967F40B-F391-4FD0-91E5-0D406F661D65}" srcOrd="4" destOrd="0" presId="urn:microsoft.com/office/officeart/2005/8/layout/cycle5"/>
    <dgm:cxn modelId="{B13A21D9-E1AA-4FB7-924F-7895C8783991}" type="presParOf" srcId="{AECF54DA-EF51-485B-9994-4175D121028C}" destId="{5E2F2837-6DB2-4344-9534-AA956188AEBB}" srcOrd="5" destOrd="0" presId="urn:microsoft.com/office/officeart/2005/8/layout/cycle5"/>
    <dgm:cxn modelId="{E1A327BB-9EBE-4533-9EE3-3E58AF3597F4}" type="presParOf" srcId="{AECF54DA-EF51-485B-9994-4175D121028C}" destId="{F1C688EE-A146-4AC0-BC47-56F83BE512D3}" srcOrd="6" destOrd="0" presId="urn:microsoft.com/office/officeart/2005/8/layout/cycle5"/>
    <dgm:cxn modelId="{B3AD9C46-0232-45C6-BB60-780233B68153}" type="presParOf" srcId="{AECF54DA-EF51-485B-9994-4175D121028C}" destId="{E8C6E78B-B572-44B7-91E5-F3000190FD16}" srcOrd="7" destOrd="0" presId="urn:microsoft.com/office/officeart/2005/8/layout/cycle5"/>
    <dgm:cxn modelId="{7E3F2BBF-6629-4FFF-BC80-3AFB96B9EADF}" type="presParOf" srcId="{AECF54DA-EF51-485B-9994-4175D121028C}" destId="{19C9D4F0-D2FE-4728-A710-D41679632E89}" srcOrd="8" destOrd="0" presId="urn:microsoft.com/office/officeart/2005/8/layout/cycle5"/>
    <dgm:cxn modelId="{34A14525-1325-462D-BF96-F47E5CF90E70}" type="presParOf" srcId="{AECF54DA-EF51-485B-9994-4175D121028C}" destId="{C295A58A-2A33-4A00-8D4A-10A8E80921BB}" srcOrd="9" destOrd="0" presId="urn:microsoft.com/office/officeart/2005/8/layout/cycle5"/>
    <dgm:cxn modelId="{F910A37B-EAFB-4082-84B7-974AB8FA26D8}" type="presParOf" srcId="{AECF54DA-EF51-485B-9994-4175D121028C}" destId="{B015D583-0262-4D85-9A0F-32208FF85F9F}" srcOrd="10" destOrd="0" presId="urn:microsoft.com/office/officeart/2005/8/layout/cycle5"/>
    <dgm:cxn modelId="{7D478FAA-C778-4155-8D9F-1CE2CB625E48}" type="presParOf" srcId="{AECF54DA-EF51-485B-9994-4175D121028C}" destId="{19A7D2C5-CA67-490B-BB6E-54D7AE5F9AF1}" srcOrd="11" destOrd="0" presId="urn:microsoft.com/office/officeart/2005/8/layout/cycle5"/>
    <dgm:cxn modelId="{4DA86939-8327-4C68-86A9-409149E56C9C}" type="presParOf" srcId="{AECF54DA-EF51-485B-9994-4175D121028C}" destId="{DBFA88F0-125B-45CD-BC02-1ECFB8F93571}" srcOrd="12" destOrd="0" presId="urn:microsoft.com/office/officeart/2005/8/layout/cycle5"/>
    <dgm:cxn modelId="{F56CA9EF-3CC3-41F2-A176-0E3C66AEB6F6}" type="presParOf" srcId="{AECF54DA-EF51-485B-9994-4175D121028C}" destId="{14B81D04-0D8C-4572-ADFD-605B08038EF0}" srcOrd="13" destOrd="0" presId="urn:microsoft.com/office/officeart/2005/8/layout/cycle5"/>
    <dgm:cxn modelId="{31F16D41-FDBB-4EFC-BBEF-E4AD663E616C}" type="presParOf" srcId="{AECF54DA-EF51-485B-9994-4175D121028C}" destId="{B6D1133A-8E12-41C6-9686-6DDFA830729C}"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35A9D7-3059-4591-81B6-091BE837E672}" type="doc">
      <dgm:prSet loTypeId="urn:microsoft.com/office/officeart/2009/layout/ReverseList" loCatId="relationship" qsTypeId="urn:microsoft.com/office/officeart/2005/8/quickstyle/simple5" qsCatId="simple" csTypeId="urn:microsoft.com/office/officeart/2005/8/colors/accent1_2" csCatId="accent1" phldr="1"/>
      <dgm:spPr/>
      <dgm:t>
        <a:bodyPr/>
        <a:lstStyle/>
        <a:p>
          <a:endParaRPr lang="fr-FR"/>
        </a:p>
      </dgm:t>
    </dgm:pt>
    <dgm:pt modelId="{D8AEF404-9DE7-407D-BDA5-4E7B2EFFB1AA}">
      <dgm:prSet phldrT="[Texte]"/>
      <dgm:spPr/>
      <dgm:t>
        <a:bodyPr/>
        <a:lstStyle/>
        <a:p>
          <a:pPr algn="l"/>
          <a:endParaRPr lang="fr-FR" smtClean="0"/>
        </a:p>
        <a:p>
          <a:pPr algn="l"/>
          <a:endParaRPr lang="fr-FR" smtClean="0"/>
        </a:p>
        <a:p>
          <a:pPr algn="ctr"/>
          <a:r>
            <a:rPr lang="fr-FR" smtClean="0"/>
            <a:t>Approche générale </a:t>
          </a:r>
          <a:endParaRPr lang="fr-FR" dirty="0"/>
        </a:p>
      </dgm:t>
    </dgm:pt>
    <dgm:pt modelId="{626A080A-CD08-4CD7-B620-883C87588C74}" type="parTrans" cxnId="{5613BABA-F1B0-4E17-9D54-56B20C0A45B2}">
      <dgm:prSet/>
      <dgm:spPr/>
      <dgm:t>
        <a:bodyPr/>
        <a:lstStyle/>
        <a:p>
          <a:endParaRPr lang="fr-FR"/>
        </a:p>
      </dgm:t>
    </dgm:pt>
    <dgm:pt modelId="{0577DCC2-5609-436D-8242-C5F61DA0E600}" type="sibTrans" cxnId="{5613BABA-F1B0-4E17-9D54-56B20C0A45B2}">
      <dgm:prSet/>
      <dgm:spPr/>
      <dgm:t>
        <a:bodyPr/>
        <a:lstStyle/>
        <a:p>
          <a:endParaRPr lang="fr-FR"/>
        </a:p>
      </dgm:t>
    </dgm:pt>
    <dgm:pt modelId="{82BD2C04-A8D8-4EA6-87CC-F109B7815B8F}">
      <dgm:prSet phldrT="[Texte]"/>
      <dgm:spPr/>
      <dgm:t>
        <a:bodyPr/>
        <a:lstStyle/>
        <a:p>
          <a:pPr algn="l"/>
          <a:endParaRPr lang="fr-FR" dirty="0" smtClean="0"/>
        </a:p>
        <a:p>
          <a:pPr algn="l"/>
          <a:endParaRPr lang="fr-FR" dirty="0" smtClean="0"/>
        </a:p>
        <a:p>
          <a:pPr algn="ctr"/>
          <a:r>
            <a:rPr lang="fr-FR" dirty="0" smtClean="0"/>
            <a:t>Textes spécifiques </a:t>
          </a:r>
          <a:endParaRPr lang="fr-FR" dirty="0"/>
        </a:p>
      </dgm:t>
    </dgm:pt>
    <dgm:pt modelId="{03987BAF-7905-4BCA-BA96-7D8F49997B66}" type="parTrans" cxnId="{2FC62FAE-BCB4-4EFC-9B64-B780E5B0D1A2}">
      <dgm:prSet/>
      <dgm:spPr/>
      <dgm:t>
        <a:bodyPr/>
        <a:lstStyle/>
        <a:p>
          <a:endParaRPr lang="fr-FR"/>
        </a:p>
      </dgm:t>
    </dgm:pt>
    <dgm:pt modelId="{C3A33DF2-9BC5-45DE-B113-24B087D9F733}" type="sibTrans" cxnId="{2FC62FAE-BCB4-4EFC-9B64-B780E5B0D1A2}">
      <dgm:prSet/>
      <dgm:spPr/>
      <dgm:t>
        <a:bodyPr/>
        <a:lstStyle/>
        <a:p>
          <a:endParaRPr lang="fr-FR"/>
        </a:p>
      </dgm:t>
    </dgm:pt>
    <dgm:pt modelId="{B2FAF906-361B-4C3D-9D15-29CDA3BE315F}" type="pres">
      <dgm:prSet presAssocID="{6E35A9D7-3059-4591-81B6-091BE837E672}" presName="Name0" presStyleCnt="0">
        <dgm:presLayoutVars>
          <dgm:chMax val="2"/>
          <dgm:chPref val="2"/>
          <dgm:animLvl val="lvl"/>
        </dgm:presLayoutVars>
      </dgm:prSet>
      <dgm:spPr/>
      <dgm:t>
        <a:bodyPr/>
        <a:lstStyle/>
        <a:p>
          <a:endParaRPr lang="fr-FR"/>
        </a:p>
      </dgm:t>
    </dgm:pt>
    <dgm:pt modelId="{356950E0-54F3-467B-8986-8DFE06179486}" type="pres">
      <dgm:prSet presAssocID="{6E35A9D7-3059-4591-81B6-091BE837E672}" presName="LeftText" presStyleLbl="revTx" presStyleIdx="0" presStyleCnt="0">
        <dgm:presLayoutVars>
          <dgm:bulletEnabled val="1"/>
        </dgm:presLayoutVars>
      </dgm:prSet>
      <dgm:spPr/>
      <dgm:t>
        <a:bodyPr/>
        <a:lstStyle/>
        <a:p>
          <a:endParaRPr lang="fr-FR"/>
        </a:p>
      </dgm:t>
    </dgm:pt>
    <dgm:pt modelId="{C42A88D9-2B24-4EDE-8BC7-B882B042413A}" type="pres">
      <dgm:prSet presAssocID="{6E35A9D7-3059-4591-81B6-091BE837E672}" presName="LeftNode" presStyleLbl="bgImgPlace1" presStyleIdx="0" presStyleCnt="2">
        <dgm:presLayoutVars>
          <dgm:chMax val="2"/>
          <dgm:chPref val="2"/>
        </dgm:presLayoutVars>
      </dgm:prSet>
      <dgm:spPr/>
      <dgm:t>
        <a:bodyPr/>
        <a:lstStyle/>
        <a:p>
          <a:endParaRPr lang="fr-FR"/>
        </a:p>
      </dgm:t>
    </dgm:pt>
    <dgm:pt modelId="{7C51C30C-49D8-4C40-BF78-0473254C26C5}" type="pres">
      <dgm:prSet presAssocID="{6E35A9D7-3059-4591-81B6-091BE837E672}" presName="RightText" presStyleLbl="revTx" presStyleIdx="0" presStyleCnt="0">
        <dgm:presLayoutVars>
          <dgm:bulletEnabled val="1"/>
        </dgm:presLayoutVars>
      </dgm:prSet>
      <dgm:spPr/>
      <dgm:t>
        <a:bodyPr/>
        <a:lstStyle/>
        <a:p>
          <a:endParaRPr lang="fr-FR"/>
        </a:p>
      </dgm:t>
    </dgm:pt>
    <dgm:pt modelId="{DB7F76AC-F595-4287-9D47-6EB495F95D1E}" type="pres">
      <dgm:prSet presAssocID="{6E35A9D7-3059-4591-81B6-091BE837E672}" presName="RightNode" presStyleLbl="bgImgPlace1" presStyleIdx="1" presStyleCnt="2">
        <dgm:presLayoutVars>
          <dgm:chMax val="0"/>
          <dgm:chPref val="0"/>
        </dgm:presLayoutVars>
      </dgm:prSet>
      <dgm:spPr/>
      <dgm:t>
        <a:bodyPr/>
        <a:lstStyle/>
        <a:p>
          <a:endParaRPr lang="fr-FR"/>
        </a:p>
      </dgm:t>
    </dgm:pt>
    <dgm:pt modelId="{720ECC65-B957-4274-A4E6-1E98554D16AC}" type="pres">
      <dgm:prSet presAssocID="{6E35A9D7-3059-4591-81B6-091BE837E672}" presName="TopArrow" presStyleLbl="node1" presStyleIdx="0" presStyleCnt="2"/>
      <dgm:spPr/>
      <dgm:t>
        <a:bodyPr/>
        <a:lstStyle/>
        <a:p>
          <a:endParaRPr lang="fr-FR"/>
        </a:p>
      </dgm:t>
    </dgm:pt>
    <dgm:pt modelId="{5F830709-916F-479B-9E6D-BB6874BE6014}" type="pres">
      <dgm:prSet presAssocID="{6E35A9D7-3059-4591-81B6-091BE837E672}" presName="BottomArrow" presStyleLbl="node1" presStyleIdx="1" presStyleCnt="2"/>
      <dgm:spPr/>
      <dgm:t>
        <a:bodyPr/>
        <a:lstStyle/>
        <a:p>
          <a:endParaRPr lang="fr-FR"/>
        </a:p>
      </dgm:t>
    </dgm:pt>
  </dgm:ptLst>
  <dgm:cxnLst>
    <dgm:cxn modelId="{2FC62FAE-BCB4-4EFC-9B64-B780E5B0D1A2}" srcId="{6E35A9D7-3059-4591-81B6-091BE837E672}" destId="{82BD2C04-A8D8-4EA6-87CC-F109B7815B8F}" srcOrd="1" destOrd="0" parTransId="{03987BAF-7905-4BCA-BA96-7D8F49997B66}" sibTransId="{C3A33DF2-9BC5-45DE-B113-24B087D9F733}"/>
    <dgm:cxn modelId="{5613BABA-F1B0-4E17-9D54-56B20C0A45B2}" srcId="{6E35A9D7-3059-4591-81B6-091BE837E672}" destId="{D8AEF404-9DE7-407D-BDA5-4E7B2EFFB1AA}" srcOrd="0" destOrd="0" parTransId="{626A080A-CD08-4CD7-B620-883C87588C74}" sibTransId="{0577DCC2-5609-436D-8242-C5F61DA0E600}"/>
    <dgm:cxn modelId="{F3C64842-ADCE-438F-BA9D-7E9BBBC14B7E}" type="presOf" srcId="{D8AEF404-9DE7-407D-BDA5-4E7B2EFFB1AA}" destId="{C42A88D9-2B24-4EDE-8BC7-B882B042413A}" srcOrd="1" destOrd="0" presId="urn:microsoft.com/office/officeart/2009/layout/ReverseList"/>
    <dgm:cxn modelId="{7C794D6A-CAC9-4FCB-88DD-790C96D5CC09}" type="presOf" srcId="{82BD2C04-A8D8-4EA6-87CC-F109B7815B8F}" destId="{DB7F76AC-F595-4287-9D47-6EB495F95D1E}" srcOrd="1" destOrd="0" presId="urn:microsoft.com/office/officeart/2009/layout/ReverseList"/>
    <dgm:cxn modelId="{890334D1-4654-4734-9AB9-50E6062A92CF}" type="presOf" srcId="{6E35A9D7-3059-4591-81B6-091BE837E672}" destId="{B2FAF906-361B-4C3D-9D15-29CDA3BE315F}" srcOrd="0" destOrd="0" presId="urn:microsoft.com/office/officeart/2009/layout/ReverseList"/>
    <dgm:cxn modelId="{293A4A1A-9F22-4069-876C-AA0F0BB24D33}" type="presOf" srcId="{D8AEF404-9DE7-407D-BDA5-4E7B2EFFB1AA}" destId="{356950E0-54F3-467B-8986-8DFE06179486}" srcOrd="0" destOrd="0" presId="urn:microsoft.com/office/officeart/2009/layout/ReverseList"/>
    <dgm:cxn modelId="{955A3FCA-577C-42F4-B174-59FAC41B1289}" type="presOf" srcId="{82BD2C04-A8D8-4EA6-87CC-F109B7815B8F}" destId="{7C51C30C-49D8-4C40-BF78-0473254C26C5}" srcOrd="0" destOrd="0" presId="urn:microsoft.com/office/officeart/2009/layout/ReverseList"/>
    <dgm:cxn modelId="{B0A5D8B8-3EEC-4523-BC65-8809A2010F94}" type="presParOf" srcId="{B2FAF906-361B-4C3D-9D15-29CDA3BE315F}" destId="{356950E0-54F3-467B-8986-8DFE06179486}" srcOrd="0" destOrd="0" presId="urn:microsoft.com/office/officeart/2009/layout/ReverseList"/>
    <dgm:cxn modelId="{1CE26839-6D43-4050-B165-049943C7E1A0}" type="presParOf" srcId="{B2FAF906-361B-4C3D-9D15-29CDA3BE315F}" destId="{C42A88D9-2B24-4EDE-8BC7-B882B042413A}" srcOrd="1" destOrd="0" presId="urn:microsoft.com/office/officeart/2009/layout/ReverseList"/>
    <dgm:cxn modelId="{DA6F1959-3063-4858-8E44-A2709B85687B}" type="presParOf" srcId="{B2FAF906-361B-4C3D-9D15-29CDA3BE315F}" destId="{7C51C30C-49D8-4C40-BF78-0473254C26C5}" srcOrd="2" destOrd="0" presId="urn:microsoft.com/office/officeart/2009/layout/ReverseList"/>
    <dgm:cxn modelId="{D63140E3-16DE-4571-B95E-091EACA5A923}" type="presParOf" srcId="{B2FAF906-361B-4C3D-9D15-29CDA3BE315F}" destId="{DB7F76AC-F595-4287-9D47-6EB495F95D1E}" srcOrd="3" destOrd="0" presId="urn:microsoft.com/office/officeart/2009/layout/ReverseList"/>
    <dgm:cxn modelId="{F1111B55-DC10-4D66-879E-DC909AE55973}" type="presParOf" srcId="{B2FAF906-361B-4C3D-9D15-29CDA3BE315F}" destId="{720ECC65-B957-4274-A4E6-1E98554D16AC}" srcOrd="4" destOrd="0" presId="urn:microsoft.com/office/officeart/2009/layout/ReverseList"/>
    <dgm:cxn modelId="{F307BF71-7F49-489E-9D11-558A080BFA1C}" type="presParOf" srcId="{B2FAF906-361B-4C3D-9D15-29CDA3BE315F}" destId="{5F830709-916F-479B-9E6D-BB6874BE6014}"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29F5B8-EA4A-4B62-9564-37FB6F1E73F6}"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fr-FR"/>
        </a:p>
      </dgm:t>
    </dgm:pt>
    <dgm:pt modelId="{B14FB9B8-417A-4E87-A153-AFA34275F785}">
      <dgm:prSet phldrT="[Texte]"/>
      <dgm:spPr/>
      <dgm:t>
        <a:bodyPr/>
        <a:lstStyle/>
        <a:p>
          <a:r>
            <a:rPr lang="fr-FR" b="1" dirty="0" smtClean="0">
              <a:solidFill>
                <a:schemeClr val="tx1"/>
              </a:solidFill>
              <a:latin typeface="Arial"/>
            </a:rPr>
            <a:t>Arrêts civils de la </a:t>
          </a:r>
          <a:r>
            <a:rPr kumimoji="0" lang="fr-FR" b="1" i="0" u="none" strike="noStrike" cap="none" spc="0" normalizeH="0" baseline="0" noProof="0" dirty="0" smtClean="0">
              <a:ln/>
              <a:solidFill>
                <a:schemeClr val="tx1"/>
              </a:solidFill>
              <a:effectLst/>
              <a:uLnTx/>
              <a:uFillTx/>
              <a:latin typeface="Arial"/>
            </a:rPr>
            <a:t>Cour de cassation</a:t>
          </a:r>
          <a:endParaRPr lang="fr-FR" b="1" dirty="0">
            <a:solidFill>
              <a:schemeClr val="tx1"/>
            </a:solidFill>
          </a:endParaRPr>
        </a:p>
      </dgm:t>
    </dgm:pt>
    <dgm:pt modelId="{CC8D645E-C7E1-4382-A605-A026A6EFF97E}" type="parTrans" cxnId="{15A847F9-108F-42DD-BBDA-B1FFD595CC20}">
      <dgm:prSet/>
      <dgm:spPr/>
      <dgm:t>
        <a:bodyPr/>
        <a:lstStyle/>
        <a:p>
          <a:endParaRPr lang="fr-FR"/>
        </a:p>
      </dgm:t>
    </dgm:pt>
    <dgm:pt modelId="{720C7C07-77DA-47A6-A243-ED6518B55D52}" type="sibTrans" cxnId="{15A847F9-108F-42DD-BBDA-B1FFD595CC20}">
      <dgm:prSet/>
      <dgm:spPr/>
      <dgm:t>
        <a:bodyPr/>
        <a:lstStyle/>
        <a:p>
          <a:endParaRPr lang="fr-FR"/>
        </a:p>
      </dgm:t>
    </dgm:pt>
    <dgm:pt modelId="{4B7AAA9F-EFCD-4562-9BB5-2ECD68471BE7}">
      <dgm:prSet phldrT="[Texte]"/>
      <dgm:spPr/>
      <dgm:t>
        <a:bodyPr/>
        <a:lstStyle/>
        <a:p>
          <a:r>
            <a:rPr lang="fr-FR" b="1" dirty="0" smtClean="0">
              <a:solidFill>
                <a:schemeClr val="tx1"/>
              </a:solidFill>
            </a:rPr>
            <a:t>Marchés Publics</a:t>
          </a:r>
          <a:endParaRPr lang="fr-FR" b="1" dirty="0">
            <a:solidFill>
              <a:schemeClr val="tx1"/>
            </a:solidFill>
          </a:endParaRPr>
        </a:p>
      </dgm:t>
    </dgm:pt>
    <dgm:pt modelId="{C32DCC85-48ED-4BD2-B2BE-1277616C163A}" type="parTrans" cxnId="{35DA2D79-B657-4CEF-AFE7-5D20E0D02BBC}">
      <dgm:prSet/>
      <dgm:spPr/>
      <dgm:t>
        <a:bodyPr/>
        <a:lstStyle/>
        <a:p>
          <a:endParaRPr lang="fr-FR"/>
        </a:p>
      </dgm:t>
    </dgm:pt>
    <dgm:pt modelId="{D1A748E9-A30A-4544-8B3D-72BDBC32B38F}" type="sibTrans" cxnId="{35DA2D79-B657-4CEF-AFE7-5D20E0D02BBC}">
      <dgm:prSet/>
      <dgm:spPr/>
      <dgm:t>
        <a:bodyPr/>
        <a:lstStyle/>
        <a:p>
          <a:endParaRPr lang="fr-FR"/>
        </a:p>
      </dgm:t>
    </dgm:pt>
    <dgm:pt modelId="{0E6CBABD-62EC-4BA8-8E18-25D54D5ABDC6}">
      <dgm:prSet phldrT="[Texte]"/>
      <dgm:spPr/>
      <dgm:t>
        <a:bodyPr/>
        <a:lstStyle/>
        <a:p>
          <a:r>
            <a:rPr lang="fr-FR" b="1" dirty="0" smtClean="0">
              <a:solidFill>
                <a:schemeClr val="tx1"/>
              </a:solidFill>
            </a:rPr>
            <a:t>Factures électroniques signées</a:t>
          </a:r>
          <a:endParaRPr lang="fr-FR" b="1" dirty="0">
            <a:solidFill>
              <a:schemeClr val="tx1"/>
            </a:solidFill>
          </a:endParaRPr>
        </a:p>
      </dgm:t>
    </dgm:pt>
    <dgm:pt modelId="{DFE29F64-E7FD-4E0A-8713-1881AAAF22B6}" type="parTrans" cxnId="{4BD8CC06-C5C2-440F-B579-5AF4AD9FC19F}">
      <dgm:prSet/>
      <dgm:spPr/>
      <dgm:t>
        <a:bodyPr/>
        <a:lstStyle/>
        <a:p>
          <a:endParaRPr lang="fr-FR"/>
        </a:p>
      </dgm:t>
    </dgm:pt>
    <dgm:pt modelId="{1DE3C8D2-D65A-48A0-B2E1-9E7951322BF2}" type="sibTrans" cxnId="{4BD8CC06-C5C2-440F-B579-5AF4AD9FC19F}">
      <dgm:prSet/>
      <dgm:spPr/>
      <dgm:t>
        <a:bodyPr/>
        <a:lstStyle/>
        <a:p>
          <a:endParaRPr lang="fr-FR"/>
        </a:p>
      </dgm:t>
    </dgm:pt>
    <dgm:pt modelId="{19E1C00C-E99E-4366-B6DC-E0C29541AD13}">
      <dgm:prSet phldrT="[Texte]"/>
      <dgm:spPr/>
      <dgm:t>
        <a:bodyPr/>
        <a:lstStyle/>
        <a:p>
          <a:r>
            <a:rPr lang="fr-FR" b="1" dirty="0" smtClean="0">
              <a:solidFill>
                <a:schemeClr val="tx1"/>
              </a:solidFill>
            </a:rPr>
            <a:t>Signature électronique administration- usagers</a:t>
          </a:r>
          <a:endParaRPr lang="fr-FR" b="1" dirty="0">
            <a:solidFill>
              <a:schemeClr val="tx1"/>
            </a:solidFill>
          </a:endParaRPr>
        </a:p>
      </dgm:t>
    </dgm:pt>
    <dgm:pt modelId="{C7658D1D-89AB-458C-A25B-DE56CB4F614D}" type="parTrans" cxnId="{DB3F1194-FED4-44DD-872A-3410DE63C1FA}">
      <dgm:prSet/>
      <dgm:spPr/>
      <dgm:t>
        <a:bodyPr/>
        <a:lstStyle/>
        <a:p>
          <a:endParaRPr lang="fr-FR"/>
        </a:p>
      </dgm:t>
    </dgm:pt>
    <dgm:pt modelId="{A1E5FE8E-B03C-4410-B7F7-C10032A7D257}" type="sibTrans" cxnId="{DB3F1194-FED4-44DD-872A-3410DE63C1FA}">
      <dgm:prSet/>
      <dgm:spPr/>
      <dgm:t>
        <a:bodyPr/>
        <a:lstStyle/>
        <a:p>
          <a:endParaRPr lang="fr-FR"/>
        </a:p>
      </dgm:t>
    </dgm:pt>
    <dgm:pt modelId="{3AFA9792-E80B-4F0A-9244-0B42F759DF37}">
      <dgm:prSet phldrT="[Texte]"/>
      <dgm:spPr/>
      <dgm:t>
        <a:bodyPr/>
        <a:lstStyle/>
        <a:p>
          <a:r>
            <a:rPr lang="fr-FR" b="1" dirty="0" smtClean="0">
              <a:solidFill>
                <a:schemeClr val="tx1"/>
              </a:solidFill>
            </a:rPr>
            <a:t>Avocats</a:t>
          </a:r>
          <a:endParaRPr lang="fr-FR" b="1" dirty="0">
            <a:solidFill>
              <a:schemeClr val="tx1"/>
            </a:solidFill>
          </a:endParaRPr>
        </a:p>
      </dgm:t>
    </dgm:pt>
    <dgm:pt modelId="{BC9CF7E8-2555-46B0-B8A1-7795424C2FD7}" type="parTrans" cxnId="{8C39E6A9-22B8-4B8D-AA32-019B65232682}">
      <dgm:prSet/>
      <dgm:spPr/>
      <dgm:t>
        <a:bodyPr/>
        <a:lstStyle/>
        <a:p>
          <a:endParaRPr lang="fr-FR"/>
        </a:p>
      </dgm:t>
    </dgm:pt>
    <dgm:pt modelId="{E90B26DA-7548-429E-B343-0B6630615933}" type="sibTrans" cxnId="{8C39E6A9-22B8-4B8D-AA32-019B65232682}">
      <dgm:prSet/>
      <dgm:spPr/>
      <dgm:t>
        <a:bodyPr/>
        <a:lstStyle/>
        <a:p>
          <a:endParaRPr lang="fr-FR"/>
        </a:p>
      </dgm:t>
    </dgm:pt>
    <dgm:pt modelId="{CECC7F70-74DA-475B-8090-2C1CDC200917}">
      <dgm:prSet phldrT="[Texte]"/>
      <dgm:spPr/>
      <dgm:t>
        <a:bodyPr/>
        <a:lstStyle/>
        <a:p>
          <a:r>
            <a:rPr lang="fr-FR" b="1" dirty="0" smtClean="0">
              <a:solidFill>
                <a:schemeClr val="tx1"/>
              </a:solidFill>
            </a:rPr>
            <a:t>Centre de formalités des entreprises</a:t>
          </a:r>
          <a:endParaRPr lang="fr-FR" b="1" dirty="0">
            <a:solidFill>
              <a:schemeClr val="tx1"/>
            </a:solidFill>
          </a:endParaRPr>
        </a:p>
      </dgm:t>
    </dgm:pt>
    <dgm:pt modelId="{72A5D8B4-E127-4592-A607-F8704C8B1616}" type="parTrans" cxnId="{D932B6C1-03A4-4009-89E8-F54E207E1FB3}">
      <dgm:prSet/>
      <dgm:spPr/>
      <dgm:t>
        <a:bodyPr/>
        <a:lstStyle/>
        <a:p>
          <a:endParaRPr lang="fr-FR"/>
        </a:p>
      </dgm:t>
    </dgm:pt>
    <dgm:pt modelId="{845D2D80-0DEA-4BE0-90E4-573A9E549C4E}" type="sibTrans" cxnId="{D932B6C1-03A4-4009-89E8-F54E207E1FB3}">
      <dgm:prSet/>
      <dgm:spPr/>
      <dgm:t>
        <a:bodyPr/>
        <a:lstStyle/>
        <a:p>
          <a:endParaRPr lang="fr-FR"/>
        </a:p>
      </dgm:t>
    </dgm:pt>
    <dgm:pt modelId="{7358BA47-6E0B-40A7-8267-91E872563F2C}">
      <dgm:prSet phldrT="[Texte]"/>
      <dgm:spPr/>
      <dgm:t>
        <a:bodyPr/>
        <a:lstStyle/>
        <a:p>
          <a:r>
            <a:rPr lang="fr-FR" b="1" dirty="0" smtClean="0">
              <a:solidFill>
                <a:schemeClr val="tx1"/>
              </a:solidFill>
            </a:rPr>
            <a:t>Formalités RCS</a:t>
          </a:r>
          <a:endParaRPr lang="fr-FR" b="1" dirty="0">
            <a:solidFill>
              <a:schemeClr val="tx1"/>
            </a:solidFill>
          </a:endParaRPr>
        </a:p>
      </dgm:t>
    </dgm:pt>
    <dgm:pt modelId="{AD20AE80-8543-463F-A22C-5FBBE2E20E89}" type="parTrans" cxnId="{194A9A88-08ED-4FC7-B032-9C15A5F07F74}">
      <dgm:prSet/>
      <dgm:spPr/>
      <dgm:t>
        <a:bodyPr/>
        <a:lstStyle/>
        <a:p>
          <a:endParaRPr lang="fr-FR"/>
        </a:p>
      </dgm:t>
    </dgm:pt>
    <dgm:pt modelId="{3695B0DA-15E2-4E26-B6A5-576A52EA6EA6}" type="sibTrans" cxnId="{194A9A88-08ED-4FC7-B032-9C15A5F07F74}">
      <dgm:prSet/>
      <dgm:spPr/>
      <dgm:t>
        <a:bodyPr/>
        <a:lstStyle/>
        <a:p>
          <a:endParaRPr lang="fr-FR"/>
        </a:p>
      </dgm:t>
    </dgm:pt>
    <dgm:pt modelId="{ECDBE47D-FA11-49CA-8D69-23527877973A}">
      <dgm:prSet phldrT="[Texte]"/>
      <dgm:spPr/>
      <dgm:t>
        <a:bodyPr/>
        <a:lstStyle/>
        <a:p>
          <a:r>
            <a:rPr lang="fr-FR" b="1" dirty="0" smtClean="0">
              <a:solidFill>
                <a:schemeClr val="tx1"/>
              </a:solidFill>
            </a:rPr>
            <a:t>Formalités immatriculation des agents commerciaux</a:t>
          </a:r>
          <a:endParaRPr lang="fr-FR" b="1" dirty="0">
            <a:solidFill>
              <a:schemeClr val="tx1"/>
            </a:solidFill>
          </a:endParaRPr>
        </a:p>
      </dgm:t>
    </dgm:pt>
    <dgm:pt modelId="{93F7795A-A04E-4709-B6CF-993EEF57AB6A}" type="parTrans" cxnId="{20306462-78D9-437C-96C1-44097CB11CDE}">
      <dgm:prSet/>
      <dgm:spPr/>
      <dgm:t>
        <a:bodyPr/>
        <a:lstStyle/>
        <a:p>
          <a:endParaRPr lang="fr-FR"/>
        </a:p>
      </dgm:t>
    </dgm:pt>
    <dgm:pt modelId="{1E5774B5-86B3-46BD-8E40-AF875C9BD037}" type="sibTrans" cxnId="{20306462-78D9-437C-96C1-44097CB11CDE}">
      <dgm:prSet/>
      <dgm:spPr/>
      <dgm:t>
        <a:bodyPr/>
        <a:lstStyle/>
        <a:p>
          <a:endParaRPr lang="fr-FR"/>
        </a:p>
      </dgm:t>
    </dgm:pt>
    <dgm:pt modelId="{09F6312A-5961-43D6-9C93-5228743DFA96}">
      <dgm:prSet phldrT="[Texte]"/>
      <dgm:spPr/>
      <dgm:t>
        <a:bodyPr/>
        <a:lstStyle/>
        <a:p>
          <a:r>
            <a:rPr lang="fr-FR" b="1" dirty="0" smtClean="0">
              <a:solidFill>
                <a:schemeClr val="tx1"/>
              </a:solidFill>
            </a:rPr>
            <a:t>Registre spécial des entrepreneurs individuels à responsabilité limitée</a:t>
          </a:r>
          <a:endParaRPr lang="fr-FR" b="1" dirty="0">
            <a:solidFill>
              <a:schemeClr val="tx1"/>
            </a:solidFill>
          </a:endParaRPr>
        </a:p>
      </dgm:t>
    </dgm:pt>
    <dgm:pt modelId="{5A608B5D-8C2D-4A2C-A44F-0AE44366F709}" type="parTrans" cxnId="{EFE5B831-DEAD-46E8-A90F-6FC7833DC0FE}">
      <dgm:prSet/>
      <dgm:spPr/>
      <dgm:t>
        <a:bodyPr/>
        <a:lstStyle/>
        <a:p>
          <a:endParaRPr lang="fr-FR"/>
        </a:p>
      </dgm:t>
    </dgm:pt>
    <dgm:pt modelId="{3E2B9E81-F6E7-4CDC-8C16-EDFEAC5CA3FC}" type="sibTrans" cxnId="{EFE5B831-DEAD-46E8-A90F-6FC7833DC0FE}">
      <dgm:prSet/>
      <dgm:spPr/>
      <dgm:t>
        <a:bodyPr/>
        <a:lstStyle/>
        <a:p>
          <a:endParaRPr lang="fr-FR"/>
        </a:p>
      </dgm:t>
    </dgm:pt>
    <dgm:pt modelId="{A8EC7C30-532F-4ADD-B125-24F2B5D36D89}">
      <dgm:prSet/>
      <dgm:spPr/>
      <dgm:t>
        <a:bodyPr/>
        <a:lstStyle/>
        <a:p>
          <a:r>
            <a:rPr lang="fr-FR" b="1" dirty="0" smtClean="0">
              <a:solidFill>
                <a:schemeClr val="tx1"/>
              </a:solidFill>
            </a:rPr>
            <a:t>Procédures devant les tribunaux de commerce</a:t>
          </a:r>
          <a:endParaRPr lang="fr-FR" b="1" dirty="0">
            <a:solidFill>
              <a:schemeClr val="tx1"/>
            </a:solidFill>
          </a:endParaRPr>
        </a:p>
      </dgm:t>
    </dgm:pt>
    <dgm:pt modelId="{AE9867FD-6503-4B5B-B34F-50D75CFE716B}" type="parTrans" cxnId="{E61F5D66-A44F-4A43-BBF8-9E5E71CF561C}">
      <dgm:prSet/>
      <dgm:spPr/>
      <dgm:t>
        <a:bodyPr/>
        <a:lstStyle/>
        <a:p>
          <a:endParaRPr lang="fr-FR"/>
        </a:p>
      </dgm:t>
    </dgm:pt>
    <dgm:pt modelId="{A5A6540D-5C03-4982-AB4A-3FD6D3583297}" type="sibTrans" cxnId="{E61F5D66-A44F-4A43-BBF8-9E5E71CF561C}">
      <dgm:prSet/>
      <dgm:spPr/>
      <dgm:t>
        <a:bodyPr/>
        <a:lstStyle/>
        <a:p>
          <a:endParaRPr lang="fr-FR"/>
        </a:p>
      </dgm:t>
    </dgm:pt>
    <dgm:pt modelId="{14C4FF33-AD5E-408F-9C03-B2FAD94FBB9E}">
      <dgm:prSet/>
      <dgm:spPr/>
      <dgm:t>
        <a:bodyPr/>
        <a:lstStyle/>
        <a:p>
          <a:r>
            <a:rPr lang="fr-FR" b="1" dirty="0" smtClean="0">
              <a:solidFill>
                <a:schemeClr val="tx1"/>
              </a:solidFill>
            </a:rPr>
            <a:t>Vote à distance aux assemblées d’actionnaires</a:t>
          </a:r>
          <a:endParaRPr lang="fr-FR" b="1" dirty="0">
            <a:solidFill>
              <a:schemeClr val="tx1"/>
            </a:solidFill>
          </a:endParaRPr>
        </a:p>
      </dgm:t>
    </dgm:pt>
    <dgm:pt modelId="{F53846EE-456D-4CA2-9E34-E4E2D7202659}" type="parTrans" cxnId="{6D59727D-605B-4A21-84FD-EC2444ADE51C}">
      <dgm:prSet/>
      <dgm:spPr/>
      <dgm:t>
        <a:bodyPr/>
        <a:lstStyle/>
        <a:p>
          <a:endParaRPr lang="fr-FR"/>
        </a:p>
      </dgm:t>
    </dgm:pt>
    <dgm:pt modelId="{AD8F513F-E810-496F-8A8D-013C2945DD9C}" type="sibTrans" cxnId="{6D59727D-605B-4A21-84FD-EC2444ADE51C}">
      <dgm:prSet/>
      <dgm:spPr/>
      <dgm:t>
        <a:bodyPr/>
        <a:lstStyle/>
        <a:p>
          <a:endParaRPr lang="fr-FR"/>
        </a:p>
      </dgm:t>
    </dgm:pt>
    <dgm:pt modelId="{0FAA1D8F-6E4D-4794-8344-463C2935908A}">
      <dgm:prSet/>
      <dgm:spPr/>
      <dgm:t>
        <a:bodyPr/>
        <a:lstStyle/>
        <a:p>
          <a:r>
            <a:rPr lang="fr-FR" b="1" dirty="0" smtClean="0">
              <a:solidFill>
                <a:schemeClr val="tx1"/>
              </a:solidFill>
            </a:rPr>
            <a:t>Procédure pénale : signature électronique et numérique</a:t>
          </a:r>
          <a:endParaRPr lang="fr-FR" b="1" dirty="0">
            <a:solidFill>
              <a:schemeClr val="tx1"/>
            </a:solidFill>
          </a:endParaRPr>
        </a:p>
      </dgm:t>
    </dgm:pt>
    <dgm:pt modelId="{4A232D46-CDC4-4C89-9EDF-5F6A863A4B85}" type="parTrans" cxnId="{69B90246-9D88-4B12-AA8A-00A2A57ADA2E}">
      <dgm:prSet/>
      <dgm:spPr/>
      <dgm:t>
        <a:bodyPr/>
        <a:lstStyle/>
        <a:p>
          <a:endParaRPr lang="fr-FR"/>
        </a:p>
      </dgm:t>
    </dgm:pt>
    <dgm:pt modelId="{6E0B666B-1A5E-4100-B072-3A4C6D2AA08D}" type="sibTrans" cxnId="{69B90246-9D88-4B12-AA8A-00A2A57ADA2E}">
      <dgm:prSet/>
      <dgm:spPr/>
      <dgm:t>
        <a:bodyPr/>
        <a:lstStyle/>
        <a:p>
          <a:endParaRPr lang="fr-FR"/>
        </a:p>
      </dgm:t>
    </dgm:pt>
    <dgm:pt modelId="{FF800C56-2BF6-473B-A631-6F161E454A1D}">
      <dgm:prSet/>
      <dgm:spPr/>
      <dgm:t>
        <a:bodyPr/>
        <a:lstStyle/>
        <a:p>
          <a:r>
            <a:rPr lang="fr-FR" b="1" dirty="0" smtClean="0">
              <a:solidFill>
                <a:schemeClr val="tx1"/>
              </a:solidFill>
            </a:rPr>
            <a:t>Actes établis par les notaires</a:t>
          </a:r>
          <a:endParaRPr lang="fr-FR" b="1" dirty="0">
            <a:solidFill>
              <a:schemeClr val="tx1"/>
            </a:solidFill>
          </a:endParaRPr>
        </a:p>
      </dgm:t>
    </dgm:pt>
    <dgm:pt modelId="{420CF6EC-46BB-46D0-8D91-5B9044703A1D}" type="parTrans" cxnId="{C8F34E65-43C8-4690-B01A-65FA6241CA98}">
      <dgm:prSet/>
      <dgm:spPr/>
      <dgm:t>
        <a:bodyPr/>
        <a:lstStyle/>
        <a:p>
          <a:endParaRPr lang="fr-FR"/>
        </a:p>
      </dgm:t>
    </dgm:pt>
    <dgm:pt modelId="{D6940ABC-FF50-4E0C-A021-040C95B9F72B}" type="sibTrans" cxnId="{C8F34E65-43C8-4690-B01A-65FA6241CA98}">
      <dgm:prSet/>
      <dgm:spPr/>
      <dgm:t>
        <a:bodyPr/>
        <a:lstStyle/>
        <a:p>
          <a:endParaRPr lang="fr-FR"/>
        </a:p>
      </dgm:t>
    </dgm:pt>
    <dgm:pt modelId="{F56EA5CE-8C73-4949-BCEC-0801D88F1082}">
      <dgm:prSet/>
      <dgm:spPr/>
      <dgm:t>
        <a:bodyPr/>
        <a:lstStyle/>
        <a:p>
          <a:r>
            <a:rPr lang="fr-FR" b="1" dirty="0" smtClean="0">
              <a:solidFill>
                <a:schemeClr val="tx1"/>
              </a:solidFill>
            </a:rPr>
            <a:t>Effets de commerce et garanties: gage des stocks</a:t>
          </a:r>
          <a:endParaRPr lang="fr-FR" b="1" dirty="0">
            <a:solidFill>
              <a:schemeClr val="tx1"/>
            </a:solidFill>
          </a:endParaRPr>
        </a:p>
      </dgm:t>
    </dgm:pt>
    <dgm:pt modelId="{B389AB8D-F584-4FB5-B1D5-2044CBC1D9B0}" type="parTrans" cxnId="{D8B97005-5CE9-45A7-B43E-B84394DCEC03}">
      <dgm:prSet/>
      <dgm:spPr/>
      <dgm:t>
        <a:bodyPr/>
        <a:lstStyle/>
        <a:p>
          <a:endParaRPr lang="fr-FR"/>
        </a:p>
      </dgm:t>
    </dgm:pt>
    <dgm:pt modelId="{AF7BE3A3-736D-4003-8472-A7337CCD8C19}" type="sibTrans" cxnId="{D8B97005-5CE9-45A7-B43E-B84394DCEC03}">
      <dgm:prSet/>
      <dgm:spPr/>
      <dgm:t>
        <a:bodyPr/>
        <a:lstStyle/>
        <a:p>
          <a:endParaRPr lang="fr-FR"/>
        </a:p>
      </dgm:t>
    </dgm:pt>
    <dgm:pt modelId="{A418EF2B-4879-43EF-AB0F-FCAD7E4CFADD}">
      <dgm:prSet/>
      <dgm:spPr/>
      <dgm:t>
        <a:bodyPr/>
        <a:lstStyle/>
        <a:p>
          <a:r>
            <a:rPr lang="fr-FR" b="1" dirty="0" smtClean="0">
              <a:solidFill>
                <a:schemeClr val="tx1"/>
              </a:solidFill>
            </a:rPr>
            <a:t>Saisie des Prud'hommes</a:t>
          </a:r>
          <a:endParaRPr lang="fr-FR" b="1" dirty="0">
            <a:solidFill>
              <a:schemeClr val="tx1"/>
            </a:solidFill>
          </a:endParaRPr>
        </a:p>
      </dgm:t>
    </dgm:pt>
    <dgm:pt modelId="{F50B6816-AAE5-446D-A6EE-D889DE5BEF80}" type="parTrans" cxnId="{0D1D1895-5F4C-4D41-A8A2-46EBB51139D3}">
      <dgm:prSet/>
      <dgm:spPr/>
      <dgm:t>
        <a:bodyPr/>
        <a:lstStyle/>
        <a:p>
          <a:endParaRPr lang="fr-FR"/>
        </a:p>
      </dgm:t>
    </dgm:pt>
    <dgm:pt modelId="{9387CA75-629F-4EE9-B86C-8A770F02E1D7}" type="sibTrans" cxnId="{0D1D1895-5F4C-4D41-A8A2-46EBB51139D3}">
      <dgm:prSet/>
      <dgm:spPr/>
      <dgm:t>
        <a:bodyPr/>
        <a:lstStyle/>
        <a:p>
          <a:endParaRPr lang="fr-FR"/>
        </a:p>
      </dgm:t>
    </dgm:pt>
    <dgm:pt modelId="{71D9DB47-1F71-4DCF-82DE-962DA297CBFE}" type="pres">
      <dgm:prSet presAssocID="{7E29F5B8-EA4A-4B62-9564-37FB6F1E73F6}" presName="Name0" presStyleCnt="0">
        <dgm:presLayoutVars>
          <dgm:dir/>
          <dgm:resizeHandles/>
        </dgm:presLayoutVars>
      </dgm:prSet>
      <dgm:spPr/>
      <dgm:t>
        <a:bodyPr/>
        <a:lstStyle/>
        <a:p>
          <a:endParaRPr lang="fr-FR"/>
        </a:p>
      </dgm:t>
    </dgm:pt>
    <dgm:pt modelId="{85D53175-FD40-4C2C-B17E-2D66681C1387}" type="pres">
      <dgm:prSet presAssocID="{B14FB9B8-417A-4E87-A153-AFA34275F785}" presName="compNode" presStyleCnt="0"/>
      <dgm:spPr/>
      <dgm:t>
        <a:bodyPr/>
        <a:lstStyle/>
        <a:p>
          <a:endParaRPr lang="fr-FR"/>
        </a:p>
      </dgm:t>
    </dgm:pt>
    <dgm:pt modelId="{B42AD012-A0FF-406C-A74A-8A1AB4CBE8D4}" type="pres">
      <dgm:prSet presAssocID="{B14FB9B8-417A-4E87-A153-AFA34275F785}" presName="dummyConnPt" presStyleCnt="0"/>
      <dgm:spPr/>
      <dgm:t>
        <a:bodyPr/>
        <a:lstStyle/>
        <a:p>
          <a:endParaRPr lang="fr-FR"/>
        </a:p>
      </dgm:t>
    </dgm:pt>
    <dgm:pt modelId="{F4A43299-522E-43C8-AC42-DFAB0B1DF6E8}" type="pres">
      <dgm:prSet presAssocID="{B14FB9B8-417A-4E87-A153-AFA34275F785}" presName="node" presStyleLbl="node1" presStyleIdx="0" presStyleCnt="15">
        <dgm:presLayoutVars>
          <dgm:bulletEnabled val="1"/>
        </dgm:presLayoutVars>
      </dgm:prSet>
      <dgm:spPr/>
      <dgm:t>
        <a:bodyPr/>
        <a:lstStyle/>
        <a:p>
          <a:endParaRPr lang="fr-FR"/>
        </a:p>
      </dgm:t>
    </dgm:pt>
    <dgm:pt modelId="{A610B0FB-CB0B-4207-AB07-C69E8A994D1E}" type="pres">
      <dgm:prSet presAssocID="{720C7C07-77DA-47A6-A243-ED6518B55D52}" presName="sibTrans" presStyleLbl="bgSibTrans2D1" presStyleIdx="0" presStyleCnt="14"/>
      <dgm:spPr/>
      <dgm:t>
        <a:bodyPr/>
        <a:lstStyle/>
        <a:p>
          <a:endParaRPr lang="fr-FR"/>
        </a:p>
      </dgm:t>
    </dgm:pt>
    <dgm:pt modelId="{3E0B9CA1-6738-4628-B7D9-1020783F6EEF}" type="pres">
      <dgm:prSet presAssocID="{4B7AAA9F-EFCD-4562-9BB5-2ECD68471BE7}" presName="compNode" presStyleCnt="0"/>
      <dgm:spPr/>
      <dgm:t>
        <a:bodyPr/>
        <a:lstStyle/>
        <a:p>
          <a:endParaRPr lang="fr-FR"/>
        </a:p>
      </dgm:t>
    </dgm:pt>
    <dgm:pt modelId="{EFD249D3-8A08-4289-A24A-FC78F1C09B2F}" type="pres">
      <dgm:prSet presAssocID="{4B7AAA9F-EFCD-4562-9BB5-2ECD68471BE7}" presName="dummyConnPt" presStyleCnt="0"/>
      <dgm:spPr/>
      <dgm:t>
        <a:bodyPr/>
        <a:lstStyle/>
        <a:p>
          <a:endParaRPr lang="fr-FR"/>
        </a:p>
      </dgm:t>
    </dgm:pt>
    <dgm:pt modelId="{535B9513-41DF-410A-8783-7E706C244E26}" type="pres">
      <dgm:prSet presAssocID="{4B7AAA9F-EFCD-4562-9BB5-2ECD68471BE7}" presName="node" presStyleLbl="node1" presStyleIdx="1" presStyleCnt="15">
        <dgm:presLayoutVars>
          <dgm:bulletEnabled val="1"/>
        </dgm:presLayoutVars>
      </dgm:prSet>
      <dgm:spPr/>
      <dgm:t>
        <a:bodyPr/>
        <a:lstStyle/>
        <a:p>
          <a:endParaRPr lang="fr-FR"/>
        </a:p>
      </dgm:t>
    </dgm:pt>
    <dgm:pt modelId="{C38F3461-D214-4C1B-9E65-4046E7FA753E}" type="pres">
      <dgm:prSet presAssocID="{D1A748E9-A30A-4544-8B3D-72BDBC32B38F}" presName="sibTrans" presStyleLbl="bgSibTrans2D1" presStyleIdx="1" presStyleCnt="14"/>
      <dgm:spPr/>
      <dgm:t>
        <a:bodyPr/>
        <a:lstStyle/>
        <a:p>
          <a:endParaRPr lang="fr-FR"/>
        </a:p>
      </dgm:t>
    </dgm:pt>
    <dgm:pt modelId="{04111E61-FADD-4D1D-9F12-F844069B1F07}" type="pres">
      <dgm:prSet presAssocID="{0E6CBABD-62EC-4BA8-8E18-25D54D5ABDC6}" presName="compNode" presStyleCnt="0"/>
      <dgm:spPr/>
      <dgm:t>
        <a:bodyPr/>
        <a:lstStyle/>
        <a:p>
          <a:endParaRPr lang="fr-FR"/>
        </a:p>
      </dgm:t>
    </dgm:pt>
    <dgm:pt modelId="{6780801F-B58F-4FF9-BA74-CFF53B986139}" type="pres">
      <dgm:prSet presAssocID="{0E6CBABD-62EC-4BA8-8E18-25D54D5ABDC6}" presName="dummyConnPt" presStyleCnt="0"/>
      <dgm:spPr/>
      <dgm:t>
        <a:bodyPr/>
        <a:lstStyle/>
        <a:p>
          <a:endParaRPr lang="fr-FR"/>
        </a:p>
      </dgm:t>
    </dgm:pt>
    <dgm:pt modelId="{F4FA8B46-BEC0-4C35-8C1D-CAE94F3E1E12}" type="pres">
      <dgm:prSet presAssocID="{0E6CBABD-62EC-4BA8-8E18-25D54D5ABDC6}" presName="node" presStyleLbl="node1" presStyleIdx="2" presStyleCnt="15">
        <dgm:presLayoutVars>
          <dgm:bulletEnabled val="1"/>
        </dgm:presLayoutVars>
      </dgm:prSet>
      <dgm:spPr/>
      <dgm:t>
        <a:bodyPr/>
        <a:lstStyle/>
        <a:p>
          <a:endParaRPr lang="fr-FR"/>
        </a:p>
      </dgm:t>
    </dgm:pt>
    <dgm:pt modelId="{2B35C2B6-80AA-46B0-B346-E7B3B568C2BB}" type="pres">
      <dgm:prSet presAssocID="{1DE3C8D2-D65A-48A0-B2E1-9E7951322BF2}" presName="sibTrans" presStyleLbl="bgSibTrans2D1" presStyleIdx="2" presStyleCnt="14"/>
      <dgm:spPr/>
      <dgm:t>
        <a:bodyPr/>
        <a:lstStyle/>
        <a:p>
          <a:endParaRPr lang="fr-FR"/>
        </a:p>
      </dgm:t>
    </dgm:pt>
    <dgm:pt modelId="{14EEF517-B94D-4F19-9A78-790A67302C1A}" type="pres">
      <dgm:prSet presAssocID="{19E1C00C-E99E-4366-B6DC-E0C29541AD13}" presName="compNode" presStyleCnt="0"/>
      <dgm:spPr/>
      <dgm:t>
        <a:bodyPr/>
        <a:lstStyle/>
        <a:p>
          <a:endParaRPr lang="fr-FR"/>
        </a:p>
      </dgm:t>
    </dgm:pt>
    <dgm:pt modelId="{39607627-BCA8-43E3-8D37-7F87B0059999}" type="pres">
      <dgm:prSet presAssocID="{19E1C00C-E99E-4366-B6DC-E0C29541AD13}" presName="dummyConnPt" presStyleCnt="0"/>
      <dgm:spPr/>
      <dgm:t>
        <a:bodyPr/>
        <a:lstStyle/>
        <a:p>
          <a:endParaRPr lang="fr-FR"/>
        </a:p>
      </dgm:t>
    </dgm:pt>
    <dgm:pt modelId="{2FB5A5CC-9046-4911-82BB-827E8F2ABC33}" type="pres">
      <dgm:prSet presAssocID="{19E1C00C-E99E-4366-B6DC-E0C29541AD13}" presName="node" presStyleLbl="node1" presStyleIdx="3" presStyleCnt="15">
        <dgm:presLayoutVars>
          <dgm:bulletEnabled val="1"/>
        </dgm:presLayoutVars>
      </dgm:prSet>
      <dgm:spPr/>
      <dgm:t>
        <a:bodyPr/>
        <a:lstStyle/>
        <a:p>
          <a:endParaRPr lang="fr-FR"/>
        </a:p>
      </dgm:t>
    </dgm:pt>
    <dgm:pt modelId="{C39B1FC4-2657-4917-8490-FE499AF035A7}" type="pres">
      <dgm:prSet presAssocID="{A1E5FE8E-B03C-4410-B7F7-C10032A7D257}" presName="sibTrans" presStyleLbl="bgSibTrans2D1" presStyleIdx="3" presStyleCnt="14"/>
      <dgm:spPr/>
      <dgm:t>
        <a:bodyPr/>
        <a:lstStyle/>
        <a:p>
          <a:endParaRPr lang="fr-FR"/>
        </a:p>
      </dgm:t>
    </dgm:pt>
    <dgm:pt modelId="{1F5B2CE8-75AB-4730-B189-4C8211D28F46}" type="pres">
      <dgm:prSet presAssocID="{3AFA9792-E80B-4F0A-9244-0B42F759DF37}" presName="compNode" presStyleCnt="0"/>
      <dgm:spPr/>
      <dgm:t>
        <a:bodyPr/>
        <a:lstStyle/>
        <a:p>
          <a:endParaRPr lang="fr-FR"/>
        </a:p>
      </dgm:t>
    </dgm:pt>
    <dgm:pt modelId="{6AEE880C-0085-462F-9103-7CBF321C64E5}" type="pres">
      <dgm:prSet presAssocID="{3AFA9792-E80B-4F0A-9244-0B42F759DF37}" presName="dummyConnPt" presStyleCnt="0"/>
      <dgm:spPr/>
      <dgm:t>
        <a:bodyPr/>
        <a:lstStyle/>
        <a:p>
          <a:endParaRPr lang="fr-FR"/>
        </a:p>
      </dgm:t>
    </dgm:pt>
    <dgm:pt modelId="{DA5779F6-FA38-4988-BEBD-2CB43069CB78}" type="pres">
      <dgm:prSet presAssocID="{3AFA9792-E80B-4F0A-9244-0B42F759DF37}" presName="node" presStyleLbl="node1" presStyleIdx="4" presStyleCnt="15">
        <dgm:presLayoutVars>
          <dgm:bulletEnabled val="1"/>
        </dgm:presLayoutVars>
      </dgm:prSet>
      <dgm:spPr/>
      <dgm:t>
        <a:bodyPr/>
        <a:lstStyle/>
        <a:p>
          <a:endParaRPr lang="fr-FR"/>
        </a:p>
      </dgm:t>
    </dgm:pt>
    <dgm:pt modelId="{A87BA94D-302B-46B5-A134-D01B8C1C3434}" type="pres">
      <dgm:prSet presAssocID="{E90B26DA-7548-429E-B343-0B6630615933}" presName="sibTrans" presStyleLbl="bgSibTrans2D1" presStyleIdx="4" presStyleCnt="14"/>
      <dgm:spPr/>
      <dgm:t>
        <a:bodyPr/>
        <a:lstStyle/>
        <a:p>
          <a:endParaRPr lang="fr-FR"/>
        </a:p>
      </dgm:t>
    </dgm:pt>
    <dgm:pt modelId="{C53E0904-870C-458C-94D8-07F834955012}" type="pres">
      <dgm:prSet presAssocID="{CECC7F70-74DA-475B-8090-2C1CDC200917}" presName="compNode" presStyleCnt="0"/>
      <dgm:spPr/>
      <dgm:t>
        <a:bodyPr/>
        <a:lstStyle/>
        <a:p>
          <a:endParaRPr lang="fr-FR"/>
        </a:p>
      </dgm:t>
    </dgm:pt>
    <dgm:pt modelId="{45279AD0-5BCB-40C3-9CB9-A912CAD81979}" type="pres">
      <dgm:prSet presAssocID="{CECC7F70-74DA-475B-8090-2C1CDC200917}" presName="dummyConnPt" presStyleCnt="0"/>
      <dgm:spPr/>
      <dgm:t>
        <a:bodyPr/>
        <a:lstStyle/>
        <a:p>
          <a:endParaRPr lang="fr-FR"/>
        </a:p>
      </dgm:t>
    </dgm:pt>
    <dgm:pt modelId="{094EFC3C-BA92-437A-B9F1-EFA2E722C2B6}" type="pres">
      <dgm:prSet presAssocID="{CECC7F70-74DA-475B-8090-2C1CDC200917}" presName="node" presStyleLbl="node1" presStyleIdx="5" presStyleCnt="15">
        <dgm:presLayoutVars>
          <dgm:bulletEnabled val="1"/>
        </dgm:presLayoutVars>
      </dgm:prSet>
      <dgm:spPr/>
      <dgm:t>
        <a:bodyPr/>
        <a:lstStyle/>
        <a:p>
          <a:endParaRPr lang="fr-FR"/>
        </a:p>
      </dgm:t>
    </dgm:pt>
    <dgm:pt modelId="{F782369C-B441-4FC9-886F-DD123C94D650}" type="pres">
      <dgm:prSet presAssocID="{845D2D80-0DEA-4BE0-90E4-573A9E549C4E}" presName="sibTrans" presStyleLbl="bgSibTrans2D1" presStyleIdx="5" presStyleCnt="14"/>
      <dgm:spPr/>
      <dgm:t>
        <a:bodyPr/>
        <a:lstStyle/>
        <a:p>
          <a:endParaRPr lang="fr-FR"/>
        </a:p>
      </dgm:t>
    </dgm:pt>
    <dgm:pt modelId="{53B3345F-B466-401F-8097-60E8890D3C9D}" type="pres">
      <dgm:prSet presAssocID="{7358BA47-6E0B-40A7-8267-91E872563F2C}" presName="compNode" presStyleCnt="0"/>
      <dgm:spPr/>
      <dgm:t>
        <a:bodyPr/>
        <a:lstStyle/>
        <a:p>
          <a:endParaRPr lang="fr-FR"/>
        </a:p>
      </dgm:t>
    </dgm:pt>
    <dgm:pt modelId="{B19FFF1C-E39F-4372-8701-26A1EA2A8ADE}" type="pres">
      <dgm:prSet presAssocID="{7358BA47-6E0B-40A7-8267-91E872563F2C}" presName="dummyConnPt" presStyleCnt="0"/>
      <dgm:spPr/>
      <dgm:t>
        <a:bodyPr/>
        <a:lstStyle/>
        <a:p>
          <a:endParaRPr lang="fr-FR"/>
        </a:p>
      </dgm:t>
    </dgm:pt>
    <dgm:pt modelId="{0217B50D-D648-48F3-BAC9-303A6AFA636A}" type="pres">
      <dgm:prSet presAssocID="{7358BA47-6E0B-40A7-8267-91E872563F2C}" presName="node" presStyleLbl="node1" presStyleIdx="6" presStyleCnt="15">
        <dgm:presLayoutVars>
          <dgm:bulletEnabled val="1"/>
        </dgm:presLayoutVars>
      </dgm:prSet>
      <dgm:spPr/>
      <dgm:t>
        <a:bodyPr/>
        <a:lstStyle/>
        <a:p>
          <a:endParaRPr lang="fr-FR"/>
        </a:p>
      </dgm:t>
    </dgm:pt>
    <dgm:pt modelId="{DCB512D2-CC9D-46BC-8EDC-C2E8A65BB689}" type="pres">
      <dgm:prSet presAssocID="{3695B0DA-15E2-4E26-B6A5-576A52EA6EA6}" presName="sibTrans" presStyleLbl="bgSibTrans2D1" presStyleIdx="6" presStyleCnt="14"/>
      <dgm:spPr/>
      <dgm:t>
        <a:bodyPr/>
        <a:lstStyle/>
        <a:p>
          <a:endParaRPr lang="fr-FR"/>
        </a:p>
      </dgm:t>
    </dgm:pt>
    <dgm:pt modelId="{4B71DE4E-C16E-4270-B359-40A80AC55D81}" type="pres">
      <dgm:prSet presAssocID="{ECDBE47D-FA11-49CA-8D69-23527877973A}" presName="compNode" presStyleCnt="0"/>
      <dgm:spPr/>
      <dgm:t>
        <a:bodyPr/>
        <a:lstStyle/>
        <a:p>
          <a:endParaRPr lang="fr-FR"/>
        </a:p>
      </dgm:t>
    </dgm:pt>
    <dgm:pt modelId="{19CB24DA-4924-4951-9DC1-B83FD27EFBF6}" type="pres">
      <dgm:prSet presAssocID="{ECDBE47D-FA11-49CA-8D69-23527877973A}" presName="dummyConnPt" presStyleCnt="0"/>
      <dgm:spPr/>
      <dgm:t>
        <a:bodyPr/>
        <a:lstStyle/>
        <a:p>
          <a:endParaRPr lang="fr-FR"/>
        </a:p>
      </dgm:t>
    </dgm:pt>
    <dgm:pt modelId="{320B4F99-B3C2-41D9-9030-0C0541E616B1}" type="pres">
      <dgm:prSet presAssocID="{ECDBE47D-FA11-49CA-8D69-23527877973A}" presName="node" presStyleLbl="node1" presStyleIdx="7" presStyleCnt="15">
        <dgm:presLayoutVars>
          <dgm:bulletEnabled val="1"/>
        </dgm:presLayoutVars>
      </dgm:prSet>
      <dgm:spPr/>
      <dgm:t>
        <a:bodyPr/>
        <a:lstStyle/>
        <a:p>
          <a:endParaRPr lang="fr-FR"/>
        </a:p>
      </dgm:t>
    </dgm:pt>
    <dgm:pt modelId="{702B61EA-E3C8-4FAC-9EF3-715423311BCA}" type="pres">
      <dgm:prSet presAssocID="{1E5774B5-86B3-46BD-8E40-AF875C9BD037}" presName="sibTrans" presStyleLbl="bgSibTrans2D1" presStyleIdx="7" presStyleCnt="14"/>
      <dgm:spPr/>
      <dgm:t>
        <a:bodyPr/>
        <a:lstStyle/>
        <a:p>
          <a:endParaRPr lang="fr-FR"/>
        </a:p>
      </dgm:t>
    </dgm:pt>
    <dgm:pt modelId="{0ABDD11E-EE0A-40CC-808A-274DA50D4D7D}" type="pres">
      <dgm:prSet presAssocID="{09F6312A-5961-43D6-9C93-5228743DFA96}" presName="compNode" presStyleCnt="0"/>
      <dgm:spPr/>
      <dgm:t>
        <a:bodyPr/>
        <a:lstStyle/>
        <a:p>
          <a:endParaRPr lang="fr-FR"/>
        </a:p>
      </dgm:t>
    </dgm:pt>
    <dgm:pt modelId="{F449D42A-99DC-449B-A2DD-92E595B2FD7E}" type="pres">
      <dgm:prSet presAssocID="{09F6312A-5961-43D6-9C93-5228743DFA96}" presName="dummyConnPt" presStyleCnt="0"/>
      <dgm:spPr/>
      <dgm:t>
        <a:bodyPr/>
        <a:lstStyle/>
        <a:p>
          <a:endParaRPr lang="fr-FR"/>
        </a:p>
      </dgm:t>
    </dgm:pt>
    <dgm:pt modelId="{B5B227A7-D3BF-497F-B24F-A4F5526DFAFA}" type="pres">
      <dgm:prSet presAssocID="{09F6312A-5961-43D6-9C93-5228743DFA96}" presName="node" presStyleLbl="node1" presStyleIdx="8" presStyleCnt="15">
        <dgm:presLayoutVars>
          <dgm:bulletEnabled val="1"/>
        </dgm:presLayoutVars>
      </dgm:prSet>
      <dgm:spPr/>
      <dgm:t>
        <a:bodyPr/>
        <a:lstStyle/>
        <a:p>
          <a:endParaRPr lang="fr-FR"/>
        </a:p>
      </dgm:t>
    </dgm:pt>
    <dgm:pt modelId="{220CA9EA-6156-44D2-A838-8D17ACEACF5B}" type="pres">
      <dgm:prSet presAssocID="{3E2B9E81-F6E7-4CDC-8C16-EDFEAC5CA3FC}" presName="sibTrans" presStyleLbl="bgSibTrans2D1" presStyleIdx="8" presStyleCnt="14"/>
      <dgm:spPr/>
      <dgm:t>
        <a:bodyPr/>
        <a:lstStyle/>
        <a:p>
          <a:endParaRPr lang="fr-FR"/>
        </a:p>
      </dgm:t>
    </dgm:pt>
    <dgm:pt modelId="{46AD1610-3B7A-4FE0-8B9D-04067DFCF205}" type="pres">
      <dgm:prSet presAssocID="{14C4FF33-AD5E-408F-9C03-B2FAD94FBB9E}" presName="compNode" presStyleCnt="0"/>
      <dgm:spPr/>
      <dgm:t>
        <a:bodyPr/>
        <a:lstStyle/>
        <a:p>
          <a:endParaRPr lang="fr-FR"/>
        </a:p>
      </dgm:t>
    </dgm:pt>
    <dgm:pt modelId="{5A9F866E-63F7-4FCD-800E-59BE074645E8}" type="pres">
      <dgm:prSet presAssocID="{14C4FF33-AD5E-408F-9C03-B2FAD94FBB9E}" presName="dummyConnPt" presStyleCnt="0"/>
      <dgm:spPr/>
      <dgm:t>
        <a:bodyPr/>
        <a:lstStyle/>
        <a:p>
          <a:endParaRPr lang="fr-FR"/>
        </a:p>
      </dgm:t>
    </dgm:pt>
    <dgm:pt modelId="{12A834D7-178D-4AF5-814E-FC91609666B8}" type="pres">
      <dgm:prSet presAssocID="{14C4FF33-AD5E-408F-9C03-B2FAD94FBB9E}" presName="node" presStyleLbl="node1" presStyleIdx="9" presStyleCnt="15">
        <dgm:presLayoutVars>
          <dgm:bulletEnabled val="1"/>
        </dgm:presLayoutVars>
      </dgm:prSet>
      <dgm:spPr/>
      <dgm:t>
        <a:bodyPr/>
        <a:lstStyle/>
        <a:p>
          <a:endParaRPr lang="fr-FR"/>
        </a:p>
      </dgm:t>
    </dgm:pt>
    <dgm:pt modelId="{EFAE4DDB-D5C6-4A9D-B1CD-2D0B460C7ABE}" type="pres">
      <dgm:prSet presAssocID="{AD8F513F-E810-496F-8A8D-013C2945DD9C}" presName="sibTrans" presStyleLbl="bgSibTrans2D1" presStyleIdx="9" presStyleCnt="14"/>
      <dgm:spPr/>
      <dgm:t>
        <a:bodyPr/>
        <a:lstStyle/>
        <a:p>
          <a:endParaRPr lang="fr-FR"/>
        </a:p>
      </dgm:t>
    </dgm:pt>
    <dgm:pt modelId="{8FC00EFA-5BCC-4F52-9D31-84EE09628D7B}" type="pres">
      <dgm:prSet presAssocID="{0FAA1D8F-6E4D-4794-8344-463C2935908A}" presName="compNode" presStyleCnt="0"/>
      <dgm:spPr/>
      <dgm:t>
        <a:bodyPr/>
        <a:lstStyle/>
        <a:p>
          <a:endParaRPr lang="fr-FR"/>
        </a:p>
      </dgm:t>
    </dgm:pt>
    <dgm:pt modelId="{EC690DC3-B921-4251-8598-4D6C8B8FDE59}" type="pres">
      <dgm:prSet presAssocID="{0FAA1D8F-6E4D-4794-8344-463C2935908A}" presName="dummyConnPt" presStyleCnt="0"/>
      <dgm:spPr/>
      <dgm:t>
        <a:bodyPr/>
        <a:lstStyle/>
        <a:p>
          <a:endParaRPr lang="fr-FR"/>
        </a:p>
      </dgm:t>
    </dgm:pt>
    <dgm:pt modelId="{3AE9A2F8-6D56-4209-93C6-4BC97F7F9B65}" type="pres">
      <dgm:prSet presAssocID="{0FAA1D8F-6E4D-4794-8344-463C2935908A}" presName="node" presStyleLbl="node1" presStyleIdx="10" presStyleCnt="15">
        <dgm:presLayoutVars>
          <dgm:bulletEnabled val="1"/>
        </dgm:presLayoutVars>
      </dgm:prSet>
      <dgm:spPr/>
      <dgm:t>
        <a:bodyPr/>
        <a:lstStyle/>
        <a:p>
          <a:endParaRPr lang="fr-FR"/>
        </a:p>
      </dgm:t>
    </dgm:pt>
    <dgm:pt modelId="{BDA68C5C-AD18-4171-90AC-401475DE1DE8}" type="pres">
      <dgm:prSet presAssocID="{6E0B666B-1A5E-4100-B072-3A4C6D2AA08D}" presName="sibTrans" presStyleLbl="bgSibTrans2D1" presStyleIdx="10" presStyleCnt="14"/>
      <dgm:spPr/>
      <dgm:t>
        <a:bodyPr/>
        <a:lstStyle/>
        <a:p>
          <a:endParaRPr lang="fr-FR"/>
        </a:p>
      </dgm:t>
    </dgm:pt>
    <dgm:pt modelId="{397D0B60-EC06-4373-B280-412675C73440}" type="pres">
      <dgm:prSet presAssocID="{FF800C56-2BF6-473B-A631-6F161E454A1D}" presName="compNode" presStyleCnt="0"/>
      <dgm:spPr/>
      <dgm:t>
        <a:bodyPr/>
        <a:lstStyle/>
        <a:p>
          <a:endParaRPr lang="fr-FR"/>
        </a:p>
      </dgm:t>
    </dgm:pt>
    <dgm:pt modelId="{08B730F8-844C-4730-B275-858A428E4F7F}" type="pres">
      <dgm:prSet presAssocID="{FF800C56-2BF6-473B-A631-6F161E454A1D}" presName="dummyConnPt" presStyleCnt="0"/>
      <dgm:spPr/>
      <dgm:t>
        <a:bodyPr/>
        <a:lstStyle/>
        <a:p>
          <a:endParaRPr lang="fr-FR"/>
        </a:p>
      </dgm:t>
    </dgm:pt>
    <dgm:pt modelId="{E66F6C1A-3B49-4EBD-AE8F-F47F5194E7AF}" type="pres">
      <dgm:prSet presAssocID="{FF800C56-2BF6-473B-A631-6F161E454A1D}" presName="node" presStyleLbl="node1" presStyleIdx="11" presStyleCnt="15">
        <dgm:presLayoutVars>
          <dgm:bulletEnabled val="1"/>
        </dgm:presLayoutVars>
      </dgm:prSet>
      <dgm:spPr/>
      <dgm:t>
        <a:bodyPr/>
        <a:lstStyle/>
        <a:p>
          <a:endParaRPr lang="fr-FR"/>
        </a:p>
      </dgm:t>
    </dgm:pt>
    <dgm:pt modelId="{F7195C61-82FB-42B0-A8BB-83C75D2DBFA1}" type="pres">
      <dgm:prSet presAssocID="{D6940ABC-FF50-4E0C-A021-040C95B9F72B}" presName="sibTrans" presStyleLbl="bgSibTrans2D1" presStyleIdx="11" presStyleCnt="14"/>
      <dgm:spPr/>
      <dgm:t>
        <a:bodyPr/>
        <a:lstStyle/>
        <a:p>
          <a:endParaRPr lang="fr-FR"/>
        </a:p>
      </dgm:t>
    </dgm:pt>
    <dgm:pt modelId="{E2CC7747-5075-41B5-A5F3-8FF3D2D6B2DA}" type="pres">
      <dgm:prSet presAssocID="{F56EA5CE-8C73-4949-BCEC-0801D88F1082}" presName="compNode" presStyleCnt="0"/>
      <dgm:spPr/>
      <dgm:t>
        <a:bodyPr/>
        <a:lstStyle/>
        <a:p>
          <a:endParaRPr lang="fr-FR"/>
        </a:p>
      </dgm:t>
    </dgm:pt>
    <dgm:pt modelId="{63F5FC8B-7440-4484-AF87-4258E3019C79}" type="pres">
      <dgm:prSet presAssocID="{F56EA5CE-8C73-4949-BCEC-0801D88F1082}" presName="dummyConnPt" presStyleCnt="0"/>
      <dgm:spPr/>
      <dgm:t>
        <a:bodyPr/>
        <a:lstStyle/>
        <a:p>
          <a:endParaRPr lang="fr-FR"/>
        </a:p>
      </dgm:t>
    </dgm:pt>
    <dgm:pt modelId="{551BB552-1974-478F-913A-6F4D98B5D7F0}" type="pres">
      <dgm:prSet presAssocID="{F56EA5CE-8C73-4949-BCEC-0801D88F1082}" presName="node" presStyleLbl="node1" presStyleIdx="12" presStyleCnt="15">
        <dgm:presLayoutVars>
          <dgm:bulletEnabled val="1"/>
        </dgm:presLayoutVars>
      </dgm:prSet>
      <dgm:spPr/>
      <dgm:t>
        <a:bodyPr/>
        <a:lstStyle/>
        <a:p>
          <a:endParaRPr lang="fr-FR"/>
        </a:p>
      </dgm:t>
    </dgm:pt>
    <dgm:pt modelId="{4F2623AD-130D-4158-A121-295F2E494AC2}" type="pres">
      <dgm:prSet presAssocID="{AF7BE3A3-736D-4003-8472-A7337CCD8C19}" presName="sibTrans" presStyleLbl="bgSibTrans2D1" presStyleIdx="12" presStyleCnt="14"/>
      <dgm:spPr/>
      <dgm:t>
        <a:bodyPr/>
        <a:lstStyle/>
        <a:p>
          <a:endParaRPr lang="fr-FR"/>
        </a:p>
      </dgm:t>
    </dgm:pt>
    <dgm:pt modelId="{1EDBA472-1B21-46D4-BE3C-DDF5B3AE0A04}" type="pres">
      <dgm:prSet presAssocID="{A8EC7C30-532F-4ADD-B125-24F2B5D36D89}" presName="compNode" presStyleCnt="0"/>
      <dgm:spPr/>
      <dgm:t>
        <a:bodyPr/>
        <a:lstStyle/>
        <a:p>
          <a:endParaRPr lang="fr-FR"/>
        </a:p>
      </dgm:t>
    </dgm:pt>
    <dgm:pt modelId="{2223C21A-ED02-4F7E-8747-A643CD041372}" type="pres">
      <dgm:prSet presAssocID="{A8EC7C30-532F-4ADD-B125-24F2B5D36D89}" presName="dummyConnPt" presStyleCnt="0"/>
      <dgm:spPr/>
      <dgm:t>
        <a:bodyPr/>
        <a:lstStyle/>
        <a:p>
          <a:endParaRPr lang="fr-FR"/>
        </a:p>
      </dgm:t>
    </dgm:pt>
    <dgm:pt modelId="{64B9C518-5DEA-4AF9-B7E2-3EF0F2A6CC1B}" type="pres">
      <dgm:prSet presAssocID="{A8EC7C30-532F-4ADD-B125-24F2B5D36D89}" presName="node" presStyleLbl="node1" presStyleIdx="13" presStyleCnt="15">
        <dgm:presLayoutVars>
          <dgm:bulletEnabled val="1"/>
        </dgm:presLayoutVars>
      </dgm:prSet>
      <dgm:spPr/>
      <dgm:t>
        <a:bodyPr/>
        <a:lstStyle/>
        <a:p>
          <a:endParaRPr lang="fr-FR"/>
        </a:p>
      </dgm:t>
    </dgm:pt>
    <dgm:pt modelId="{7AA500B0-C41D-480F-85ED-94928F075EC5}" type="pres">
      <dgm:prSet presAssocID="{A5A6540D-5C03-4982-AB4A-3FD6D3583297}" presName="sibTrans" presStyleLbl="bgSibTrans2D1" presStyleIdx="13" presStyleCnt="14"/>
      <dgm:spPr/>
      <dgm:t>
        <a:bodyPr/>
        <a:lstStyle/>
        <a:p>
          <a:endParaRPr lang="fr-FR"/>
        </a:p>
      </dgm:t>
    </dgm:pt>
    <dgm:pt modelId="{844F52B7-8989-4801-900C-6C868CA6CD65}" type="pres">
      <dgm:prSet presAssocID="{A418EF2B-4879-43EF-AB0F-FCAD7E4CFADD}" presName="compNode" presStyleCnt="0"/>
      <dgm:spPr/>
      <dgm:t>
        <a:bodyPr/>
        <a:lstStyle/>
        <a:p>
          <a:endParaRPr lang="fr-FR"/>
        </a:p>
      </dgm:t>
    </dgm:pt>
    <dgm:pt modelId="{6BF13518-DEFD-4026-9082-602F985E09EF}" type="pres">
      <dgm:prSet presAssocID="{A418EF2B-4879-43EF-AB0F-FCAD7E4CFADD}" presName="dummyConnPt" presStyleCnt="0"/>
      <dgm:spPr/>
      <dgm:t>
        <a:bodyPr/>
        <a:lstStyle/>
        <a:p>
          <a:endParaRPr lang="fr-FR"/>
        </a:p>
      </dgm:t>
    </dgm:pt>
    <dgm:pt modelId="{782DA17E-740F-4FA4-928B-A6A769D04C39}" type="pres">
      <dgm:prSet presAssocID="{A418EF2B-4879-43EF-AB0F-FCAD7E4CFADD}" presName="node" presStyleLbl="node1" presStyleIdx="14" presStyleCnt="15">
        <dgm:presLayoutVars>
          <dgm:bulletEnabled val="1"/>
        </dgm:presLayoutVars>
      </dgm:prSet>
      <dgm:spPr/>
      <dgm:t>
        <a:bodyPr/>
        <a:lstStyle/>
        <a:p>
          <a:endParaRPr lang="fr-FR"/>
        </a:p>
      </dgm:t>
    </dgm:pt>
  </dgm:ptLst>
  <dgm:cxnLst>
    <dgm:cxn modelId="{B4743C09-0478-40E7-93E2-C7DC0ED04446}" type="presOf" srcId="{1DE3C8D2-D65A-48A0-B2E1-9E7951322BF2}" destId="{2B35C2B6-80AA-46B0-B346-E7B3B568C2BB}" srcOrd="0" destOrd="0" presId="urn:microsoft.com/office/officeart/2005/8/layout/bProcess4"/>
    <dgm:cxn modelId="{245D3B5E-3E4C-42D9-B669-4783BEB049DA}" type="presOf" srcId="{AD8F513F-E810-496F-8A8D-013C2945DD9C}" destId="{EFAE4DDB-D5C6-4A9D-B1CD-2D0B460C7ABE}" srcOrd="0" destOrd="0" presId="urn:microsoft.com/office/officeart/2005/8/layout/bProcess4"/>
    <dgm:cxn modelId="{3895460D-F4F9-4C1F-94BB-B391B70D9EF4}" type="presOf" srcId="{E90B26DA-7548-429E-B343-0B6630615933}" destId="{A87BA94D-302B-46B5-A134-D01B8C1C3434}" srcOrd="0" destOrd="0" presId="urn:microsoft.com/office/officeart/2005/8/layout/bProcess4"/>
    <dgm:cxn modelId="{AB59CB56-7049-4D21-A2E5-652C0A912C27}" type="presOf" srcId="{3695B0DA-15E2-4E26-B6A5-576A52EA6EA6}" destId="{DCB512D2-CC9D-46BC-8EDC-C2E8A65BB689}" srcOrd="0" destOrd="0" presId="urn:microsoft.com/office/officeart/2005/8/layout/bProcess4"/>
    <dgm:cxn modelId="{FCA7C712-A3F6-4732-AA87-3771F1AC2F39}" type="presOf" srcId="{0E6CBABD-62EC-4BA8-8E18-25D54D5ABDC6}" destId="{F4FA8B46-BEC0-4C35-8C1D-CAE94F3E1E12}" srcOrd="0" destOrd="0" presId="urn:microsoft.com/office/officeart/2005/8/layout/bProcess4"/>
    <dgm:cxn modelId="{E61F5D66-A44F-4A43-BBF8-9E5E71CF561C}" srcId="{7E29F5B8-EA4A-4B62-9564-37FB6F1E73F6}" destId="{A8EC7C30-532F-4ADD-B125-24F2B5D36D89}" srcOrd="13" destOrd="0" parTransId="{AE9867FD-6503-4B5B-B34F-50D75CFE716B}" sibTransId="{A5A6540D-5C03-4982-AB4A-3FD6D3583297}"/>
    <dgm:cxn modelId="{8C39E6A9-22B8-4B8D-AA32-019B65232682}" srcId="{7E29F5B8-EA4A-4B62-9564-37FB6F1E73F6}" destId="{3AFA9792-E80B-4F0A-9244-0B42F759DF37}" srcOrd="4" destOrd="0" parTransId="{BC9CF7E8-2555-46B0-B8A1-7795424C2FD7}" sibTransId="{E90B26DA-7548-429E-B343-0B6630615933}"/>
    <dgm:cxn modelId="{E5587307-8350-4EAE-9CB0-7D12E67A6FA6}" type="presOf" srcId="{AF7BE3A3-736D-4003-8472-A7337CCD8C19}" destId="{4F2623AD-130D-4158-A121-295F2E494AC2}" srcOrd="0" destOrd="0" presId="urn:microsoft.com/office/officeart/2005/8/layout/bProcess4"/>
    <dgm:cxn modelId="{9D6F7A53-0CAB-4FED-A60C-CFD24720F041}" type="presOf" srcId="{6E0B666B-1A5E-4100-B072-3A4C6D2AA08D}" destId="{BDA68C5C-AD18-4171-90AC-401475DE1DE8}" srcOrd="0" destOrd="0" presId="urn:microsoft.com/office/officeart/2005/8/layout/bProcess4"/>
    <dgm:cxn modelId="{75DB84C6-1F97-4DBA-B597-824E4A80AED6}" type="presOf" srcId="{09F6312A-5961-43D6-9C93-5228743DFA96}" destId="{B5B227A7-D3BF-497F-B24F-A4F5526DFAFA}" srcOrd="0" destOrd="0" presId="urn:microsoft.com/office/officeart/2005/8/layout/bProcess4"/>
    <dgm:cxn modelId="{AAA2F37F-8E6C-4751-A14A-E90D1FEDF709}" type="presOf" srcId="{14C4FF33-AD5E-408F-9C03-B2FAD94FBB9E}" destId="{12A834D7-178D-4AF5-814E-FC91609666B8}" srcOrd="0" destOrd="0" presId="urn:microsoft.com/office/officeart/2005/8/layout/bProcess4"/>
    <dgm:cxn modelId="{E35D0E16-2B32-4B94-99FB-592222DD8AB8}" type="presOf" srcId="{FF800C56-2BF6-473B-A631-6F161E454A1D}" destId="{E66F6C1A-3B49-4EBD-AE8F-F47F5194E7AF}" srcOrd="0" destOrd="0" presId="urn:microsoft.com/office/officeart/2005/8/layout/bProcess4"/>
    <dgm:cxn modelId="{EFE5B831-DEAD-46E8-A90F-6FC7833DC0FE}" srcId="{7E29F5B8-EA4A-4B62-9564-37FB6F1E73F6}" destId="{09F6312A-5961-43D6-9C93-5228743DFA96}" srcOrd="8" destOrd="0" parTransId="{5A608B5D-8C2D-4A2C-A44F-0AE44366F709}" sibTransId="{3E2B9E81-F6E7-4CDC-8C16-EDFEAC5CA3FC}"/>
    <dgm:cxn modelId="{0D1D1895-5F4C-4D41-A8A2-46EBB51139D3}" srcId="{7E29F5B8-EA4A-4B62-9564-37FB6F1E73F6}" destId="{A418EF2B-4879-43EF-AB0F-FCAD7E4CFADD}" srcOrd="14" destOrd="0" parTransId="{F50B6816-AAE5-446D-A6EE-D889DE5BEF80}" sibTransId="{9387CA75-629F-4EE9-B86C-8A770F02E1D7}"/>
    <dgm:cxn modelId="{5DA56C9C-69FA-4A9A-A22C-4E8DE73DDB40}" type="presOf" srcId="{ECDBE47D-FA11-49CA-8D69-23527877973A}" destId="{320B4F99-B3C2-41D9-9030-0C0541E616B1}" srcOrd="0" destOrd="0" presId="urn:microsoft.com/office/officeart/2005/8/layout/bProcess4"/>
    <dgm:cxn modelId="{342C80FE-869B-41D4-A1DF-137026F57D31}" type="presOf" srcId="{A8EC7C30-532F-4ADD-B125-24F2B5D36D89}" destId="{64B9C518-5DEA-4AF9-B7E2-3EF0F2A6CC1B}" srcOrd="0" destOrd="0" presId="urn:microsoft.com/office/officeart/2005/8/layout/bProcess4"/>
    <dgm:cxn modelId="{ABCD3186-22B0-44DA-99FC-77A52C544A94}" type="presOf" srcId="{19E1C00C-E99E-4366-B6DC-E0C29541AD13}" destId="{2FB5A5CC-9046-4911-82BB-827E8F2ABC33}" srcOrd="0" destOrd="0" presId="urn:microsoft.com/office/officeart/2005/8/layout/bProcess4"/>
    <dgm:cxn modelId="{24FF5D16-2C20-481B-AFEC-A60A9219D3A0}" type="presOf" srcId="{720C7C07-77DA-47A6-A243-ED6518B55D52}" destId="{A610B0FB-CB0B-4207-AB07-C69E8A994D1E}" srcOrd="0" destOrd="0" presId="urn:microsoft.com/office/officeart/2005/8/layout/bProcess4"/>
    <dgm:cxn modelId="{2C34358C-309A-4EE3-A84C-64E682594B63}" type="presOf" srcId="{3AFA9792-E80B-4F0A-9244-0B42F759DF37}" destId="{DA5779F6-FA38-4988-BEBD-2CB43069CB78}" srcOrd="0" destOrd="0" presId="urn:microsoft.com/office/officeart/2005/8/layout/bProcess4"/>
    <dgm:cxn modelId="{15A847F9-108F-42DD-BBDA-B1FFD595CC20}" srcId="{7E29F5B8-EA4A-4B62-9564-37FB6F1E73F6}" destId="{B14FB9B8-417A-4E87-A153-AFA34275F785}" srcOrd="0" destOrd="0" parTransId="{CC8D645E-C7E1-4382-A605-A026A6EFF97E}" sibTransId="{720C7C07-77DA-47A6-A243-ED6518B55D52}"/>
    <dgm:cxn modelId="{E0824FEA-C1B0-404E-BDFB-194363CB76FE}" type="presOf" srcId="{D6940ABC-FF50-4E0C-A021-040C95B9F72B}" destId="{F7195C61-82FB-42B0-A8BB-83C75D2DBFA1}" srcOrd="0" destOrd="0" presId="urn:microsoft.com/office/officeart/2005/8/layout/bProcess4"/>
    <dgm:cxn modelId="{69B90246-9D88-4B12-AA8A-00A2A57ADA2E}" srcId="{7E29F5B8-EA4A-4B62-9564-37FB6F1E73F6}" destId="{0FAA1D8F-6E4D-4794-8344-463C2935908A}" srcOrd="10" destOrd="0" parTransId="{4A232D46-CDC4-4C89-9EDF-5F6A863A4B85}" sibTransId="{6E0B666B-1A5E-4100-B072-3A4C6D2AA08D}"/>
    <dgm:cxn modelId="{35DA2D79-B657-4CEF-AFE7-5D20E0D02BBC}" srcId="{7E29F5B8-EA4A-4B62-9564-37FB6F1E73F6}" destId="{4B7AAA9F-EFCD-4562-9BB5-2ECD68471BE7}" srcOrd="1" destOrd="0" parTransId="{C32DCC85-48ED-4BD2-B2BE-1277616C163A}" sibTransId="{D1A748E9-A30A-4544-8B3D-72BDBC32B38F}"/>
    <dgm:cxn modelId="{F9DE0088-95FC-4220-817D-03E8E11D2340}" type="presOf" srcId="{845D2D80-0DEA-4BE0-90E4-573A9E549C4E}" destId="{F782369C-B441-4FC9-886F-DD123C94D650}" srcOrd="0" destOrd="0" presId="urn:microsoft.com/office/officeart/2005/8/layout/bProcess4"/>
    <dgm:cxn modelId="{1B2C2897-F40F-40B9-A811-6EAB94C3F294}" type="presOf" srcId="{0FAA1D8F-6E4D-4794-8344-463C2935908A}" destId="{3AE9A2F8-6D56-4209-93C6-4BC97F7F9B65}" srcOrd="0" destOrd="0" presId="urn:microsoft.com/office/officeart/2005/8/layout/bProcess4"/>
    <dgm:cxn modelId="{DC4ABA7D-D6F0-4588-BA00-EFCCAD16403E}" type="presOf" srcId="{7E29F5B8-EA4A-4B62-9564-37FB6F1E73F6}" destId="{71D9DB47-1F71-4DCF-82DE-962DA297CBFE}" srcOrd="0" destOrd="0" presId="urn:microsoft.com/office/officeart/2005/8/layout/bProcess4"/>
    <dgm:cxn modelId="{20306462-78D9-437C-96C1-44097CB11CDE}" srcId="{7E29F5B8-EA4A-4B62-9564-37FB6F1E73F6}" destId="{ECDBE47D-FA11-49CA-8D69-23527877973A}" srcOrd="7" destOrd="0" parTransId="{93F7795A-A04E-4709-B6CF-993EEF57AB6A}" sibTransId="{1E5774B5-86B3-46BD-8E40-AF875C9BD037}"/>
    <dgm:cxn modelId="{229DE390-E39D-4A37-A43F-EEF5543444E4}" type="presOf" srcId="{4B7AAA9F-EFCD-4562-9BB5-2ECD68471BE7}" destId="{535B9513-41DF-410A-8783-7E706C244E26}" srcOrd="0" destOrd="0" presId="urn:microsoft.com/office/officeart/2005/8/layout/bProcess4"/>
    <dgm:cxn modelId="{DB3F1194-FED4-44DD-872A-3410DE63C1FA}" srcId="{7E29F5B8-EA4A-4B62-9564-37FB6F1E73F6}" destId="{19E1C00C-E99E-4366-B6DC-E0C29541AD13}" srcOrd="3" destOrd="0" parTransId="{C7658D1D-89AB-458C-A25B-DE56CB4F614D}" sibTransId="{A1E5FE8E-B03C-4410-B7F7-C10032A7D257}"/>
    <dgm:cxn modelId="{D8B97005-5CE9-45A7-B43E-B84394DCEC03}" srcId="{7E29F5B8-EA4A-4B62-9564-37FB6F1E73F6}" destId="{F56EA5CE-8C73-4949-BCEC-0801D88F1082}" srcOrd="12" destOrd="0" parTransId="{B389AB8D-F584-4FB5-B1D5-2044CBC1D9B0}" sibTransId="{AF7BE3A3-736D-4003-8472-A7337CCD8C19}"/>
    <dgm:cxn modelId="{F5690E9E-166B-47CA-B4C2-AB71DBB01B01}" type="presOf" srcId="{A418EF2B-4879-43EF-AB0F-FCAD7E4CFADD}" destId="{782DA17E-740F-4FA4-928B-A6A769D04C39}" srcOrd="0" destOrd="0" presId="urn:microsoft.com/office/officeart/2005/8/layout/bProcess4"/>
    <dgm:cxn modelId="{8A3BE384-14E6-43EE-B8F3-8456E8AC1243}" type="presOf" srcId="{7358BA47-6E0B-40A7-8267-91E872563F2C}" destId="{0217B50D-D648-48F3-BAC9-303A6AFA636A}" srcOrd="0" destOrd="0" presId="urn:microsoft.com/office/officeart/2005/8/layout/bProcess4"/>
    <dgm:cxn modelId="{D932B6C1-03A4-4009-89E8-F54E207E1FB3}" srcId="{7E29F5B8-EA4A-4B62-9564-37FB6F1E73F6}" destId="{CECC7F70-74DA-475B-8090-2C1CDC200917}" srcOrd="5" destOrd="0" parTransId="{72A5D8B4-E127-4592-A607-F8704C8B1616}" sibTransId="{845D2D80-0DEA-4BE0-90E4-573A9E549C4E}"/>
    <dgm:cxn modelId="{3A283BFA-7A54-47B4-AC6B-1EC58577F946}" type="presOf" srcId="{D1A748E9-A30A-4544-8B3D-72BDBC32B38F}" destId="{C38F3461-D214-4C1B-9E65-4046E7FA753E}" srcOrd="0" destOrd="0" presId="urn:microsoft.com/office/officeart/2005/8/layout/bProcess4"/>
    <dgm:cxn modelId="{10E8F308-CB4A-46FE-9E11-C15426706DE5}" type="presOf" srcId="{3E2B9E81-F6E7-4CDC-8C16-EDFEAC5CA3FC}" destId="{220CA9EA-6156-44D2-A838-8D17ACEACF5B}" srcOrd="0" destOrd="0" presId="urn:microsoft.com/office/officeart/2005/8/layout/bProcess4"/>
    <dgm:cxn modelId="{77F163CB-1495-49DD-824F-2052433D7C9B}" type="presOf" srcId="{1E5774B5-86B3-46BD-8E40-AF875C9BD037}" destId="{702B61EA-E3C8-4FAC-9EF3-715423311BCA}" srcOrd="0" destOrd="0" presId="urn:microsoft.com/office/officeart/2005/8/layout/bProcess4"/>
    <dgm:cxn modelId="{E4E37C08-8E82-4F23-9365-200010F5F1EF}" type="presOf" srcId="{F56EA5CE-8C73-4949-BCEC-0801D88F1082}" destId="{551BB552-1974-478F-913A-6F4D98B5D7F0}" srcOrd="0" destOrd="0" presId="urn:microsoft.com/office/officeart/2005/8/layout/bProcess4"/>
    <dgm:cxn modelId="{F5455155-B439-4273-BAA3-A061560CDD27}" type="presOf" srcId="{A1E5FE8E-B03C-4410-B7F7-C10032A7D257}" destId="{C39B1FC4-2657-4917-8490-FE499AF035A7}" srcOrd="0" destOrd="0" presId="urn:microsoft.com/office/officeart/2005/8/layout/bProcess4"/>
    <dgm:cxn modelId="{D60D9286-4B35-470C-A25C-5C6D49E2D0BE}" type="presOf" srcId="{A5A6540D-5C03-4982-AB4A-3FD6D3583297}" destId="{7AA500B0-C41D-480F-85ED-94928F075EC5}" srcOrd="0" destOrd="0" presId="urn:microsoft.com/office/officeart/2005/8/layout/bProcess4"/>
    <dgm:cxn modelId="{33782F7A-5F6D-4056-80B3-734B938CD4B7}" type="presOf" srcId="{B14FB9B8-417A-4E87-A153-AFA34275F785}" destId="{F4A43299-522E-43C8-AC42-DFAB0B1DF6E8}" srcOrd="0" destOrd="0" presId="urn:microsoft.com/office/officeart/2005/8/layout/bProcess4"/>
    <dgm:cxn modelId="{C8F34E65-43C8-4690-B01A-65FA6241CA98}" srcId="{7E29F5B8-EA4A-4B62-9564-37FB6F1E73F6}" destId="{FF800C56-2BF6-473B-A631-6F161E454A1D}" srcOrd="11" destOrd="0" parTransId="{420CF6EC-46BB-46D0-8D91-5B9044703A1D}" sibTransId="{D6940ABC-FF50-4E0C-A021-040C95B9F72B}"/>
    <dgm:cxn modelId="{4BD8CC06-C5C2-440F-B579-5AF4AD9FC19F}" srcId="{7E29F5B8-EA4A-4B62-9564-37FB6F1E73F6}" destId="{0E6CBABD-62EC-4BA8-8E18-25D54D5ABDC6}" srcOrd="2" destOrd="0" parTransId="{DFE29F64-E7FD-4E0A-8713-1881AAAF22B6}" sibTransId="{1DE3C8D2-D65A-48A0-B2E1-9E7951322BF2}"/>
    <dgm:cxn modelId="{194A9A88-08ED-4FC7-B032-9C15A5F07F74}" srcId="{7E29F5B8-EA4A-4B62-9564-37FB6F1E73F6}" destId="{7358BA47-6E0B-40A7-8267-91E872563F2C}" srcOrd="6" destOrd="0" parTransId="{AD20AE80-8543-463F-A22C-5FBBE2E20E89}" sibTransId="{3695B0DA-15E2-4E26-B6A5-576A52EA6EA6}"/>
    <dgm:cxn modelId="{A3DA31BE-B88E-4D07-8C31-5044A5CD73F9}" type="presOf" srcId="{CECC7F70-74DA-475B-8090-2C1CDC200917}" destId="{094EFC3C-BA92-437A-B9F1-EFA2E722C2B6}" srcOrd="0" destOrd="0" presId="urn:microsoft.com/office/officeart/2005/8/layout/bProcess4"/>
    <dgm:cxn modelId="{6D59727D-605B-4A21-84FD-EC2444ADE51C}" srcId="{7E29F5B8-EA4A-4B62-9564-37FB6F1E73F6}" destId="{14C4FF33-AD5E-408F-9C03-B2FAD94FBB9E}" srcOrd="9" destOrd="0" parTransId="{F53846EE-456D-4CA2-9E34-E4E2D7202659}" sibTransId="{AD8F513F-E810-496F-8A8D-013C2945DD9C}"/>
    <dgm:cxn modelId="{14B53C56-17FF-472F-9526-6CC0B69C2B73}" type="presParOf" srcId="{71D9DB47-1F71-4DCF-82DE-962DA297CBFE}" destId="{85D53175-FD40-4C2C-B17E-2D66681C1387}" srcOrd="0" destOrd="0" presId="urn:microsoft.com/office/officeart/2005/8/layout/bProcess4"/>
    <dgm:cxn modelId="{70642957-0861-4C5F-96A7-BAB6BB861305}" type="presParOf" srcId="{85D53175-FD40-4C2C-B17E-2D66681C1387}" destId="{B42AD012-A0FF-406C-A74A-8A1AB4CBE8D4}" srcOrd="0" destOrd="0" presId="urn:microsoft.com/office/officeart/2005/8/layout/bProcess4"/>
    <dgm:cxn modelId="{B1F5DEE0-D183-4C01-AA33-EAE47793905D}" type="presParOf" srcId="{85D53175-FD40-4C2C-B17E-2D66681C1387}" destId="{F4A43299-522E-43C8-AC42-DFAB0B1DF6E8}" srcOrd="1" destOrd="0" presId="urn:microsoft.com/office/officeart/2005/8/layout/bProcess4"/>
    <dgm:cxn modelId="{6F0F02D1-5870-4788-A252-1CA75F4B1EED}" type="presParOf" srcId="{71D9DB47-1F71-4DCF-82DE-962DA297CBFE}" destId="{A610B0FB-CB0B-4207-AB07-C69E8A994D1E}" srcOrd="1" destOrd="0" presId="urn:microsoft.com/office/officeart/2005/8/layout/bProcess4"/>
    <dgm:cxn modelId="{8725255B-8966-4B8B-BF49-C22BCD0872CC}" type="presParOf" srcId="{71D9DB47-1F71-4DCF-82DE-962DA297CBFE}" destId="{3E0B9CA1-6738-4628-B7D9-1020783F6EEF}" srcOrd="2" destOrd="0" presId="urn:microsoft.com/office/officeart/2005/8/layout/bProcess4"/>
    <dgm:cxn modelId="{953593B5-4E33-421A-9324-65C986A732F0}" type="presParOf" srcId="{3E0B9CA1-6738-4628-B7D9-1020783F6EEF}" destId="{EFD249D3-8A08-4289-A24A-FC78F1C09B2F}" srcOrd="0" destOrd="0" presId="urn:microsoft.com/office/officeart/2005/8/layout/bProcess4"/>
    <dgm:cxn modelId="{72E483C5-01BD-47A6-B23D-A8CC18A48424}" type="presParOf" srcId="{3E0B9CA1-6738-4628-B7D9-1020783F6EEF}" destId="{535B9513-41DF-410A-8783-7E706C244E26}" srcOrd="1" destOrd="0" presId="urn:microsoft.com/office/officeart/2005/8/layout/bProcess4"/>
    <dgm:cxn modelId="{DE24C044-5EC3-4C8B-836D-9A4FDDB828A8}" type="presParOf" srcId="{71D9DB47-1F71-4DCF-82DE-962DA297CBFE}" destId="{C38F3461-D214-4C1B-9E65-4046E7FA753E}" srcOrd="3" destOrd="0" presId="urn:microsoft.com/office/officeart/2005/8/layout/bProcess4"/>
    <dgm:cxn modelId="{6A9E3207-B96C-4D81-9766-C66F2DC50896}" type="presParOf" srcId="{71D9DB47-1F71-4DCF-82DE-962DA297CBFE}" destId="{04111E61-FADD-4D1D-9F12-F844069B1F07}" srcOrd="4" destOrd="0" presId="urn:microsoft.com/office/officeart/2005/8/layout/bProcess4"/>
    <dgm:cxn modelId="{E2E2BD29-7F27-4BA5-AF13-4E4D51EFD804}" type="presParOf" srcId="{04111E61-FADD-4D1D-9F12-F844069B1F07}" destId="{6780801F-B58F-4FF9-BA74-CFF53B986139}" srcOrd="0" destOrd="0" presId="urn:microsoft.com/office/officeart/2005/8/layout/bProcess4"/>
    <dgm:cxn modelId="{C2A18EC9-B673-4648-91ED-4BB4D979A5D2}" type="presParOf" srcId="{04111E61-FADD-4D1D-9F12-F844069B1F07}" destId="{F4FA8B46-BEC0-4C35-8C1D-CAE94F3E1E12}" srcOrd="1" destOrd="0" presId="urn:microsoft.com/office/officeart/2005/8/layout/bProcess4"/>
    <dgm:cxn modelId="{51EEAD7E-DF01-4D3A-9910-128E5A1E370B}" type="presParOf" srcId="{71D9DB47-1F71-4DCF-82DE-962DA297CBFE}" destId="{2B35C2B6-80AA-46B0-B346-E7B3B568C2BB}" srcOrd="5" destOrd="0" presId="urn:microsoft.com/office/officeart/2005/8/layout/bProcess4"/>
    <dgm:cxn modelId="{D2FF058C-D2CF-4721-971F-E377F4120020}" type="presParOf" srcId="{71D9DB47-1F71-4DCF-82DE-962DA297CBFE}" destId="{14EEF517-B94D-4F19-9A78-790A67302C1A}" srcOrd="6" destOrd="0" presId="urn:microsoft.com/office/officeart/2005/8/layout/bProcess4"/>
    <dgm:cxn modelId="{99478404-DBAC-4770-9D59-1BA7F59E8579}" type="presParOf" srcId="{14EEF517-B94D-4F19-9A78-790A67302C1A}" destId="{39607627-BCA8-43E3-8D37-7F87B0059999}" srcOrd="0" destOrd="0" presId="urn:microsoft.com/office/officeart/2005/8/layout/bProcess4"/>
    <dgm:cxn modelId="{9BFAB5D1-FA8D-4F25-A6DC-7E6468F3B519}" type="presParOf" srcId="{14EEF517-B94D-4F19-9A78-790A67302C1A}" destId="{2FB5A5CC-9046-4911-82BB-827E8F2ABC33}" srcOrd="1" destOrd="0" presId="urn:microsoft.com/office/officeart/2005/8/layout/bProcess4"/>
    <dgm:cxn modelId="{1192DA03-A1CC-4327-88D3-C4DC5126FBEF}" type="presParOf" srcId="{71D9DB47-1F71-4DCF-82DE-962DA297CBFE}" destId="{C39B1FC4-2657-4917-8490-FE499AF035A7}" srcOrd="7" destOrd="0" presId="urn:microsoft.com/office/officeart/2005/8/layout/bProcess4"/>
    <dgm:cxn modelId="{18186FA2-8A61-47F3-82B7-2953694EEC4B}" type="presParOf" srcId="{71D9DB47-1F71-4DCF-82DE-962DA297CBFE}" destId="{1F5B2CE8-75AB-4730-B189-4C8211D28F46}" srcOrd="8" destOrd="0" presId="urn:microsoft.com/office/officeart/2005/8/layout/bProcess4"/>
    <dgm:cxn modelId="{9A1FA555-D6EE-4A9E-96DE-F9FEFB7E127F}" type="presParOf" srcId="{1F5B2CE8-75AB-4730-B189-4C8211D28F46}" destId="{6AEE880C-0085-462F-9103-7CBF321C64E5}" srcOrd="0" destOrd="0" presId="urn:microsoft.com/office/officeart/2005/8/layout/bProcess4"/>
    <dgm:cxn modelId="{C5CAAA53-0A6A-4A88-95E9-771A11388ECE}" type="presParOf" srcId="{1F5B2CE8-75AB-4730-B189-4C8211D28F46}" destId="{DA5779F6-FA38-4988-BEBD-2CB43069CB78}" srcOrd="1" destOrd="0" presId="urn:microsoft.com/office/officeart/2005/8/layout/bProcess4"/>
    <dgm:cxn modelId="{88E21696-6F07-4FCC-A2EE-ACDC7AE97B5F}" type="presParOf" srcId="{71D9DB47-1F71-4DCF-82DE-962DA297CBFE}" destId="{A87BA94D-302B-46B5-A134-D01B8C1C3434}" srcOrd="9" destOrd="0" presId="urn:microsoft.com/office/officeart/2005/8/layout/bProcess4"/>
    <dgm:cxn modelId="{D26B2615-75C3-413E-9245-F2A6B4C2803E}" type="presParOf" srcId="{71D9DB47-1F71-4DCF-82DE-962DA297CBFE}" destId="{C53E0904-870C-458C-94D8-07F834955012}" srcOrd="10" destOrd="0" presId="urn:microsoft.com/office/officeart/2005/8/layout/bProcess4"/>
    <dgm:cxn modelId="{1CF3FBAE-3185-4BA6-86A2-337016CFE541}" type="presParOf" srcId="{C53E0904-870C-458C-94D8-07F834955012}" destId="{45279AD0-5BCB-40C3-9CB9-A912CAD81979}" srcOrd="0" destOrd="0" presId="urn:microsoft.com/office/officeart/2005/8/layout/bProcess4"/>
    <dgm:cxn modelId="{0C43A256-473C-40E9-BC22-ABB2B08FC6BA}" type="presParOf" srcId="{C53E0904-870C-458C-94D8-07F834955012}" destId="{094EFC3C-BA92-437A-B9F1-EFA2E722C2B6}" srcOrd="1" destOrd="0" presId="urn:microsoft.com/office/officeart/2005/8/layout/bProcess4"/>
    <dgm:cxn modelId="{92DE9892-E3ED-42AA-8FCE-1871F42678C8}" type="presParOf" srcId="{71D9DB47-1F71-4DCF-82DE-962DA297CBFE}" destId="{F782369C-B441-4FC9-886F-DD123C94D650}" srcOrd="11" destOrd="0" presId="urn:microsoft.com/office/officeart/2005/8/layout/bProcess4"/>
    <dgm:cxn modelId="{7260C17F-BC94-4781-AF3C-628547F45F8F}" type="presParOf" srcId="{71D9DB47-1F71-4DCF-82DE-962DA297CBFE}" destId="{53B3345F-B466-401F-8097-60E8890D3C9D}" srcOrd="12" destOrd="0" presId="urn:microsoft.com/office/officeart/2005/8/layout/bProcess4"/>
    <dgm:cxn modelId="{491D956D-4964-4201-8E24-11CAF3D07C5F}" type="presParOf" srcId="{53B3345F-B466-401F-8097-60E8890D3C9D}" destId="{B19FFF1C-E39F-4372-8701-26A1EA2A8ADE}" srcOrd="0" destOrd="0" presId="urn:microsoft.com/office/officeart/2005/8/layout/bProcess4"/>
    <dgm:cxn modelId="{62EE3493-66BB-450F-AA90-06F1CB0C4D47}" type="presParOf" srcId="{53B3345F-B466-401F-8097-60E8890D3C9D}" destId="{0217B50D-D648-48F3-BAC9-303A6AFA636A}" srcOrd="1" destOrd="0" presId="urn:microsoft.com/office/officeart/2005/8/layout/bProcess4"/>
    <dgm:cxn modelId="{23EFD3B5-0C7B-486D-8737-E621F0AA446A}" type="presParOf" srcId="{71D9DB47-1F71-4DCF-82DE-962DA297CBFE}" destId="{DCB512D2-CC9D-46BC-8EDC-C2E8A65BB689}" srcOrd="13" destOrd="0" presId="urn:microsoft.com/office/officeart/2005/8/layout/bProcess4"/>
    <dgm:cxn modelId="{0B992864-CAC2-4829-96B3-C0C45C9B5358}" type="presParOf" srcId="{71D9DB47-1F71-4DCF-82DE-962DA297CBFE}" destId="{4B71DE4E-C16E-4270-B359-40A80AC55D81}" srcOrd="14" destOrd="0" presId="urn:microsoft.com/office/officeart/2005/8/layout/bProcess4"/>
    <dgm:cxn modelId="{091DFA5D-0802-4A9D-84CA-550D13BB582F}" type="presParOf" srcId="{4B71DE4E-C16E-4270-B359-40A80AC55D81}" destId="{19CB24DA-4924-4951-9DC1-B83FD27EFBF6}" srcOrd="0" destOrd="0" presId="urn:microsoft.com/office/officeart/2005/8/layout/bProcess4"/>
    <dgm:cxn modelId="{29D40BF4-A7CE-4055-8215-832F9AC3F35F}" type="presParOf" srcId="{4B71DE4E-C16E-4270-B359-40A80AC55D81}" destId="{320B4F99-B3C2-41D9-9030-0C0541E616B1}" srcOrd="1" destOrd="0" presId="urn:microsoft.com/office/officeart/2005/8/layout/bProcess4"/>
    <dgm:cxn modelId="{34763FD8-DCD0-41C4-9AA4-EA7937F351BF}" type="presParOf" srcId="{71D9DB47-1F71-4DCF-82DE-962DA297CBFE}" destId="{702B61EA-E3C8-4FAC-9EF3-715423311BCA}" srcOrd="15" destOrd="0" presId="urn:microsoft.com/office/officeart/2005/8/layout/bProcess4"/>
    <dgm:cxn modelId="{D1DDF171-661B-4331-8FF7-F07FF1F47B5D}" type="presParOf" srcId="{71D9DB47-1F71-4DCF-82DE-962DA297CBFE}" destId="{0ABDD11E-EE0A-40CC-808A-274DA50D4D7D}" srcOrd="16" destOrd="0" presId="urn:microsoft.com/office/officeart/2005/8/layout/bProcess4"/>
    <dgm:cxn modelId="{5F71CB6E-65AD-4EC0-BA07-18FDB8EF68ED}" type="presParOf" srcId="{0ABDD11E-EE0A-40CC-808A-274DA50D4D7D}" destId="{F449D42A-99DC-449B-A2DD-92E595B2FD7E}" srcOrd="0" destOrd="0" presId="urn:microsoft.com/office/officeart/2005/8/layout/bProcess4"/>
    <dgm:cxn modelId="{6ADAA60C-52E6-4A6A-B33C-AA4289DA7E33}" type="presParOf" srcId="{0ABDD11E-EE0A-40CC-808A-274DA50D4D7D}" destId="{B5B227A7-D3BF-497F-B24F-A4F5526DFAFA}" srcOrd="1" destOrd="0" presId="urn:microsoft.com/office/officeart/2005/8/layout/bProcess4"/>
    <dgm:cxn modelId="{84ED90BE-CD82-488A-A77D-6346A3F252B1}" type="presParOf" srcId="{71D9DB47-1F71-4DCF-82DE-962DA297CBFE}" destId="{220CA9EA-6156-44D2-A838-8D17ACEACF5B}" srcOrd="17" destOrd="0" presId="urn:microsoft.com/office/officeart/2005/8/layout/bProcess4"/>
    <dgm:cxn modelId="{E3A67760-7544-407C-BF51-CCE98828F394}" type="presParOf" srcId="{71D9DB47-1F71-4DCF-82DE-962DA297CBFE}" destId="{46AD1610-3B7A-4FE0-8B9D-04067DFCF205}" srcOrd="18" destOrd="0" presId="urn:microsoft.com/office/officeart/2005/8/layout/bProcess4"/>
    <dgm:cxn modelId="{FEB0DDB2-A1C5-4FD0-A44A-696BBF9E8972}" type="presParOf" srcId="{46AD1610-3B7A-4FE0-8B9D-04067DFCF205}" destId="{5A9F866E-63F7-4FCD-800E-59BE074645E8}" srcOrd="0" destOrd="0" presId="urn:microsoft.com/office/officeart/2005/8/layout/bProcess4"/>
    <dgm:cxn modelId="{9E56A027-F689-464A-88F4-2268E8F29E2A}" type="presParOf" srcId="{46AD1610-3B7A-4FE0-8B9D-04067DFCF205}" destId="{12A834D7-178D-4AF5-814E-FC91609666B8}" srcOrd="1" destOrd="0" presId="urn:microsoft.com/office/officeart/2005/8/layout/bProcess4"/>
    <dgm:cxn modelId="{3E3B3AE0-F4F6-4DF9-8943-96D6545A726B}" type="presParOf" srcId="{71D9DB47-1F71-4DCF-82DE-962DA297CBFE}" destId="{EFAE4DDB-D5C6-4A9D-B1CD-2D0B460C7ABE}" srcOrd="19" destOrd="0" presId="urn:microsoft.com/office/officeart/2005/8/layout/bProcess4"/>
    <dgm:cxn modelId="{B21114B6-F0BF-43B5-B702-F6FB396AE524}" type="presParOf" srcId="{71D9DB47-1F71-4DCF-82DE-962DA297CBFE}" destId="{8FC00EFA-5BCC-4F52-9D31-84EE09628D7B}" srcOrd="20" destOrd="0" presId="urn:microsoft.com/office/officeart/2005/8/layout/bProcess4"/>
    <dgm:cxn modelId="{AE582775-D865-44FC-BA90-C91FEE9A56EE}" type="presParOf" srcId="{8FC00EFA-5BCC-4F52-9D31-84EE09628D7B}" destId="{EC690DC3-B921-4251-8598-4D6C8B8FDE59}" srcOrd="0" destOrd="0" presId="urn:microsoft.com/office/officeart/2005/8/layout/bProcess4"/>
    <dgm:cxn modelId="{6C3200AE-0B5A-48CE-915C-F9B2F7FD0534}" type="presParOf" srcId="{8FC00EFA-5BCC-4F52-9D31-84EE09628D7B}" destId="{3AE9A2F8-6D56-4209-93C6-4BC97F7F9B65}" srcOrd="1" destOrd="0" presId="urn:microsoft.com/office/officeart/2005/8/layout/bProcess4"/>
    <dgm:cxn modelId="{803815BC-553D-4BA9-8A39-CEEA7CA2912B}" type="presParOf" srcId="{71D9DB47-1F71-4DCF-82DE-962DA297CBFE}" destId="{BDA68C5C-AD18-4171-90AC-401475DE1DE8}" srcOrd="21" destOrd="0" presId="urn:microsoft.com/office/officeart/2005/8/layout/bProcess4"/>
    <dgm:cxn modelId="{366E8546-97FC-467A-A59C-54581444FB66}" type="presParOf" srcId="{71D9DB47-1F71-4DCF-82DE-962DA297CBFE}" destId="{397D0B60-EC06-4373-B280-412675C73440}" srcOrd="22" destOrd="0" presId="urn:microsoft.com/office/officeart/2005/8/layout/bProcess4"/>
    <dgm:cxn modelId="{320224A7-146F-4D2E-8A52-BC5CDA9EAC9B}" type="presParOf" srcId="{397D0B60-EC06-4373-B280-412675C73440}" destId="{08B730F8-844C-4730-B275-858A428E4F7F}" srcOrd="0" destOrd="0" presId="urn:microsoft.com/office/officeart/2005/8/layout/bProcess4"/>
    <dgm:cxn modelId="{BDD32EF7-DBE2-459B-9E92-D122628D122C}" type="presParOf" srcId="{397D0B60-EC06-4373-B280-412675C73440}" destId="{E66F6C1A-3B49-4EBD-AE8F-F47F5194E7AF}" srcOrd="1" destOrd="0" presId="urn:microsoft.com/office/officeart/2005/8/layout/bProcess4"/>
    <dgm:cxn modelId="{F6F6799D-C0DC-4180-B761-1977F6A7047A}" type="presParOf" srcId="{71D9DB47-1F71-4DCF-82DE-962DA297CBFE}" destId="{F7195C61-82FB-42B0-A8BB-83C75D2DBFA1}" srcOrd="23" destOrd="0" presId="urn:microsoft.com/office/officeart/2005/8/layout/bProcess4"/>
    <dgm:cxn modelId="{AEDF9DFC-C75D-48A6-83D8-A31F909F56E3}" type="presParOf" srcId="{71D9DB47-1F71-4DCF-82DE-962DA297CBFE}" destId="{E2CC7747-5075-41B5-A5F3-8FF3D2D6B2DA}" srcOrd="24" destOrd="0" presId="urn:microsoft.com/office/officeart/2005/8/layout/bProcess4"/>
    <dgm:cxn modelId="{8B4057FC-19F2-4718-98B8-1DDF155DC4CF}" type="presParOf" srcId="{E2CC7747-5075-41B5-A5F3-8FF3D2D6B2DA}" destId="{63F5FC8B-7440-4484-AF87-4258E3019C79}" srcOrd="0" destOrd="0" presId="urn:microsoft.com/office/officeart/2005/8/layout/bProcess4"/>
    <dgm:cxn modelId="{C6AD1F31-AD4E-4113-9625-5628BDEF7185}" type="presParOf" srcId="{E2CC7747-5075-41B5-A5F3-8FF3D2D6B2DA}" destId="{551BB552-1974-478F-913A-6F4D98B5D7F0}" srcOrd="1" destOrd="0" presId="urn:microsoft.com/office/officeart/2005/8/layout/bProcess4"/>
    <dgm:cxn modelId="{CE4BCCEB-FE8A-4ED2-9499-111E0F919B4B}" type="presParOf" srcId="{71D9DB47-1F71-4DCF-82DE-962DA297CBFE}" destId="{4F2623AD-130D-4158-A121-295F2E494AC2}" srcOrd="25" destOrd="0" presId="urn:microsoft.com/office/officeart/2005/8/layout/bProcess4"/>
    <dgm:cxn modelId="{58E419C3-0512-4739-A843-713D6CA4407A}" type="presParOf" srcId="{71D9DB47-1F71-4DCF-82DE-962DA297CBFE}" destId="{1EDBA472-1B21-46D4-BE3C-DDF5B3AE0A04}" srcOrd="26" destOrd="0" presId="urn:microsoft.com/office/officeart/2005/8/layout/bProcess4"/>
    <dgm:cxn modelId="{9EBCCE4D-3570-47B4-B693-DB8C5EF07197}" type="presParOf" srcId="{1EDBA472-1B21-46D4-BE3C-DDF5B3AE0A04}" destId="{2223C21A-ED02-4F7E-8747-A643CD041372}" srcOrd="0" destOrd="0" presId="urn:microsoft.com/office/officeart/2005/8/layout/bProcess4"/>
    <dgm:cxn modelId="{0BA09197-14A3-4000-9BA2-CA5AA4923FC3}" type="presParOf" srcId="{1EDBA472-1B21-46D4-BE3C-DDF5B3AE0A04}" destId="{64B9C518-5DEA-4AF9-B7E2-3EF0F2A6CC1B}" srcOrd="1" destOrd="0" presId="urn:microsoft.com/office/officeart/2005/8/layout/bProcess4"/>
    <dgm:cxn modelId="{71199B16-6099-46D5-A3DB-B9D223C06B9C}" type="presParOf" srcId="{71D9DB47-1F71-4DCF-82DE-962DA297CBFE}" destId="{7AA500B0-C41D-480F-85ED-94928F075EC5}" srcOrd="27" destOrd="0" presId="urn:microsoft.com/office/officeart/2005/8/layout/bProcess4"/>
    <dgm:cxn modelId="{68D9126B-469B-4E37-92C9-1F9DDF52CE6C}" type="presParOf" srcId="{71D9DB47-1F71-4DCF-82DE-962DA297CBFE}" destId="{844F52B7-8989-4801-900C-6C868CA6CD65}" srcOrd="28" destOrd="0" presId="urn:microsoft.com/office/officeart/2005/8/layout/bProcess4"/>
    <dgm:cxn modelId="{FEB3102C-BCC6-4FFF-9CFA-1E5F31FB854A}" type="presParOf" srcId="{844F52B7-8989-4801-900C-6C868CA6CD65}" destId="{6BF13518-DEFD-4026-9082-602F985E09EF}" srcOrd="0" destOrd="0" presId="urn:microsoft.com/office/officeart/2005/8/layout/bProcess4"/>
    <dgm:cxn modelId="{C3987D7A-20FF-4D9A-8867-037AACE78A6C}" type="presParOf" srcId="{844F52B7-8989-4801-900C-6C868CA6CD65}" destId="{782DA17E-740F-4FA4-928B-A6A769D04C39}"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653471-B72B-425C-BD30-CE50AA75EE55}" type="doc">
      <dgm:prSet loTypeId="urn:microsoft.com/office/officeart/2005/8/layout/bProcess3" loCatId="process" qsTypeId="urn:microsoft.com/office/officeart/2005/8/quickstyle/simple2" qsCatId="simple" csTypeId="urn:microsoft.com/office/officeart/2005/8/colors/accent1_2" csCatId="accent1" phldr="1"/>
      <dgm:spPr/>
      <dgm:t>
        <a:bodyPr/>
        <a:lstStyle/>
        <a:p>
          <a:endParaRPr lang="fr-FR"/>
        </a:p>
      </dgm:t>
    </dgm:pt>
    <dgm:pt modelId="{E36B08AC-7629-4389-BBE1-06BC66D83527}">
      <dgm:prSet phldrT="[Texte]" custT="1"/>
      <dgm:spPr/>
      <dgm:t>
        <a:bodyPr/>
        <a:lstStyle/>
        <a:p>
          <a:r>
            <a:rPr lang="fr-FR" sz="1100" b="1" dirty="0" smtClean="0">
              <a:solidFill>
                <a:schemeClr val="tx1"/>
              </a:solidFill>
            </a:rPr>
            <a:t>CE 1e et 6e SSR 26-3-2004 n°255265  </a:t>
          </a:r>
        </a:p>
        <a:p>
          <a:r>
            <a:rPr lang="fr-FR" sz="1100" b="1" dirty="0" smtClean="0">
              <a:solidFill>
                <a:schemeClr val="tx1"/>
              </a:solidFill>
            </a:rPr>
            <a:t>Feuilles de soins électroniques</a:t>
          </a:r>
          <a:endParaRPr lang="fr-FR" sz="1100" b="1" dirty="0">
            <a:solidFill>
              <a:schemeClr val="tx1"/>
            </a:solidFill>
          </a:endParaRPr>
        </a:p>
      </dgm:t>
    </dgm:pt>
    <dgm:pt modelId="{2B9D3D34-1E3A-40E9-BF5B-F56534C529CA}" type="parTrans" cxnId="{74FED6FF-DA3A-40B7-993A-B238F86244EC}">
      <dgm:prSet/>
      <dgm:spPr/>
      <dgm:t>
        <a:bodyPr/>
        <a:lstStyle/>
        <a:p>
          <a:endParaRPr lang="fr-FR"/>
        </a:p>
      </dgm:t>
    </dgm:pt>
    <dgm:pt modelId="{E6876EFF-8671-4557-9365-7F5A9144F2CC}" type="sibTrans" cxnId="{74FED6FF-DA3A-40B7-993A-B238F86244EC}">
      <dgm:prSet/>
      <dgm:spPr/>
      <dgm:t>
        <a:bodyPr/>
        <a:lstStyle/>
        <a:p>
          <a:endParaRPr lang="fr-FR"/>
        </a:p>
      </dgm:t>
    </dgm:pt>
    <dgm:pt modelId="{632D2CAE-1C2F-41F8-8BDC-1BE00BD5B177}">
      <dgm:prSet phldrT="[Texte]" custT="1"/>
      <dgm:spPr/>
      <dgm:t>
        <a:bodyPr/>
        <a:lstStyle/>
        <a:p>
          <a:r>
            <a:rPr lang="fr-FR" sz="1100" b="1" dirty="0" err="1" smtClean="0">
              <a:solidFill>
                <a:schemeClr val="tx1"/>
              </a:solidFill>
            </a:rPr>
            <a:t>Cass</a:t>
          </a:r>
          <a:r>
            <a:rPr lang="fr-FR" sz="1100" b="1" dirty="0" smtClean="0">
              <a:solidFill>
                <a:schemeClr val="tx1"/>
              </a:solidFill>
            </a:rPr>
            <a:t>. Civ.1e 30-9-2010 n°09-68555 </a:t>
          </a:r>
        </a:p>
        <a:p>
          <a:r>
            <a:rPr lang="fr-FR" sz="1100" b="1" dirty="0" smtClean="0">
              <a:solidFill>
                <a:schemeClr val="tx1"/>
              </a:solidFill>
            </a:rPr>
            <a:t>Congé d’un bail d’habitation</a:t>
          </a:r>
          <a:endParaRPr lang="fr-FR" sz="1100" b="1" dirty="0">
            <a:solidFill>
              <a:schemeClr val="tx1"/>
            </a:solidFill>
          </a:endParaRPr>
        </a:p>
      </dgm:t>
    </dgm:pt>
    <dgm:pt modelId="{0781DBEA-B99F-474A-8DB1-328FE75857F7}" type="parTrans" cxnId="{7FAF7E9E-B6D3-4DAA-AF0C-E57D717974F2}">
      <dgm:prSet/>
      <dgm:spPr/>
      <dgm:t>
        <a:bodyPr/>
        <a:lstStyle/>
        <a:p>
          <a:endParaRPr lang="fr-FR"/>
        </a:p>
      </dgm:t>
    </dgm:pt>
    <dgm:pt modelId="{4404C8AF-CDBB-4C62-AA1D-FF573D5464D5}" type="sibTrans" cxnId="{7FAF7E9E-B6D3-4DAA-AF0C-E57D717974F2}">
      <dgm:prSet/>
      <dgm:spPr/>
      <dgm:t>
        <a:bodyPr/>
        <a:lstStyle/>
        <a:p>
          <a:endParaRPr lang="fr-FR"/>
        </a:p>
      </dgm:t>
    </dgm:pt>
    <dgm:pt modelId="{32B3D6CC-B482-4EB4-B603-4CA180836386}">
      <dgm:prSet phldrT="[Texte]" custT="1"/>
      <dgm:spPr/>
      <dgm:t>
        <a:bodyPr/>
        <a:lstStyle/>
        <a:p>
          <a:r>
            <a:rPr lang="fr-FR" sz="1100" b="1" dirty="0" smtClean="0">
              <a:solidFill>
                <a:schemeClr val="tx1"/>
              </a:solidFill>
            </a:rPr>
            <a:t>CA Nancy 14-2-2013 n°442/12 Carrefour Banque</a:t>
          </a:r>
        </a:p>
        <a:p>
          <a:r>
            <a:rPr lang="fr-FR" sz="1100" b="1" dirty="0" smtClean="0">
              <a:solidFill>
                <a:schemeClr val="tx1"/>
              </a:solidFill>
            </a:rPr>
            <a:t>Avenant signé électroniquement  Fichier de preuve</a:t>
          </a:r>
          <a:endParaRPr lang="fr-FR" sz="1100" b="1" dirty="0">
            <a:solidFill>
              <a:schemeClr val="tx1"/>
            </a:solidFill>
          </a:endParaRPr>
        </a:p>
      </dgm:t>
    </dgm:pt>
    <dgm:pt modelId="{ECF83C24-B7CA-4D8A-B519-F3D554D11C96}" type="parTrans" cxnId="{7A8060E4-6434-41B5-9E0C-A58175CD703D}">
      <dgm:prSet/>
      <dgm:spPr/>
      <dgm:t>
        <a:bodyPr/>
        <a:lstStyle/>
        <a:p>
          <a:endParaRPr lang="fr-FR"/>
        </a:p>
      </dgm:t>
    </dgm:pt>
    <dgm:pt modelId="{C94A3484-E4A0-468A-9B46-DA1AC6191181}" type="sibTrans" cxnId="{7A8060E4-6434-41B5-9E0C-A58175CD703D}">
      <dgm:prSet/>
      <dgm:spPr/>
      <dgm:t>
        <a:bodyPr/>
        <a:lstStyle/>
        <a:p>
          <a:endParaRPr lang="fr-FR"/>
        </a:p>
      </dgm:t>
    </dgm:pt>
    <dgm:pt modelId="{26F9D7BE-02A6-4BF8-BD81-DB2FABEF02AE}">
      <dgm:prSet custT="1"/>
      <dgm:spPr/>
      <dgm:t>
        <a:bodyPr/>
        <a:lstStyle/>
        <a:p>
          <a:r>
            <a:rPr lang="fr-FR" sz="1100" b="1" dirty="0" smtClean="0">
              <a:solidFill>
                <a:schemeClr val="tx1"/>
              </a:solidFill>
            </a:rPr>
            <a:t>CE 8e et 3e SSR 13-7-2012 n°352116 </a:t>
          </a:r>
        </a:p>
        <a:p>
          <a:r>
            <a:rPr lang="fr-FR" sz="1100" b="1" dirty="0" smtClean="0">
              <a:solidFill>
                <a:schemeClr val="tx1"/>
              </a:solidFill>
            </a:rPr>
            <a:t>Note en délibéré d’un contentieux administratif  adressée par courrier électronique dûment signé </a:t>
          </a:r>
          <a:endParaRPr lang="fr-FR" sz="1100" b="1" dirty="0">
            <a:solidFill>
              <a:schemeClr val="tx1"/>
            </a:solidFill>
          </a:endParaRPr>
        </a:p>
      </dgm:t>
    </dgm:pt>
    <dgm:pt modelId="{37DC55B1-1230-4CE4-A915-3BF548E57191}" type="parTrans" cxnId="{F1F72993-03E9-4E3E-8EC7-F5E9429C222D}">
      <dgm:prSet/>
      <dgm:spPr/>
      <dgm:t>
        <a:bodyPr/>
        <a:lstStyle/>
        <a:p>
          <a:endParaRPr lang="fr-FR"/>
        </a:p>
      </dgm:t>
    </dgm:pt>
    <dgm:pt modelId="{F773F61E-6FD9-4189-9369-4FD29F97D63E}" type="sibTrans" cxnId="{F1F72993-03E9-4E3E-8EC7-F5E9429C222D}">
      <dgm:prSet/>
      <dgm:spPr/>
      <dgm:t>
        <a:bodyPr/>
        <a:lstStyle/>
        <a:p>
          <a:endParaRPr lang="fr-FR"/>
        </a:p>
      </dgm:t>
    </dgm:pt>
    <dgm:pt modelId="{B0E2FA4F-F741-4573-AF1A-C9827F9DEAD0}">
      <dgm:prSet custT="1"/>
      <dgm:spPr/>
      <dgm:t>
        <a:bodyPr/>
        <a:lstStyle/>
        <a:p>
          <a:r>
            <a:rPr lang="fr-FR" sz="1100" b="1" dirty="0" smtClean="0">
              <a:solidFill>
                <a:schemeClr val="tx1"/>
              </a:solidFill>
            </a:rPr>
            <a:t>CAA Nantes 4e Ch. 22-2-2013 n°11NT02527</a:t>
          </a:r>
        </a:p>
        <a:p>
          <a:r>
            <a:rPr lang="fr-FR" sz="1100" b="1" dirty="0" smtClean="0">
              <a:solidFill>
                <a:schemeClr val="tx1"/>
              </a:solidFill>
            </a:rPr>
            <a:t>Validité des titres exécutoires et des mentions qu’ils doivent comporter</a:t>
          </a:r>
        </a:p>
      </dgm:t>
    </dgm:pt>
    <dgm:pt modelId="{04566E59-85A5-4EC4-BD0D-F5D05BD22ADB}" type="parTrans" cxnId="{7971EDE3-EE92-4F04-9CA0-32FC1B14ADF4}">
      <dgm:prSet/>
      <dgm:spPr/>
      <dgm:t>
        <a:bodyPr/>
        <a:lstStyle/>
        <a:p>
          <a:endParaRPr lang="fr-FR"/>
        </a:p>
      </dgm:t>
    </dgm:pt>
    <dgm:pt modelId="{5BE78C0E-98B1-4C0C-A8D7-69A85EC4A442}" type="sibTrans" cxnId="{7971EDE3-EE92-4F04-9CA0-32FC1B14ADF4}">
      <dgm:prSet/>
      <dgm:spPr/>
      <dgm:t>
        <a:bodyPr/>
        <a:lstStyle/>
        <a:p>
          <a:endParaRPr lang="fr-FR"/>
        </a:p>
      </dgm:t>
    </dgm:pt>
    <dgm:pt modelId="{2E041A1D-45CC-41FF-8351-93E0301AD7CA}">
      <dgm:prSet custT="1"/>
      <dgm:spPr/>
      <dgm:t>
        <a:bodyPr/>
        <a:lstStyle/>
        <a:p>
          <a:r>
            <a:rPr lang="fr-FR" sz="1100" b="1" dirty="0" smtClean="0">
              <a:solidFill>
                <a:schemeClr val="tx1"/>
              </a:solidFill>
            </a:rPr>
            <a:t>TI Antibes, J. </a:t>
          </a:r>
          <a:r>
            <a:rPr lang="fr-FR" sz="1100" b="1" dirty="0" err="1" smtClean="0">
              <a:solidFill>
                <a:schemeClr val="tx1"/>
              </a:solidFill>
            </a:rPr>
            <a:t>Prox</a:t>
          </a:r>
          <a:r>
            <a:rPr lang="fr-FR" sz="1100" b="1" dirty="0" smtClean="0">
              <a:solidFill>
                <a:schemeClr val="tx1"/>
              </a:solidFill>
            </a:rPr>
            <a:t>., 7-3-2013</a:t>
          </a:r>
        </a:p>
        <a:p>
          <a:r>
            <a:rPr lang="fr-FR" sz="1100" b="1" dirty="0" smtClean="0">
              <a:solidFill>
                <a:schemeClr val="tx1"/>
              </a:solidFill>
            </a:rPr>
            <a:t>Acte introductif d’instance sur une plateforme commerciale avant enregistrement au greffe</a:t>
          </a:r>
          <a:endParaRPr lang="fr-FR" sz="1100" b="1" dirty="0">
            <a:solidFill>
              <a:schemeClr val="tx1"/>
            </a:solidFill>
          </a:endParaRPr>
        </a:p>
      </dgm:t>
    </dgm:pt>
    <dgm:pt modelId="{58C692CD-612D-49E6-84EE-EA75C0D058F1}" type="parTrans" cxnId="{56948B89-8B7E-444A-8845-E17AB66756B9}">
      <dgm:prSet/>
      <dgm:spPr/>
      <dgm:t>
        <a:bodyPr/>
        <a:lstStyle/>
        <a:p>
          <a:endParaRPr lang="fr-FR"/>
        </a:p>
      </dgm:t>
    </dgm:pt>
    <dgm:pt modelId="{92E5DBE6-B06B-496D-99F0-ECF34D5D8667}" type="sibTrans" cxnId="{56948B89-8B7E-444A-8845-E17AB66756B9}">
      <dgm:prSet/>
      <dgm:spPr/>
      <dgm:t>
        <a:bodyPr/>
        <a:lstStyle/>
        <a:p>
          <a:endParaRPr lang="fr-FR"/>
        </a:p>
      </dgm:t>
    </dgm:pt>
    <dgm:pt modelId="{429E18E9-93CE-4F70-8300-A8AC9DD15CE1}">
      <dgm:prSet custT="1"/>
      <dgm:spPr/>
      <dgm:t>
        <a:bodyPr/>
        <a:lstStyle/>
        <a:p>
          <a:r>
            <a:rPr lang="fr-FR" sz="1100" b="1" i="0" dirty="0" smtClean="0">
              <a:solidFill>
                <a:schemeClr val="tx1"/>
              </a:solidFill>
            </a:rPr>
            <a:t>TI Dreux, J. </a:t>
          </a:r>
          <a:r>
            <a:rPr lang="fr-FR" sz="1100" b="1" i="0" dirty="0" err="1" smtClean="0">
              <a:solidFill>
                <a:schemeClr val="tx1"/>
              </a:solidFill>
            </a:rPr>
            <a:t>Prox</a:t>
          </a:r>
          <a:r>
            <a:rPr lang="fr-FR" sz="1100" b="1" i="0" dirty="0" smtClean="0">
              <a:solidFill>
                <a:schemeClr val="tx1"/>
              </a:solidFill>
            </a:rPr>
            <a:t>., 22-1-2014 </a:t>
          </a:r>
        </a:p>
        <a:p>
          <a:r>
            <a:rPr lang="fr-FR" sz="1100" b="1" i="0" dirty="0" smtClean="0">
              <a:solidFill>
                <a:schemeClr val="tx1"/>
              </a:solidFill>
            </a:rPr>
            <a:t>Signature d’un acte introductif d’instance</a:t>
          </a:r>
          <a:endParaRPr lang="fr-FR" sz="1100" b="1" dirty="0">
            <a:solidFill>
              <a:schemeClr val="tx1"/>
            </a:solidFill>
          </a:endParaRPr>
        </a:p>
      </dgm:t>
    </dgm:pt>
    <dgm:pt modelId="{E218166C-501B-4666-952F-8FB846209148}" type="parTrans" cxnId="{9375E3A9-2E0A-46AE-AA14-968A6820AC47}">
      <dgm:prSet/>
      <dgm:spPr/>
      <dgm:t>
        <a:bodyPr/>
        <a:lstStyle/>
        <a:p>
          <a:endParaRPr lang="fr-FR"/>
        </a:p>
      </dgm:t>
    </dgm:pt>
    <dgm:pt modelId="{91C7B95E-855E-4AB7-B4F5-40AC7C846FF7}" type="sibTrans" cxnId="{9375E3A9-2E0A-46AE-AA14-968A6820AC47}">
      <dgm:prSet/>
      <dgm:spPr/>
      <dgm:t>
        <a:bodyPr/>
        <a:lstStyle/>
        <a:p>
          <a:endParaRPr lang="fr-FR"/>
        </a:p>
      </dgm:t>
    </dgm:pt>
    <dgm:pt modelId="{7B613C2B-0679-4831-868B-EAD9C9C4F92C}">
      <dgm:prSet custT="1"/>
      <dgm:spPr/>
      <dgm:t>
        <a:bodyPr/>
        <a:lstStyle/>
        <a:p>
          <a:r>
            <a:rPr lang="pt-BR" sz="1100" b="1" i="0" dirty="0" smtClean="0">
              <a:solidFill>
                <a:schemeClr val="tx1"/>
              </a:solidFill>
            </a:rPr>
            <a:t>CA Douai, 8e Ch., 2-5-2013</a:t>
          </a:r>
        </a:p>
        <a:p>
          <a:r>
            <a:rPr lang="fr-FR" sz="1100" b="1" i="0" dirty="0" smtClean="0">
              <a:solidFill>
                <a:schemeClr val="tx1"/>
              </a:solidFill>
            </a:rPr>
            <a:t>Avenant à un contrat de crédit renouvelable</a:t>
          </a:r>
          <a:endParaRPr lang="fr-FR" sz="1100" b="1" dirty="0">
            <a:solidFill>
              <a:schemeClr val="tx1"/>
            </a:solidFill>
          </a:endParaRPr>
        </a:p>
      </dgm:t>
    </dgm:pt>
    <dgm:pt modelId="{A204FFA8-57E7-403D-B50E-5C28E932E8BC}" type="parTrans" cxnId="{48986132-AA09-4E9E-8700-3F1887E61602}">
      <dgm:prSet/>
      <dgm:spPr/>
      <dgm:t>
        <a:bodyPr/>
        <a:lstStyle/>
        <a:p>
          <a:endParaRPr lang="fr-FR"/>
        </a:p>
      </dgm:t>
    </dgm:pt>
    <dgm:pt modelId="{D42F02C1-C1F3-4380-B60C-8EECAFBBEDD5}" type="sibTrans" cxnId="{48986132-AA09-4E9E-8700-3F1887E61602}">
      <dgm:prSet/>
      <dgm:spPr/>
      <dgm:t>
        <a:bodyPr/>
        <a:lstStyle/>
        <a:p>
          <a:endParaRPr lang="fr-FR"/>
        </a:p>
      </dgm:t>
    </dgm:pt>
    <dgm:pt modelId="{66A2D3BC-E8D5-4F06-B977-709A425B9D64}">
      <dgm:prSet phldrT="[Texte]" custT="1"/>
      <dgm:spPr/>
      <dgm:t>
        <a:bodyPr/>
        <a:lstStyle/>
        <a:p>
          <a:r>
            <a:rPr lang="pt-BR" sz="1100" b="1" i="0" dirty="0" smtClean="0">
              <a:solidFill>
                <a:schemeClr val="tx1"/>
              </a:solidFill>
            </a:rPr>
            <a:t>Cass. civ. 2</a:t>
          </a:r>
          <a:r>
            <a:rPr lang="pt-BR" sz="1100" b="1" i="0" baseline="30000" dirty="0" smtClean="0">
              <a:solidFill>
                <a:schemeClr val="tx1"/>
              </a:solidFill>
            </a:rPr>
            <a:t>e</a:t>
          </a:r>
          <a:r>
            <a:rPr lang="pt-BR" sz="1100" b="1" i="0" dirty="0" smtClean="0">
              <a:solidFill>
                <a:schemeClr val="tx1"/>
              </a:solidFill>
            </a:rPr>
            <a:t>, 20-3-2014, n°13-15755 </a:t>
          </a:r>
        </a:p>
        <a:p>
          <a:r>
            <a:rPr lang="fr-FR" sz="1100" b="1" i="0" dirty="0" smtClean="0">
              <a:solidFill>
                <a:schemeClr val="tx1"/>
              </a:solidFill>
            </a:rPr>
            <a:t>Confirmation de la décision du Juge de proximité d’Antibes du 7-3-2013</a:t>
          </a:r>
          <a:endParaRPr lang="fr-FR" sz="1100" b="1" dirty="0">
            <a:solidFill>
              <a:schemeClr val="tx1"/>
            </a:solidFill>
          </a:endParaRPr>
        </a:p>
      </dgm:t>
    </dgm:pt>
    <dgm:pt modelId="{326A48AB-B95B-46D2-8F49-ECEA34A79440}" type="parTrans" cxnId="{4FEE509C-0357-4A9E-9F7C-DFC1F546B820}">
      <dgm:prSet/>
      <dgm:spPr/>
      <dgm:t>
        <a:bodyPr/>
        <a:lstStyle/>
        <a:p>
          <a:endParaRPr lang="fr-FR"/>
        </a:p>
      </dgm:t>
    </dgm:pt>
    <dgm:pt modelId="{17248004-55D2-4C9E-9E00-A371D374E43E}" type="sibTrans" cxnId="{4FEE509C-0357-4A9E-9F7C-DFC1F546B820}">
      <dgm:prSet/>
      <dgm:spPr/>
      <dgm:t>
        <a:bodyPr/>
        <a:lstStyle/>
        <a:p>
          <a:endParaRPr lang="fr-FR"/>
        </a:p>
      </dgm:t>
    </dgm:pt>
    <dgm:pt modelId="{5551C2BF-EB79-4BB8-A764-E42C41FC5920}">
      <dgm:prSet custT="1"/>
      <dgm:spPr/>
      <dgm:t>
        <a:bodyPr/>
        <a:lstStyle/>
        <a:p>
          <a:r>
            <a:rPr lang="fr-FR" sz="1100" b="1" dirty="0" smtClean="0">
              <a:solidFill>
                <a:schemeClr val="tx1"/>
              </a:solidFill>
            </a:rPr>
            <a:t>CAA Nantes 4e Ch. 30-9-2005 n°04NT00732 </a:t>
          </a:r>
        </a:p>
        <a:p>
          <a:r>
            <a:rPr lang="fr-FR" sz="1100" b="1" dirty="0" smtClean="0">
              <a:solidFill>
                <a:schemeClr val="tx1"/>
              </a:solidFill>
            </a:rPr>
            <a:t>Cartes vitales – Feuilles de soins</a:t>
          </a:r>
          <a:endParaRPr lang="fr-FR" sz="1100" b="1" dirty="0">
            <a:solidFill>
              <a:schemeClr val="tx1"/>
            </a:solidFill>
          </a:endParaRPr>
        </a:p>
      </dgm:t>
    </dgm:pt>
    <dgm:pt modelId="{D092A04B-D509-445C-B04C-74AC9E74EFC4}" type="parTrans" cxnId="{2252B599-62B9-4BDC-87CD-D7094FAA8F18}">
      <dgm:prSet/>
      <dgm:spPr/>
      <dgm:t>
        <a:bodyPr/>
        <a:lstStyle/>
        <a:p>
          <a:endParaRPr lang="fr-FR"/>
        </a:p>
      </dgm:t>
    </dgm:pt>
    <dgm:pt modelId="{86DBBAA6-1420-4A5A-A21C-572C0A209576}" type="sibTrans" cxnId="{2252B599-62B9-4BDC-87CD-D7094FAA8F18}">
      <dgm:prSet/>
      <dgm:spPr/>
      <dgm:t>
        <a:bodyPr/>
        <a:lstStyle/>
        <a:p>
          <a:endParaRPr lang="fr-FR"/>
        </a:p>
      </dgm:t>
    </dgm:pt>
    <dgm:pt modelId="{95F79790-8ECB-44E4-8CBF-6AF2942FF1DA}">
      <dgm:prSet custT="1"/>
      <dgm:spPr/>
      <dgm:t>
        <a:bodyPr/>
        <a:lstStyle/>
        <a:p>
          <a:r>
            <a:rPr lang="fr-FR" sz="1100" b="1" dirty="0" smtClean="0">
              <a:solidFill>
                <a:schemeClr val="tx1"/>
              </a:solidFill>
            </a:rPr>
            <a:t>CE 5e et 4e SSR 31-3-2008 n°311095 </a:t>
          </a:r>
        </a:p>
        <a:p>
          <a:r>
            <a:rPr lang="fr-FR" sz="1100" b="1" dirty="0" smtClean="0">
              <a:solidFill>
                <a:schemeClr val="tx1"/>
              </a:solidFill>
            </a:rPr>
            <a:t>Fac-similé d’un permis de conduire </a:t>
          </a:r>
          <a:endParaRPr lang="fr-FR" sz="1100" b="1" dirty="0">
            <a:solidFill>
              <a:schemeClr val="tx1"/>
            </a:solidFill>
          </a:endParaRPr>
        </a:p>
      </dgm:t>
    </dgm:pt>
    <dgm:pt modelId="{82A6788B-29D2-4CE3-87E9-AA20F6585EE1}" type="parTrans" cxnId="{51E3D37D-C4FC-46A5-A642-5CDBDC815BB1}">
      <dgm:prSet/>
      <dgm:spPr/>
      <dgm:t>
        <a:bodyPr/>
        <a:lstStyle/>
        <a:p>
          <a:endParaRPr lang="fr-FR"/>
        </a:p>
      </dgm:t>
    </dgm:pt>
    <dgm:pt modelId="{7A1A8B8C-5A79-4B22-AB90-C949CC1090F3}" type="sibTrans" cxnId="{51E3D37D-C4FC-46A5-A642-5CDBDC815BB1}">
      <dgm:prSet/>
      <dgm:spPr/>
      <dgm:t>
        <a:bodyPr/>
        <a:lstStyle/>
        <a:p>
          <a:endParaRPr lang="fr-FR"/>
        </a:p>
      </dgm:t>
    </dgm:pt>
    <dgm:pt modelId="{FCF1FBC5-4155-4CD8-BC14-703856F05CDF}">
      <dgm:prSet custT="1"/>
      <dgm:spPr/>
      <dgm:t>
        <a:bodyPr/>
        <a:lstStyle/>
        <a:p>
          <a:r>
            <a:rPr lang="fr-FR" sz="1100" b="1" dirty="0" smtClean="0">
              <a:solidFill>
                <a:schemeClr val="tx1"/>
              </a:solidFill>
            </a:rPr>
            <a:t>CAA Lyon 4e Ch. 21-6-2011 n°10LY00399 </a:t>
          </a:r>
        </a:p>
        <a:p>
          <a:r>
            <a:rPr lang="fr-FR" sz="1100" b="1" dirty="0" smtClean="0">
              <a:solidFill>
                <a:schemeClr val="tx1"/>
              </a:solidFill>
            </a:rPr>
            <a:t>Fac-similé d’un permis de conduire </a:t>
          </a:r>
          <a:endParaRPr lang="fr-FR" sz="1100" b="1" dirty="0">
            <a:solidFill>
              <a:schemeClr val="tx1"/>
            </a:solidFill>
          </a:endParaRPr>
        </a:p>
      </dgm:t>
    </dgm:pt>
    <dgm:pt modelId="{89DA0EA9-3313-464E-893E-F43CB6AA29BF}" type="parTrans" cxnId="{FE78CE95-2533-4A4C-869B-26DCF7455308}">
      <dgm:prSet/>
      <dgm:spPr/>
      <dgm:t>
        <a:bodyPr/>
        <a:lstStyle/>
        <a:p>
          <a:endParaRPr lang="fr-FR"/>
        </a:p>
      </dgm:t>
    </dgm:pt>
    <dgm:pt modelId="{55228B9D-F842-4926-87CA-35FB15AB2BCC}" type="sibTrans" cxnId="{FE78CE95-2533-4A4C-869B-26DCF7455308}">
      <dgm:prSet/>
      <dgm:spPr/>
      <dgm:t>
        <a:bodyPr/>
        <a:lstStyle/>
        <a:p>
          <a:endParaRPr lang="fr-FR"/>
        </a:p>
      </dgm:t>
    </dgm:pt>
    <dgm:pt modelId="{BF368380-36B8-42B2-9E64-51DC8300B086}">
      <dgm:prSet custT="1"/>
      <dgm:spPr/>
      <dgm:t>
        <a:bodyPr/>
        <a:lstStyle/>
        <a:p>
          <a:r>
            <a:rPr lang="fr-FR" sz="1100" b="1" dirty="0" smtClean="0">
              <a:solidFill>
                <a:schemeClr val="tx1"/>
              </a:solidFill>
            </a:rPr>
            <a:t>CAA Lyon 4e Ch. 24-5-2012 n°11LY01105 </a:t>
          </a:r>
        </a:p>
        <a:p>
          <a:r>
            <a:rPr lang="fr-FR" sz="1100" b="1" dirty="0" smtClean="0">
              <a:solidFill>
                <a:schemeClr val="tx1"/>
              </a:solidFill>
            </a:rPr>
            <a:t>Fac-similé d’un permis de conduire  </a:t>
          </a:r>
          <a:endParaRPr lang="fr-FR" sz="1100" b="1" dirty="0">
            <a:solidFill>
              <a:schemeClr val="tx1"/>
            </a:solidFill>
          </a:endParaRPr>
        </a:p>
      </dgm:t>
    </dgm:pt>
    <dgm:pt modelId="{FE6B950F-A134-4A7D-A8CB-CB9FECD47466}" type="parTrans" cxnId="{7C9AFBBC-C049-45B9-84CC-C4C10E9D4F3B}">
      <dgm:prSet/>
      <dgm:spPr/>
      <dgm:t>
        <a:bodyPr/>
        <a:lstStyle/>
        <a:p>
          <a:endParaRPr lang="fr-FR"/>
        </a:p>
      </dgm:t>
    </dgm:pt>
    <dgm:pt modelId="{3090FD13-684C-49EA-B575-0D9EB3AADA2E}" type="sibTrans" cxnId="{7C9AFBBC-C049-45B9-84CC-C4C10E9D4F3B}">
      <dgm:prSet/>
      <dgm:spPr/>
      <dgm:t>
        <a:bodyPr/>
        <a:lstStyle/>
        <a:p>
          <a:endParaRPr lang="fr-FR"/>
        </a:p>
      </dgm:t>
    </dgm:pt>
    <dgm:pt modelId="{8E9A12BD-D340-4411-8362-89B33AD918F8}">
      <dgm:prSet custT="1"/>
      <dgm:spPr/>
      <dgm:t>
        <a:bodyPr/>
        <a:lstStyle/>
        <a:p>
          <a:r>
            <a:rPr lang="fr-FR" sz="1000" b="1" dirty="0" smtClean="0">
              <a:solidFill>
                <a:schemeClr val="tx1"/>
              </a:solidFill>
            </a:rPr>
            <a:t>CAA Paris 9e Ch. 30-4-2013 n°11PA03096 </a:t>
          </a:r>
        </a:p>
        <a:p>
          <a:r>
            <a:rPr lang="fr-FR" sz="1000" b="1" dirty="0" smtClean="0">
              <a:solidFill>
                <a:schemeClr val="tx1"/>
              </a:solidFill>
            </a:rPr>
            <a:t>D</a:t>
          </a:r>
          <a:r>
            <a:rPr lang="fr-FR" sz="1000" b="1" i="0" dirty="0" smtClean="0">
              <a:solidFill>
                <a:schemeClr val="tx1"/>
              </a:solidFill>
            </a:rPr>
            <a:t>roit de communication exercé auprès des établissements bancaires mis en œuvre par un contrôleur des impôts - signature des bordereaux de demandes de pièces </a:t>
          </a:r>
          <a:endParaRPr lang="fr-FR" sz="1000" b="1" dirty="0">
            <a:solidFill>
              <a:schemeClr val="tx1"/>
            </a:solidFill>
          </a:endParaRPr>
        </a:p>
      </dgm:t>
    </dgm:pt>
    <dgm:pt modelId="{22CB67AA-CED7-47C4-83AE-25EEB0F773A2}" type="parTrans" cxnId="{74B0679D-0731-4402-A186-A5EC7AC5A416}">
      <dgm:prSet/>
      <dgm:spPr/>
      <dgm:t>
        <a:bodyPr/>
        <a:lstStyle/>
        <a:p>
          <a:endParaRPr lang="fr-FR"/>
        </a:p>
      </dgm:t>
    </dgm:pt>
    <dgm:pt modelId="{7F714547-8B36-4BBF-A8B0-AFDA88C81824}" type="sibTrans" cxnId="{74B0679D-0731-4402-A186-A5EC7AC5A416}">
      <dgm:prSet/>
      <dgm:spPr/>
      <dgm:t>
        <a:bodyPr/>
        <a:lstStyle/>
        <a:p>
          <a:endParaRPr lang="fr-FR"/>
        </a:p>
      </dgm:t>
    </dgm:pt>
    <dgm:pt modelId="{FF815649-64CF-4B3A-AA76-C1E1D81F3564}" type="pres">
      <dgm:prSet presAssocID="{59653471-B72B-425C-BD30-CE50AA75EE55}" presName="Name0" presStyleCnt="0">
        <dgm:presLayoutVars>
          <dgm:dir/>
          <dgm:resizeHandles val="exact"/>
        </dgm:presLayoutVars>
      </dgm:prSet>
      <dgm:spPr/>
      <dgm:t>
        <a:bodyPr/>
        <a:lstStyle/>
        <a:p>
          <a:endParaRPr lang="fr-FR"/>
        </a:p>
      </dgm:t>
    </dgm:pt>
    <dgm:pt modelId="{6170EE5F-8C8E-43C8-929C-A6F98E6B575E}" type="pres">
      <dgm:prSet presAssocID="{E36B08AC-7629-4389-BBE1-06BC66D83527}" presName="node" presStyleLbl="node1" presStyleIdx="0" presStyleCnt="14">
        <dgm:presLayoutVars>
          <dgm:bulletEnabled val="1"/>
        </dgm:presLayoutVars>
      </dgm:prSet>
      <dgm:spPr/>
      <dgm:t>
        <a:bodyPr/>
        <a:lstStyle/>
        <a:p>
          <a:endParaRPr lang="fr-FR"/>
        </a:p>
      </dgm:t>
    </dgm:pt>
    <dgm:pt modelId="{96513FE4-2981-4548-AAE5-37D79534DA38}" type="pres">
      <dgm:prSet presAssocID="{E6876EFF-8671-4557-9365-7F5A9144F2CC}" presName="sibTrans" presStyleLbl="sibTrans1D1" presStyleIdx="0" presStyleCnt="13"/>
      <dgm:spPr/>
      <dgm:t>
        <a:bodyPr/>
        <a:lstStyle/>
        <a:p>
          <a:endParaRPr lang="fr-FR"/>
        </a:p>
      </dgm:t>
    </dgm:pt>
    <dgm:pt modelId="{D0B8E337-CA78-4786-9A1A-A38E327126C8}" type="pres">
      <dgm:prSet presAssocID="{E6876EFF-8671-4557-9365-7F5A9144F2CC}" presName="connectorText" presStyleLbl="sibTrans1D1" presStyleIdx="0" presStyleCnt="13"/>
      <dgm:spPr/>
      <dgm:t>
        <a:bodyPr/>
        <a:lstStyle/>
        <a:p>
          <a:endParaRPr lang="fr-FR"/>
        </a:p>
      </dgm:t>
    </dgm:pt>
    <dgm:pt modelId="{F462BDE9-7D87-43F7-9F13-40B570806ECE}" type="pres">
      <dgm:prSet presAssocID="{5551C2BF-EB79-4BB8-A764-E42C41FC5920}" presName="node" presStyleLbl="node1" presStyleIdx="1" presStyleCnt="14">
        <dgm:presLayoutVars>
          <dgm:bulletEnabled val="1"/>
        </dgm:presLayoutVars>
      </dgm:prSet>
      <dgm:spPr/>
      <dgm:t>
        <a:bodyPr/>
        <a:lstStyle/>
        <a:p>
          <a:endParaRPr lang="fr-FR"/>
        </a:p>
      </dgm:t>
    </dgm:pt>
    <dgm:pt modelId="{C270EFBE-16E1-4800-A779-E47D971DA408}" type="pres">
      <dgm:prSet presAssocID="{86DBBAA6-1420-4A5A-A21C-572C0A209576}" presName="sibTrans" presStyleLbl="sibTrans1D1" presStyleIdx="1" presStyleCnt="13"/>
      <dgm:spPr/>
      <dgm:t>
        <a:bodyPr/>
        <a:lstStyle/>
        <a:p>
          <a:endParaRPr lang="fr-FR"/>
        </a:p>
      </dgm:t>
    </dgm:pt>
    <dgm:pt modelId="{8EBB07AD-2E58-4FC3-BDE6-08A76D7FB0CD}" type="pres">
      <dgm:prSet presAssocID="{86DBBAA6-1420-4A5A-A21C-572C0A209576}" presName="connectorText" presStyleLbl="sibTrans1D1" presStyleIdx="1" presStyleCnt="13"/>
      <dgm:spPr/>
      <dgm:t>
        <a:bodyPr/>
        <a:lstStyle/>
        <a:p>
          <a:endParaRPr lang="fr-FR"/>
        </a:p>
      </dgm:t>
    </dgm:pt>
    <dgm:pt modelId="{6D9E7F58-B9DD-4E64-BB4B-1696FD6BC37E}" type="pres">
      <dgm:prSet presAssocID="{95F79790-8ECB-44E4-8CBF-6AF2942FF1DA}" presName="node" presStyleLbl="node1" presStyleIdx="2" presStyleCnt="14" custScaleX="108116" custScaleY="119553">
        <dgm:presLayoutVars>
          <dgm:bulletEnabled val="1"/>
        </dgm:presLayoutVars>
      </dgm:prSet>
      <dgm:spPr/>
      <dgm:t>
        <a:bodyPr/>
        <a:lstStyle/>
        <a:p>
          <a:endParaRPr lang="fr-FR"/>
        </a:p>
      </dgm:t>
    </dgm:pt>
    <dgm:pt modelId="{2934E7BA-0690-4040-9F4F-158DA82B8748}" type="pres">
      <dgm:prSet presAssocID="{7A1A8B8C-5A79-4B22-AB90-C949CC1090F3}" presName="sibTrans" presStyleLbl="sibTrans1D1" presStyleIdx="2" presStyleCnt="13"/>
      <dgm:spPr/>
      <dgm:t>
        <a:bodyPr/>
        <a:lstStyle/>
        <a:p>
          <a:endParaRPr lang="fr-FR"/>
        </a:p>
      </dgm:t>
    </dgm:pt>
    <dgm:pt modelId="{A162BC63-54B6-4BDF-B262-AED71FD0758A}" type="pres">
      <dgm:prSet presAssocID="{7A1A8B8C-5A79-4B22-AB90-C949CC1090F3}" presName="connectorText" presStyleLbl="sibTrans1D1" presStyleIdx="2" presStyleCnt="13"/>
      <dgm:spPr/>
      <dgm:t>
        <a:bodyPr/>
        <a:lstStyle/>
        <a:p>
          <a:endParaRPr lang="fr-FR"/>
        </a:p>
      </dgm:t>
    </dgm:pt>
    <dgm:pt modelId="{BDEB4A77-7859-41B5-B015-A637F30CE2BD}" type="pres">
      <dgm:prSet presAssocID="{632D2CAE-1C2F-41F8-8BDC-1BE00BD5B177}" presName="node" presStyleLbl="node1" presStyleIdx="3" presStyleCnt="14">
        <dgm:presLayoutVars>
          <dgm:bulletEnabled val="1"/>
        </dgm:presLayoutVars>
      </dgm:prSet>
      <dgm:spPr/>
      <dgm:t>
        <a:bodyPr/>
        <a:lstStyle/>
        <a:p>
          <a:endParaRPr lang="fr-FR"/>
        </a:p>
      </dgm:t>
    </dgm:pt>
    <dgm:pt modelId="{10CA8B1C-C917-4400-B69E-EBD22BAC0571}" type="pres">
      <dgm:prSet presAssocID="{4404C8AF-CDBB-4C62-AA1D-FF573D5464D5}" presName="sibTrans" presStyleLbl="sibTrans1D1" presStyleIdx="3" presStyleCnt="13"/>
      <dgm:spPr/>
      <dgm:t>
        <a:bodyPr/>
        <a:lstStyle/>
        <a:p>
          <a:endParaRPr lang="fr-FR"/>
        </a:p>
      </dgm:t>
    </dgm:pt>
    <dgm:pt modelId="{5AF72573-5F1B-4322-B81E-0F7E02FADA5F}" type="pres">
      <dgm:prSet presAssocID="{4404C8AF-CDBB-4C62-AA1D-FF573D5464D5}" presName="connectorText" presStyleLbl="sibTrans1D1" presStyleIdx="3" presStyleCnt="13"/>
      <dgm:spPr/>
      <dgm:t>
        <a:bodyPr/>
        <a:lstStyle/>
        <a:p>
          <a:endParaRPr lang="fr-FR"/>
        </a:p>
      </dgm:t>
    </dgm:pt>
    <dgm:pt modelId="{47930A0E-211C-41E5-849B-D4E7B87CDB0C}" type="pres">
      <dgm:prSet presAssocID="{FCF1FBC5-4155-4CD8-BC14-703856F05CDF}" presName="node" presStyleLbl="node1" presStyleIdx="4" presStyleCnt="14" custScaleX="110604" custScaleY="119553">
        <dgm:presLayoutVars>
          <dgm:bulletEnabled val="1"/>
        </dgm:presLayoutVars>
      </dgm:prSet>
      <dgm:spPr/>
      <dgm:t>
        <a:bodyPr/>
        <a:lstStyle/>
        <a:p>
          <a:endParaRPr lang="fr-FR"/>
        </a:p>
      </dgm:t>
    </dgm:pt>
    <dgm:pt modelId="{6E55B99F-6FEC-4B0F-948B-1A4779CC3821}" type="pres">
      <dgm:prSet presAssocID="{55228B9D-F842-4926-87CA-35FB15AB2BCC}" presName="sibTrans" presStyleLbl="sibTrans1D1" presStyleIdx="4" presStyleCnt="13"/>
      <dgm:spPr/>
      <dgm:t>
        <a:bodyPr/>
        <a:lstStyle/>
        <a:p>
          <a:endParaRPr lang="fr-FR"/>
        </a:p>
      </dgm:t>
    </dgm:pt>
    <dgm:pt modelId="{8F49B531-C8EE-4F2D-A07F-526C037D562B}" type="pres">
      <dgm:prSet presAssocID="{55228B9D-F842-4926-87CA-35FB15AB2BCC}" presName="connectorText" presStyleLbl="sibTrans1D1" presStyleIdx="4" presStyleCnt="13"/>
      <dgm:spPr/>
      <dgm:t>
        <a:bodyPr/>
        <a:lstStyle/>
        <a:p>
          <a:endParaRPr lang="fr-FR"/>
        </a:p>
      </dgm:t>
    </dgm:pt>
    <dgm:pt modelId="{2115F075-BE77-4EBE-A1AA-7A14E221B137}" type="pres">
      <dgm:prSet presAssocID="{BF368380-36B8-42B2-9E64-51DC8300B086}" presName="node" presStyleLbl="node1" presStyleIdx="5" presStyleCnt="14" custScaleX="100942" custScaleY="129604">
        <dgm:presLayoutVars>
          <dgm:bulletEnabled val="1"/>
        </dgm:presLayoutVars>
      </dgm:prSet>
      <dgm:spPr/>
      <dgm:t>
        <a:bodyPr/>
        <a:lstStyle/>
        <a:p>
          <a:endParaRPr lang="fr-FR"/>
        </a:p>
      </dgm:t>
    </dgm:pt>
    <dgm:pt modelId="{A5155364-8843-42A1-9687-87BA0B07CA24}" type="pres">
      <dgm:prSet presAssocID="{3090FD13-684C-49EA-B575-0D9EB3AADA2E}" presName="sibTrans" presStyleLbl="sibTrans1D1" presStyleIdx="5" presStyleCnt="13"/>
      <dgm:spPr/>
      <dgm:t>
        <a:bodyPr/>
        <a:lstStyle/>
        <a:p>
          <a:endParaRPr lang="fr-FR"/>
        </a:p>
      </dgm:t>
    </dgm:pt>
    <dgm:pt modelId="{E4A02941-30A7-4B0E-AC81-CA5392D4F51E}" type="pres">
      <dgm:prSet presAssocID="{3090FD13-684C-49EA-B575-0D9EB3AADA2E}" presName="connectorText" presStyleLbl="sibTrans1D1" presStyleIdx="5" presStyleCnt="13"/>
      <dgm:spPr/>
      <dgm:t>
        <a:bodyPr/>
        <a:lstStyle/>
        <a:p>
          <a:endParaRPr lang="fr-FR"/>
        </a:p>
      </dgm:t>
    </dgm:pt>
    <dgm:pt modelId="{E68CBEFE-AC62-41A1-A937-A629E409D003}" type="pres">
      <dgm:prSet presAssocID="{26F9D7BE-02A6-4BF8-BD81-DB2FABEF02AE}" presName="node" presStyleLbl="node1" presStyleIdx="6" presStyleCnt="14" custScaleX="109393" custScaleY="169765">
        <dgm:presLayoutVars>
          <dgm:bulletEnabled val="1"/>
        </dgm:presLayoutVars>
      </dgm:prSet>
      <dgm:spPr/>
      <dgm:t>
        <a:bodyPr/>
        <a:lstStyle/>
        <a:p>
          <a:endParaRPr lang="fr-FR"/>
        </a:p>
      </dgm:t>
    </dgm:pt>
    <dgm:pt modelId="{836647FD-85D4-4A88-9940-0BA5A4C13D6A}" type="pres">
      <dgm:prSet presAssocID="{F773F61E-6FD9-4189-9369-4FD29F97D63E}" presName="sibTrans" presStyleLbl="sibTrans1D1" presStyleIdx="6" presStyleCnt="13"/>
      <dgm:spPr/>
      <dgm:t>
        <a:bodyPr/>
        <a:lstStyle/>
        <a:p>
          <a:endParaRPr lang="fr-FR"/>
        </a:p>
      </dgm:t>
    </dgm:pt>
    <dgm:pt modelId="{662275CA-13A7-4CB4-ACE7-39D13E8F38DD}" type="pres">
      <dgm:prSet presAssocID="{F773F61E-6FD9-4189-9369-4FD29F97D63E}" presName="connectorText" presStyleLbl="sibTrans1D1" presStyleIdx="6" presStyleCnt="13"/>
      <dgm:spPr/>
      <dgm:t>
        <a:bodyPr/>
        <a:lstStyle/>
        <a:p>
          <a:endParaRPr lang="fr-FR"/>
        </a:p>
      </dgm:t>
    </dgm:pt>
    <dgm:pt modelId="{85C391B7-CCEC-4933-B517-A42F6DC86521}" type="pres">
      <dgm:prSet presAssocID="{32B3D6CC-B482-4EB4-B603-4CA180836386}" presName="node" presStyleLbl="node1" presStyleIdx="7" presStyleCnt="14" custScaleX="112659" custScaleY="160355">
        <dgm:presLayoutVars>
          <dgm:bulletEnabled val="1"/>
        </dgm:presLayoutVars>
      </dgm:prSet>
      <dgm:spPr/>
      <dgm:t>
        <a:bodyPr/>
        <a:lstStyle/>
        <a:p>
          <a:endParaRPr lang="fr-FR"/>
        </a:p>
      </dgm:t>
    </dgm:pt>
    <dgm:pt modelId="{F3EE0158-2B46-40AE-A2A1-BACA94B51E6D}" type="pres">
      <dgm:prSet presAssocID="{C94A3484-E4A0-468A-9B46-DA1AC6191181}" presName="sibTrans" presStyleLbl="sibTrans1D1" presStyleIdx="7" presStyleCnt="13"/>
      <dgm:spPr/>
      <dgm:t>
        <a:bodyPr/>
        <a:lstStyle/>
        <a:p>
          <a:endParaRPr lang="fr-FR"/>
        </a:p>
      </dgm:t>
    </dgm:pt>
    <dgm:pt modelId="{38F73B1C-9CB5-4E38-ACC8-D8ADE475F562}" type="pres">
      <dgm:prSet presAssocID="{C94A3484-E4A0-468A-9B46-DA1AC6191181}" presName="connectorText" presStyleLbl="sibTrans1D1" presStyleIdx="7" presStyleCnt="13"/>
      <dgm:spPr/>
      <dgm:t>
        <a:bodyPr/>
        <a:lstStyle/>
        <a:p>
          <a:endParaRPr lang="fr-FR"/>
        </a:p>
      </dgm:t>
    </dgm:pt>
    <dgm:pt modelId="{8074E33E-5D6E-4D5D-8611-19BEE17570A5}" type="pres">
      <dgm:prSet presAssocID="{B0E2FA4F-F741-4573-AF1A-C9827F9DEAD0}" presName="node" presStyleLbl="node1" presStyleIdx="8" presStyleCnt="14" custScaleX="106912" custScaleY="156628">
        <dgm:presLayoutVars>
          <dgm:bulletEnabled val="1"/>
        </dgm:presLayoutVars>
      </dgm:prSet>
      <dgm:spPr/>
      <dgm:t>
        <a:bodyPr/>
        <a:lstStyle/>
        <a:p>
          <a:endParaRPr lang="fr-FR"/>
        </a:p>
      </dgm:t>
    </dgm:pt>
    <dgm:pt modelId="{90D8F2E5-83A9-4930-97E2-8C229064E8BA}" type="pres">
      <dgm:prSet presAssocID="{5BE78C0E-98B1-4C0C-A8D7-69A85EC4A442}" presName="sibTrans" presStyleLbl="sibTrans1D1" presStyleIdx="8" presStyleCnt="13"/>
      <dgm:spPr/>
      <dgm:t>
        <a:bodyPr/>
        <a:lstStyle/>
        <a:p>
          <a:endParaRPr lang="fr-FR"/>
        </a:p>
      </dgm:t>
    </dgm:pt>
    <dgm:pt modelId="{619F850A-B5B6-4176-A9D1-99A7DE8F3484}" type="pres">
      <dgm:prSet presAssocID="{5BE78C0E-98B1-4C0C-A8D7-69A85EC4A442}" presName="connectorText" presStyleLbl="sibTrans1D1" presStyleIdx="8" presStyleCnt="13"/>
      <dgm:spPr/>
      <dgm:t>
        <a:bodyPr/>
        <a:lstStyle/>
        <a:p>
          <a:endParaRPr lang="fr-FR"/>
        </a:p>
      </dgm:t>
    </dgm:pt>
    <dgm:pt modelId="{2D012E03-4B1E-466D-838B-9C07E295CAA8}" type="pres">
      <dgm:prSet presAssocID="{2E041A1D-45CC-41FF-8351-93E0301AD7CA}" presName="node" presStyleLbl="node1" presStyleIdx="9" presStyleCnt="14" custScaleX="107992" custScaleY="164844">
        <dgm:presLayoutVars>
          <dgm:bulletEnabled val="1"/>
        </dgm:presLayoutVars>
      </dgm:prSet>
      <dgm:spPr/>
      <dgm:t>
        <a:bodyPr/>
        <a:lstStyle/>
        <a:p>
          <a:endParaRPr lang="fr-FR"/>
        </a:p>
      </dgm:t>
    </dgm:pt>
    <dgm:pt modelId="{4903DE8F-6472-4BCA-8067-114607C298BC}" type="pres">
      <dgm:prSet presAssocID="{92E5DBE6-B06B-496D-99F0-ECF34D5D8667}" presName="sibTrans" presStyleLbl="sibTrans1D1" presStyleIdx="9" presStyleCnt="13"/>
      <dgm:spPr/>
      <dgm:t>
        <a:bodyPr/>
        <a:lstStyle/>
        <a:p>
          <a:endParaRPr lang="fr-FR"/>
        </a:p>
      </dgm:t>
    </dgm:pt>
    <dgm:pt modelId="{78E8ABA2-2A4C-4C8A-8A22-0645A1A3750A}" type="pres">
      <dgm:prSet presAssocID="{92E5DBE6-B06B-496D-99F0-ECF34D5D8667}" presName="connectorText" presStyleLbl="sibTrans1D1" presStyleIdx="9" presStyleCnt="13"/>
      <dgm:spPr/>
      <dgm:t>
        <a:bodyPr/>
        <a:lstStyle/>
        <a:p>
          <a:endParaRPr lang="fr-FR"/>
        </a:p>
      </dgm:t>
    </dgm:pt>
    <dgm:pt modelId="{F0A59C07-C065-4CE7-B403-FA57DD1483B1}" type="pres">
      <dgm:prSet presAssocID="{8E9A12BD-D340-4411-8362-89B33AD918F8}" presName="node" presStyleLbl="node1" presStyleIdx="10" presStyleCnt="14" custScaleX="114486" custScaleY="209654">
        <dgm:presLayoutVars>
          <dgm:bulletEnabled val="1"/>
        </dgm:presLayoutVars>
      </dgm:prSet>
      <dgm:spPr/>
      <dgm:t>
        <a:bodyPr/>
        <a:lstStyle/>
        <a:p>
          <a:endParaRPr lang="fr-FR"/>
        </a:p>
      </dgm:t>
    </dgm:pt>
    <dgm:pt modelId="{A916C3FC-B5D2-4B5E-BE8A-9F6EDA9EDF7A}" type="pres">
      <dgm:prSet presAssocID="{7F714547-8B36-4BBF-A8B0-AFDA88C81824}" presName="sibTrans" presStyleLbl="sibTrans1D1" presStyleIdx="10" presStyleCnt="13"/>
      <dgm:spPr/>
      <dgm:t>
        <a:bodyPr/>
        <a:lstStyle/>
        <a:p>
          <a:endParaRPr lang="fr-FR"/>
        </a:p>
      </dgm:t>
    </dgm:pt>
    <dgm:pt modelId="{6BB625AE-72BB-4DBB-99A3-49ED50117F63}" type="pres">
      <dgm:prSet presAssocID="{7F714547-8B36-4BBF-A8B0-AFDA88C81824}" presName="connectorText" presStyleLbl="sibTrans1D1" presStyleIdx="10" presStyleCnt="13"/>
      <dgm:spPr/>
      <dgm:t>
        <a:bodyPr/>
        <a:lstStyle/>
        <a:p>
          <a:endParaRPr lang="fr-FR"/>
        </a:p>
      </dgm:t>
    </dgm:pt>
    <dgm:pt modelId="{33D7120F-A45A-457F-9121-624845A3206F}" type="pres">
      <dgm:prSet presAssocID="{7B613C2B-0679-4831-868B-EAD9C9C4F92C}" presName="node" presStyleLbl="node1" presStyleIdx="11" presStyleCnt="14">
        <dgm:presLayoutVars>
          <dgm:bulletEnabled val="1"/>
        </dgm:presLayoutVars>
      </dgm:prSet>
      <dgm:spPr/>
      <dgm:t>
        <a:bodyPr/>
        <a:lstStyle/>
        <a:p>
          <a:endParaRPr lang="fr-FR"/>
        </a:p>
      </dgm:t>
    </dgm:pt>
    <dgm:pt modelId="{404D4C7D-75D1-4AA6-A6C9-9572DC5D0A4E}" type="pres">
      <dgm:prSet presAssocID="{D42F02C1-C1F3-4380-B60C-8EECAFBBEDD5}" presName="sibTrans" presStyleLbl="sibTrans1D1" presStyleIdx="11" presStyleCnt="13"/>
      <dgm:spPr/>
      <dgm:t>
        <a:bodyPr/>
        <a:lstStyle/>
        <a:p>
          <a:endParaRPr lang="fr-FR"/>
        </a:p>
      </dgm:t>
    </dgm:pt>
    <dgm:pt modelId="{53BD424C-436D-4E18-A014-F319B117F48E}" type="pres">
      <dgm:prSet presAssocID="{D42F02C1-C1F3-4380-B60C-8EECAFBBEDD5}" presName="connectorText" presStyleLbl="sibTrans1D1" presStyleIdx="11" presStyleCnt="13"/>
      <dgm:spPr/>
      <dgm:t>
        <a:bodyPr/>
        <a:lstStyle/>
        <a:p>
          <a:endParaRPr lang="fr-FR"/>
        </a:p>
      </dgm:t>
    </dgm:pt>
    <dgm:pt modelId="{BFC6F89C-4369-4048-B96F-865F4DB0A406}" type="pres">
      <dgm:prSet presAssocID="{429E18E9-93CE-4F70-8300-A8AC9DD15CE1}" presName="node" presStyleLbl="node1" presStyleIdx="12" presStyleCnt="14">
        <dgm:presLayoutVars>
          <dgm:bulletEnabled val="1"/>
        </dgm:presLayoutVars>
      </dgm:prSet>
      <dgm:spPr/>
      <dgm:t>
        <a:bodyPr/>
        <a:lstStyle/>
        <a:p>
          <a:endParaRPr lang="fr-FR"/>
        </a:p>
      </dgm:t>
    </dgm:pt>
    <dgm:pt modelId="{C544CAE5-F637-4E4B-B2C6-4058CDFBB221}" type="pres">
      <dgm:prSet presAssocID="{91C7B95E-855E-4AB7-B4F5-40AC7C846FF7}" presName="sibTrans" presStyleLbl="sibTrans1D1" presStyleIdx="12" presStyleCnt="13"/>
      <dgm:spPr/>
      <dgm:t>
        <a:bodyPr/>
        <a:lstStyle/>
        <a:p>
          <a:endParaRPr lang="fr-FR"/>
        </a:p>
      </dgm:t>
    </dgm:pt>
    <dgm:pt modelId="{D2C2E253-8114-4CB9-884E-C8363B700D9F}" type="pres">
      <dgm:prSet presAssocID="{91C7B95E-855E-4AB7-B4F5-40AC7C846FF7}" presName="connectorText" presStyleLbl="sibTrans1D1" presStyleIdx="12" presStyleCnt="13"/>
      <dgm:spPr/>
      <dgm:t>
        <a:bodyPr/>
        <a:lstStyle/>
        <a:p>
          <a:endParaRPr lang="fr-FR"/>
        </a:p>
      </dgm:t>
    </dgm:pt>
    <dgm:pt modelId="{6E19D0D0-E168-4853-8B9B-85A3DC82D8F6}" type="pres">
      <dgm:prSet presAssocID="{66A2D3BC-E8D5-4F06-B977-709A425B9D64}" presName="node" presStyleLbl="node1" presStyleIdx="13" presStyleCnt="14" custScaleX="114039" custScaleY="143500">
        <dgm:presLayoutVars>
          <dgm:bulletEnabled val="1"/>
        </dgm:presLayoutVars>
      </dgm:prSet>
      <dgm:spPr/>
      <dgm:t>
        <a:bodyPr/>
        <a:lstStyle/>
        <a:p>
          <a:endParaRPr lang="fr-FR"/>
        </a:p>
      </dgm:t>
    </dgm:pt>
  </dgm:ptLst>
  <dgm:cxnLst>
    <dgm:cxn modelId="{629111BF-AFD8-4C2F-90BD-7154878F26B0}" type="presOf" srcId="{7F714547-8B36-4BBF-A8B0-AFDA88C81824}" destId="{A916C3FC-B5D2-4B5E-BE8A-9F6EDA9EDF7A}" srcOrd="0" destOrd="0" presId="urn:microsoft.com/office/officeart/2005/8/layout/bProcess3"/>
    <dgm:cxn modelId="{2EC08921-3E7B-4852-B68C-8C3F0FBA7E63}" type="presOf" srcId="{59653471-B72B-425C-BD30-CE50AA75EE55}" destId="{FF815649-64CF-4B3A-AA76-C1E1D81F3564}" srcOrd="0" destOrd="0" presId="urn:microsoft.com/office/officeart/2005/8/layout/bProcess3"/>
    <dgm:cxn modelId="{FE78CE95-2533-4A4C-869B-26DCF7455308}" srcId="{59653471-B72B-425C-BD30-CE50AA75EE55}" destId="{FCF1FBC5-4155-4CD8-BC14-703856F05CDF}" srcOrd="4" destOrd="0" parTransId="{89DA0EA9-3313-464E-893E-F43CB6AA29BF}" sibTransId="{55228B9D-F842-4926-87CA-35FB15AB2BCC}"/>
    <dgm:cxn modelId="{51E3D37D-C4FC-46A5-A642-5CDBDC815BB1}" srcId="{59653471-B72B-425C-BD30-CE50AA75EE55}" destId="{95F79790-8ECB-44E4-8CBF-6AF2942FF1DA}" srcOrd="2" destOrd="0" parTransId="{82A6788B-29D2-4CE3-87E9-AA20F6585EE1}" sibTransId="{7A1A8B8C-5A79-4B22-AB90-C949CC1090F3}"/>
    <dgm:cxn modelId="{4641CFC6-5BA2-44C1-876C-F90ADBF7CF6E}" type="presOf" srcId="{91C7B95E-855E-4AB7-B4F5-40AC7C846FF7}" destId="{D2C2E253-8114-4CB9-884E-C8363B700D9F}" srcOrd="1" destOrd="0" presId="urn:microsoft.com/office/officeart/2005/8/layout/bProcess3"/>
    <dgm:cxn modelId="{6B6B818C-8CD8-4625-A113-EBD740F8F564}" type="presOf" srcId="{8E9A12BD-D340-4411-8362-89B33AD918F8}" destId="{F0A59C07-C065-4CE7-B403-FA57DD1483B1}" srcOrd="0" destOrd="0" presId="urn:microsoft.com/office/officeart/2005/8/layout/bProcess3"/>
    <dgm:cxn modelId="{ECA192B9-B856-437D-884C-811592F271D8}" type="presOf" srcId="{4404C8AF-CDBB-4C62-AA1D-FF573D5464D5}" destId="{5AF72573-5F1B-4322-B81E-0F7E02FADA5F}" srcOrd="1" destOrd="0" presId="urn:microsoft.com/office/officeart/2005/8/layout/bProcess3"/>
    <dgm:cxn modelId="{7DC2F69C-A23A-4882-AEBF-DD86291D3932}" type="presOf" srcId="{7F714547-8B36-4BBF-A8B0-AFDA88C81824}" destId="{6BB625AE-72BB-4DBB-99A3-49ED50117F63}" srcOrd="1" destOrd="0" presId="urn:microsoft.com/office/officeart/2005/8/layout/bProcess3"/>
    <dgm:cxn modelId="{B42B6B28-C3E7-4271-8822-EF42C4342133}" type="presOf" srcId="{F773F61E-6FD9-4189-9369-4FD29F97D63E}" destId="{662275CA-13A7-4CB4-ACE7-39D13E8F38DD}" srcOrd="1" destOrd="0" presId="urn:microsoft.com/office/officeart/2005/8/layout/bProcess3"/>
    <dgm:cxn modelId="{B7D68E99-B8DC-4CAD-8D96-765AA84E21D5}" type="presOf" srcId="{D42F02C1-C1F3-4380-B60C-8EECAFBBEDD5}" destId="{53BD424C-436D-4E18-A014-F319B117F48E}" srcOrd="1" destOrd="0" presId="urn:microsoft.com/office/officeart/2005/8/layout/bProcess3"/>
    <dgm:cxn modelId="{92ED981A-D3E1-47CD-88D5-1E4E4128396C}" type="presOf" srcId="{4404C8AF-CDBB-4C62-AA1D-FF573D5464D5}" destId="{10CA8B1C-C917-4400-B69E-EBD22BAC0571}" srcOrd="0" destOrd="0" presId="urn:microsoft.com/office/officeart/2005/8/layout/bProcess3"/>
    <dgm:cxn modelId="{7C9AFBBC-C049-45B9-84CC-C4C10E9D4F3B}" srcId="{59653471-B72B-425C-BD30-CE50AA75EE55}" destId="{BF368380-36B8-42B2-9E64-51DC8300B086}" srcOrd="5" destOrd="0" parTransId="{FE6B950F-A134-4A7D-A8CB-CB9FECD47466}" sibTransId="{3090FD13-684C-49EA-B575-0D9EB3AADA2E}"/>
    <dgm:cxn modelId="{E9675A28-123F-4F39-8C87-7716A36B7FCC}" type="presOf" srcId="{C94A3484-E4A0-468A-9B46-DA1AC6191181}" destId="{38F73B1C-9CB5-4E38-ACC8-D8ADE475F562}" srcOrd="1" destOrd="0" presId="urn:microsoft.com/office/officeart/2005/8/layout/bProcess3"/>
    <dgm:cxn modelId="{F3556D95-FD11-413F-BD9B-CA9934B7C859}" type="presOf" srcId="{26F9D7BE-02A6-4BF8-BD81-DB2FABEF02AE}" destId="{E68CBEFE-AC62-41A1-A937-A629E409D003}" srcOrd="0" destOrd="0" presId="urn:microsoft.com/office/officeart/2005/8/layout/bProcess3"/>
    <dgm:cxn modelId="{5E20ED22-9E32-4BE8-9EB7-7DF7D020DC84}" type="presOf" srcId="{BF368380-36B8-42B2-9E64-51DC8300B086}" destId="{2115F075-BE77-4EBE-A1AA-7A14E221B137}" srcOrd="0" destOrd="0" presId="urn:microsoft.com/office/officeart/2005/8/layout/bProcess3"/>
    <dgm:cxn modelId="{4FEE509C-0357-4A9E-9F7C-DFC1F546B820}" srcId="{59653471-B72B-425C-BD30-CE50AA75EE55}" destId="{66A2D3BC-E8D5-4F06-B977-709A425B9D64}" srcOrd="13" destOrd="0" parTransId="{326A48AB-B95B-46D2-8F49-ECEA34A79440}" sibTransId="{17248004-55D2-4C9E-9E00-A371D374E43E}"/>
    <dgm:cxn modelId="{6A236FBB-D030-45C7-B390-6DC4AAB93716}" type="presOf" srcId="{3090FD13-684C-49EA-B575-0D9EB3AADA2E}" destId="{A5155364-8843-42A1-9687-87BA0B07CA24}" srcOrd="0" destOrd="0" presId="urn:microsoft.com/office/officeart/2005/8/layout/bProcess3"/>
    <dgm:cxn modelId="{74B0679D-0731-4402-A186-A5EC7AC5A416}" srcId="{59653471-B72B-425C-BD30-CE50AA75EE55}" destId="{8E9A12BD-D340-4411-8362-89B33AD918F8}" srcOrd="10" destOrd="0" parTransId="{22CB67AA-CED7-47C4-83AE-25EEB0F773A2}" sibTransId="{7F714547-8B36-4BBF-A8B0-AFDA88C81824}"/>
    <dgm:cxn modelId="{808475D2-C2A2-4485-AB36-2729C4688579}" type="presOf" srcId="{92E5DBE6-B06B-496D-99F0-ECF34D5D8667}" destId="{78E8ABA2-2A4C-4C8A-8A22-0645A1A3750A}" srcOrd="1" destOrd="0" presId="urn:microsoft.com/office/officeart/2005/8/layout/bProcess3"/>
    <dgm:cxn modelId="{2D3B72DC-6B3B-4035-BF62-0B8FA79F054E}" type="presOf" srcId="{FCF1FBC5-4155-4CD8-BC14-703856F05CDF}" destId="{47930A0E-211C-41E5-849B-D4E7B87CDB0C}" srcOrd="0" destOrd="0" presId="urn:microsoft.com/office/officeart/2005/8/layout/bProcess3"/>
    <dgm:cxn modelId="{48986132-AA09-4E9E-8700-3F1887E61602}" srcId="{59653471-B72B-425C-BD30-CE50AA75EE55}" destId="{7B613C2B-0679-4831-868B-EAD9C9C4F92C}" srcOrd="11" destOrd="0" parTransId="{A204FFA8-57E7-403D-B50E-5C28E932E8BC}" sibTransId="{D42F02C1-C1F3-4380-B60C-8EECAFBBEDD5}"/>
    <dgm:cxn modelId="{8D2468CA-6D6E-4D87-B5CC-6CB888830CC1}" type="presOf" srcId="{E36B08AC-7629-4389-BBE1-06BC66D83527}" destId="{6170EE5F-8C8E-43C8-929C-A6F98E6B575E}" srcOrd="0" destOrd="0" presId="urn:microsoft.com/office/officeart/2005/8/layout/bProcess3"/>
    <dgm:cxn modelId="{205DAC00-3E18-4B03-93F9-82B03D766DEE}" type="presOf" srcId="{92E5DBE6-B06B-496D-99F0-ECF34D5D8667}" destId="{4903DE8F-6472-4BCA-8067-114607C298BC}" srcOrd="0" destOrd="0" presId="urn:microsoft.com/office/officeart/2005/8/layout/bProcess3"/>
    <dgm:cxn modelId="{2252B599-62B9-4BDC-87CD-D7094FAA8F18}" srcId="{59653471-B72B-425C-BD30-CE50AA75EE55}" destId="{5551C2BF-EB79-4BB8-A764-E42C41FC5920}" srcOrd="1" destOrd="0" parTransId="{D092A04B-D509-445C-B04C-74AC9E74EFC4}" sibTransId="{86DBBAA6-1420-4A5A-A21C-572C0A209576}"/>
    <dgm:cxn modelId="{7A8060E4-6434-41B5-9E0C-A58175CD703D}" srcId="{59653471-B72B-425C-BD30-CE50AA75EE55}" destId="{32B3D6CC-B482-4EB4-B603-4CA180836386}" srcOrd="7" destOrd="0" parTransId="{ECF83C24-B7CA-4D8A-B519-F3D554D11C96}" sibTransId="{C94A3484-E4A0-468A-9B46-DA1AC6191181}"/>
    <dgm:cxn modelId="{B1CE059A-FDFD-42FC-9796-E14120B9166D}" type="presOf" srcId="{C94A3484-E4A0-468A-9B46-DA1AC6191181}" destId="{F3EE0158-2B46-40AE-A2A1-BACA94B51E6D}" srcOrd="0" destOrd="0" presId="urn:microsoft.com/office/officeart/2005/8/layout/bProcess3"/>
    <dgm:cxn modelId="{7971EDE3-EE92-4F04-9CA0-32FC1B14ADF4}" srcId="{59653471-B72B-425C-BD30-CE50AA75EE55}" destId="{B0E2FA4F-F741-4573-AF1A-C9827F9DEAD0}" srcOrd="8" destOrd="0" parTransId="{04566E59-85A5-4EC4-BD0D-F5D05BD22ADB}" sibTransId="{5BE78C0E-98B1-4C0C-A8D7-69A85EC4A442}"/>
    <dgm:cxn modelId="{F0DD9E17-14C4-4B8F-AF46-08408C29FE3B}" type="presOf" srcId="{F773F61E-6FD9-4189-9369-4FD29F97D63E}" destId="{836647FD-85D4-4A88-9940-0BA5A4C13D6A}" srcOrd="0" destOrd="0" presId="urn:microsoft.com/office/officeart/2005/8/layout/bProcess3"/>
    <dgm:cxn modelId="{6DE93CB1-2105-4CB6-8B31-D43F00A9FDBA}" type="presOf" srcId="{632D2CAE-1C2F-41F8-8BDC-1BE00BD5B177}" destId="{BDEB4A77-7859-41B5-B015-A637F30CE2BD}" srcOrd="0" destOrd="0" presId="urn:microsoft.com/office/officeart/2005/8/layout/bProcess3"/>
    <dgm:cxn modelId="{9375E3A9-2E0A-46AE-AA14-968A6820AC47}" srcId="{59653471-B72B-425C-BD30-CE50AA75EE55}" destId="{429E18E9-93CE-4F70-8300-A8AC9DD15CE1}" srcOrd="12" destOrd="0" parTransId="{E218166C-501B-4666-952F-8FB846209148}" sibTransId="{91C7B95E-855E-4AB7-B4F5-40AC7C846FF7}"/>
    <dgm:cxn modelId="{F1F72993-03E9-4E3E-8EC7-F5E9429C222D}" srcId="{59653471-B72B-425C-BD30-CE50AA75EE55}" destId="{26F9D7BE-02A6-4BF8-BD81-DB2FABEF02AE}" srcOrd="6" destOrd="0" parTransId="{37DC55B1-1230-4CE4-A915-3BF548E57191}" sibTransId="{F773F61E-6FD9-4189-9369-4FD29F97D63E}"/>
    <dgm:cxn modelId="{C8BC09F6-7C01-4BE4-BF54-6821D191D68A}" type="presOf" srcId="{7A1A8B8C-5A79-4B22-AB90-C949CC1090F3}" destId="{2934E7BA-0690-4040-9F4F-158DA82B8748}" srcOrd="0" destOrd="0" presId="urn:microsoft.com/office/officeart/2005/8/layout/bProcess3"/>
    <dgm:cxn modelId="{D11A8264-227E-4264-9921-4E0CE3D5260E}" type="presOf" srcId="{D42F02C1-C1F3-4380-B60C-8EECAFBBEDD5}" destId="{404D4C7D-75D1-4AA6-A6C9-9572DC5D0A4E}" srcOrd="0" destOrd="0" presId="urn:microsoft.com/office/officeart/2005/8/layout/bProcess3"/>
    <dgm:cxn modelId="{70C8A6A9-9714-4736-8207-2E2A35146279}" type="presOf" srcId="{55228B9D-F842-4926-87CA-35FB15AB2BCC}" destId="{8F49B531-C8EE-4F2D-A07F-526C037D562B}" srcOrd="1" destOrd="0" presId="urn:microsoft.com/office/officeart/2005/8/layout/bProcess3"/>
    <dgm:cxn modelId="{56948B89-8B7E-444A-8845-E17AB66756B9}" srcId="{59653471-B72B-425C-BD30-CE50AA75EE55}" destId="{2E041A1D-45CC-41FF-8351-93E0301AD7CA}" srcOrd="9" destOrd="0" parTransId="{58C692CD-612D-49E6-84EE-EA75C0D058F1}" sibTransId="{92E5DBE6-B06B-496D-99F0-ECF34D5D8667}"/>
    <dgm:cxn modelId="{60188E4E-FE32-4A38-9BB6-B5BB7D322CEF}" type="presOf" srcId="{95F79790-8ECB-44E4-8CBF-6AF2942FF1DA}" destId="{6D9E7F58-B9DD-4E64-BB4B-1696FD6BC37E}" srcOrd="0" destOrd="0" presId="urn:microsoft.com/office/officeart/2005/8/layout/bProcess3"/>
    <dgm:cxn modelId="{875AD29F-37C2-48FF-8612-E06F3C55D174}" type="presOf" srcId="{3090FD13-684C-49EA-B575-0D9EB3AADA2E}" destId="{E4A02941-30A7-4B0E-AC81-CA5392D4F51E}" srcOrd="1" destOrd="0" presId="urn:microsoft.com/office/officeart/2005/8/layout/bProcess3"/>
    <dgm:cxn modelId="{85F4564F-051B-423D-9E50-B100A845C6FC}" type="presOf" srcId="{429E18E9-93CE-4F70-8300-A8AC9DD15CE1}" destId="{BFC6F89C-4369-4048-B96F-865F4DB0A406}" srcOrd="0" destOrd="0" presId="urn:microsoft.com/office/officeart/2005/8/layout/bProcess3"/>
    <dgm:cxn modelId="{B8DE5528-9284-4722-8DFB-1BD5798E4DF6}" type="presOf" srcId="{5BE78C0E-98B1-4C0C-A8D7-69A85EC4A442}" destId="{90D8F2E5-83A9-4930-97E2-8C229064E8BA}" srcOrd="0" destOrd="0" presId="urn:microsoft.com/office/officeart/2005/8/layout/bProcess3"/>
    <dgm:cxn modelId="{8BC65B10-8971-439C-9374-C4B65CCDC1AF}" type="presOf" srcId="{32B3D6CC-B482-4EB4-B603-4CA180836386}" destId="{85C391B7-CCEC-4933-B517-A42F6DC86521}" srcOrd="0" destOrd="0" presId="urn:microsoft.com/office/officeart/2005/8/layout/bProcess3"/>
    <dgm:cxn modelId="{EB120309-C575-4596-91EE-70763AA362E3}" type="presOf" srcId="{66A2D3BC-E8D5-4F06-B977-709A425B9D64}" destId="{6E19D0D0-E168-4853-8B9B-85A3DC82D8F6}" srcOrd="0" destOrd="0" presId="urn:microsoft.com/office/officeart/2005/8/layout/bProcess3"/>
    <dgm:cxn modelId="{AE77BC58-2E32-426B-8F45-D250A78C9F0F}" type="presOf" srcId="{B0E2FA4F-F741-4573-AF1A-C9827F9DEAD0}" destId="{8074E33E-5D6E-4D5D-8611-19BEE17570A5}" srcOrd="0" destOrd="0" presId="urn:microsoft.com/office/officeart/2005/8/layout/bProcess3"/>
    <dgm:cxn modelId="{DCAA36E5-B674-4E92-97F7-A0E8E951BA38}" type="presOf" srcId="{E6876EFF-8671-4557-9365-7F5A9144F2CC}" destId="{D0B8E337-CA78-4786-9A1A-A38E327126C8}" srcOrd="1" destOrd="0" presId="urn:microsoft.com/office/officeart/2005/8/layout/bProcess3"/>
    <dgm:cxn modelId="{414015A7-BD2E-4890-852A-BED799018EE3}" type="presOf" srcId="{5551C2BF-EB79-4BB8-A764-E42C41FC5920}" destId="{F462BDE9-7D87-43F7-9F13-40B570806ECE}" srcOrd="0" destOrd="0" presId="urn:microsoft.com/office/officeart/2005/8/layout/bProcess3"/>
    <dgm:cxn modelId="{7FAF7E9E-B6D3-4DAA-AF0C-E57D717974F2}" srcId="{59653471-B72B-425C-BD30-CE50AA75EE55}" destId="{632D2CAE-1C2F-41F8-8BDC-1BE00BD5B177}" srcOrd="3" destOrd="0" parTransId="{0781DBEA-B99F-474A-8DB1-328FE75857F7}" sibTransId="{4404C8AF-CDBB-4C62-AA1D-FF573D5464D5}"/>
    <dgm:cxn modelId="{63490D77-9CD3-40FC-8C7C-49963D91BAB4}" type="presOf" srcId="{2E041A1D-45CC-41FF-8351-93E0301AD7CA}" destId="{2D012E03-4B1E-466D-838B-9C07E295CAA8}" srcOrd="0" destOrd="0" presId="urn:microsoft.com/office/officeart/2005/8/layout/bProcess3"/>
    <dgm:cxn modelId="{1A5DCBCD-FB62-4DF3-A2B2-9BA299A44577}" type="presOf" srcId="{5BE78C0E-98B1-4C0C-A8D7-69A85EC4A442}" destId="{619F850A-B5B6-4176-A9D1-99A7DE8F3484}" srcOrd="1" destOrd="0" presId="urn:microsoft.com/office/officeart/2005/8/layout/bProcess3"/>
    <dgm:cxn modelId="{F73FD5CD-88AB-4E0A-A354-3E503BC011DE}" type="presOf" srcId="{7B613C2B-0679-4831-868B-EAD9C9C4F92C}" destId="{33D7120F-A45A-457F-9121-624845A3206F}" srcOrd="0" destOrd="0" presId="urn:microsoft.com/office/officeart/2005/8/layout/bProcess3"/>
    <dgm:cxn modelId="{729601E1-6E52-4952-9317-B176A38B8D41}" type="presOf" srcId="{7A1A8B8C-5A79-4B22-AB90-C949CC1090F3}" destId="{A162BC63-54B6-4BDF-B262-AED71FD0758A}" srcOrd="1" destOrd="0" presId="urn:microsoft.com/office/officeart/2005/8/layout/bProcess3"/>
    <dgm:cxn modelId="{74FED6FF-DA3A-40B7-993A-B238F86244EC}" srcId="{59653471-B72B-425C-BD30-CE50AA75EE55}" destId="{E36B08AC-7629-4389-BBE1-06BC66D83527}" srcOrd="0" destOrd="0" parTransId="{2B9D3D34-1E3A-40E9-BF5B-F56534C529CA}" sibTransId="{E6876EFF-8671-4557-9365-7F5A9144F2CC}"/>
    <dgm:cxn modelId="{105DEF55-93FE-47B4-A22A-CA3D1B5950A5}" type="presOf" srcId="{55228B9D-F842-4926-87CA-35FB15AB2BCC}" destId="{6E55B99F-6FEC-4B0F-948B-1A4779CC3821}" srcOrd="0" destOrd="0" presId="urn:microsoft.com/office/officeart/2005/8/layout/bProcess3"/>
    <dgm:cxn modelId="{94999F95-B71C-452A-8981-D4A5BB23B698}" type="presOf" srcId="{86DBBAA6-1420-4A5A-A21C-572C0A209576}" destId="{C270EFBE-16E1-4800-A779-E47D971DA408}" srcOrd="0" destOrd="0" presId="urn:microsoft.com/office/officeart/2005/8/layout/bProcess3"/>
    <dgm:cxn modelId="{55B33BD5-290B-4D8F-8D10-45BCBD8EDE02}" type="presOf" srcId="{E6876EFF-8671-4557-9365-7F5A9144F2CC}" destId="{96513FE4-2981-4548-AAE5-37D79534DA38}" srcOrd="0" destOrd="0" presId="urn:microsoft.com/office/officeart/2005/8/layout/bProcess3"/>
    <dgm:cxn modelId="{6E938154-A889-4688-A742-39099D44AF29}" type="presOf" srcId="{86DBBAA6-1420-4A5A-A21C-572C0A209576}" destId="{8EBB07AD-2E58-4FC3-BDE6-08A76D7FB0CD}" srcOrd="1" destOrd="0" presId="urn:microsoft.com/office/officeart/2005/8/layout/bProcess3"/>
    <dgm:cxn modelId="{006E5839-864C-4FE1-BB00-30CDEEBEE5BB}" type="presOf" srcId="{91C7B95E-855E-4AB7-B4F5-40AC7C846FF7}" destId="{C544CAE5-F637-4E4B-B2C6-4058CDFBB221}" srcOrd="0" destOrd="0" presId="urn:microsoft.com/office/officeart/2005/8/layout/bProcess3"/>
    <dgm:cxn modelId="{A8DE2C59-AF0E-4EB8-976C-97AD983171BA}" type="presParOf" srcId="{FF815649-64CF-4B3A-AA76-C1E1D81F3564}" destId="{6170EE5F-8C8E-43C8-929C-A6F98E6B575E}" srcOrd="0" destOrd="0" presId="urn:microsoft.com/office/officeart/2005/8/layout/bProcess3"/>
    <dgm:cxn modelId="{4BD3BB22-8AA7-444B-B994-7319868FAC26}" type="presParOf" srcId="{FF815649-64CF-4B3A-AA76-C1E1D81F3564}" destId="{96513FE4-2981-4548-AAE5-37D79534DA38}" srcOrd="1" destOrd="0" presId="urn:microsoft.com/office/officeart/2005/8/layout/bProcess3"/>
    <dgm:cxn modelId="{E58EA22F-5FA1-4125-A59D-8D1FE01B756A}" type="presParOf" srcId="{96513FE4-2981-4548-AAE5-37D79534DA38}" destId="{D0B8E337-CA78-4786-9A1A-A38E327126C8}" srcOrd="0" destOrd="0" presId="urn:microsoft.com/office/officeart/2005/8/layout/bProcess3"/>
    <dgm:cxn modelId="{91F6B5D2-43CF-4D13-8FE6-A5EAD28F7422}" type="presParOf" srcId="{FF815649-64CF-4B3A-AA76-C1E1D81F3564}" destId="{F462BDE9-7D87-43F7-9F13-40B570806ECE}" srcOrd="2" destOrd="0" presId="urn:microsoft.com/office/officeart/2005/8/layout/bProcess3"/>
    <dgm:cxn modelId="{9B15321F-4CCF-4BE7-B9E8-C0B02BF7ED30}" type="presParOf" srcId="{FF815649-64CF-4B3A-AA76-C1E1D81F3564}" destId="{C270EFBE-16E1-4800-A779-E47D971DA408}" srcOrd="3" destOrd="0" presId="urn:microsoft.com/office/officeart/2005/8/layout/bProcess3"/>
    <dgm:cxn modelId="{8143FEB4-01D4-4399-BB27-3B451C0C55BE}" type="presParOf" srcId="{C270EFBE-16E1-4800-A779-E47D971DA408}" destId="{8EBB07AD-2E58-4FC3-BDE6-08A76D7FB0CD}" srcOrd="0" destOrd="0" presId="urn:microsoft.com/office/officeart/2005/8/layout/bProcess3"/>
    <dgm:cxn modelId="{E13529D2-571B-4D28-B8CE-383C96C11DFF}" type="presParOf" srcId="{FF815649-64CF-4B3A-AA76-C1E1D81F3564}" destId="{6D9E7F58-B9DD-4E64-BB4B-1696FD6BC37E}" srcOrd="4" destOrd="0" presId="urn:microsoft.com/office/officeart/2005/8/layout/bProcess3"/>
    <dgm:cxn modelId="{187982FF-08C0-4F05-BDA6-A396EECA4EA5}" type="presParOf" srcId="{FF815649-64CF-4B3A-AA76-C1E1D81F3564}" destId="{2934E7BA-0690-4040-9F4F-158DA82B8748}" srcOrd="5" destOrd="0" presId="urn:microsoft.com/office/officeart/2005/8/layout/bProcess3"/>
    <dgm:cxn modelId="{12196686-AE56-4608-8194-AB3FEDD40C6F}" type="presParOf" srcId="{2934E7BA-0690-4040-9F4F-158DA82B8748}" destId="{A162BC63-54B6-4BDF-B262-AED71FD0758A}" srcOrd="0" destOrd="0" presId="urn:microsoft.com/office/officeart/2005/8/layout/bProcess3"/>
    <dgm:cxn modelId="{B14DC34B-0EC7-467F-8B26-2E5CF4FCC983}" type="presParOf" srcId="{FF815649-64CF-4B3A-AA76-C1E1D81F3564}" destId="{BDEB4A77-7859-41B5-B015-A637F30CE2BD}" srcOrd="6" destOrd="0" presId="urn:microsoft.com/office/officeart/2005/8/layout/bProcess3"/>
    <dgm:cxn modelId="{EDF62D47-35E8-4F77-819A-5C19C15AB378}" type="presParOf" srcId="{FF815649-64CF-4B3A-AA76-C1E1D81F3564}" destId="{10CA8B1C-C917-4400-B69E-EBD22BAC0571}" srcOrd="7" destOrd="0" presId="urn:microsoft.com/office/officeart/2005/8/layout/bProcess3"/>
    <dgm:cxn modelId="{3C14018F-4961-40F4-AFEF-103B15D94C21}" type="presParOf" srcId="{10CA8B1C-C917-4400-B69E-EBD22BAC0571}" destId="{5AF72573-5F1B-4322-B81E-0F7E02FADA5F}" srcOrd="0" destOrd="0" presId="urn:microsoft.com/office/officeart/2005/8/layout/bProcess3"/>
    <dgm:cxn modelId="{A74CB8C6-AB8C-4C1E-8AA4-9EAEF01A2924}" type="presParOf" srcId="{FF815649-64CF-4B3A-AA76-C1E1D81F3564}" destId="{47930A0E-211C-41E5-849B-D4E7B87CDB0C}" srcOrd="8" destOrd="0" presId="urn:microsoft.com/office/officeart/2005/8/layout/bProcess3"/>
    <dgm:cxn modelId="{09D46C2A-82D5-406D-AC1B-29101DEE77BE}" type="presParOf" srcId="{FF815649-64CF-4B3A-AA76-C1E1D81F3564}" destId="{6E55B99F-6FEC-4B0F-948B-1A4779CC3821}" srcOrd="9" destOrd="0" presId="urn:microsoft.com/office/officeart/2005/8/layout/bProcess3"/>
    <dgm:cxn modelId="{CB90F741-FC00-4EE0-A740-89E406816626}" type="presParOf" srcId="{6E55B99F-6FEC-4B0F-948B-1A4779CC3821}" destId="{8F49B531-C8EE-4F2D-A07F-526C037D562B}" srcOrd="0" destOrd="0" presId="urn:microsoft.com/office/officeart/2005/8/layout/bProcess3"/>
    <dgm:cxn modelId="{1F7177B2-4E56-4190-9E74-3D82A04A71BD}" type="presParOf" srcId="{FF815649-64CF-4B3A-AA76-C1E1D81F3564}" destId="{2115F075-BE77-4EBE-A1AA-7A14E221B137}" srcOrd="10" destOrd="0" presId="urn:microsoft.com/office/officeart/2005/8/layout/bProcess3"/>
    <dgm:cxn modelId="{CE098799-5F6F-4F78-8125-598233C2455D}" type="presParOf" srcId="{FF815649-64CF-4B3A-AA76-C1E1D81F3564}" destId="{A5155364-8843-42A1-9687-87BA0B07CA24}" srcOrd="11" destOrd="0" presId="urn:microsoft.com/office/officeart/2005/8/layout/bProcess3"/>
    <dgm:cxn modelId="{6675E036-BE18-4B81-A84B-84E38448EFC7}" type="presParOf" srcId="{A5155364-8843-42A1-9687-87BA0B07CA24}" destId="{E4A02941-30A7-4B0E-AC81-CA5392D4F51E}" srcOrd="0" destOrd="0" presId="urn:microsoft.com/office/officeart/2005/8/layout/bProcess3"/>
    <dgm:cxn modelId="{41C866B6-F2F2-4A1D-A6DA-9DFBAD285E0B}" type="presParOf" srcId="{FF815649-64CF-4B3A-AA76-C1E1D81F3564}" destId="{E68CBEFE-AC62-41A1-A937-A629E409D003}" srcOrd="12" destOrd="0" presId="urn:microsoft.com/office/officeart/2005/8/layout/bProcess3"/>
    <dgm:cxn modelId="{B3B82F6D-AB7D-4263-9DD7-49E2331AB54C}" type="presParOf" srcId="{FF815649-64CF-4B3A-AA76-C1E1D81F3564}" destId="{836647FD-85D4-4A88-9940-0BA5A4C13D6A}" srcOrd="13" destOrd="0" presId="urn:microsoft.com/office/officeart/2005/8/layout/bProcess3"/>
    <dgm:cxn modelId="{B5F99BEC-AF95-47DC-AFCB-1D89EE7C1D95}" type="presParOf" srcId="{836647FD-85D4-4A88-9940-0BA5A4C13D6A}" destId="{662275CA-13A7-4CB4-ACE7-39D13E8F38DD}" srcOrd="0" destOrd="0" presId="urn:microsoft.com/office/officeart/2005/8/layout/bProcess3"/>
    <dgm:cxn modelId="{E99D779B-CB02-4848-926A-D031BAB1237E}" type="presParOf" srcId="{FF815649-64CF-4B3A-AA76-C1E1D81F3564}" destId="{85C391B7-CCEC-4933-B517-A42F6DC86521}" srcOrd="14" destOrd="0" presId="urn:microsoft.com/office/officeart/2005/8/layout/bProcess3"/>
    <dgm:cxn modelId="{E9F8108C-9B6B-4F0F-85A2-2A3BB04E956A}" type="presParOf" srcId="{FF815649-64CF-4B3A-AA76-C1E1D81F3564}" destId="{F3EE0158-2B46-40AE-A2A1-BACA94B51E6D}" srcOrd="15" destOrd="0" presId="urn:microsoft.com/office/officeart/2005/8/layout/bProcess3"/>
    <dgm:cxn modelId="{2FFDE649-C4B1-491E-A3C2-BF216F331C4B}" type="presParOf" srcId="{F3EE0158-2B46-40AE-A2A1-BACA94B51E6D}" destId="{38F73B1C-9CB5-4E38-ACC8-D8ADE475F562}" srcOrd="0" destOrd="0" presId="urn:microsoft.com/office/officeart/2005/8/layout/bProcess3"/>
    <dgm:cxn modelId="{6D8DBAB2-877F-49D2-BA60-DE9C7637153F}" type="presParOf" srcId="{FF815649-64CF-4B3A-AA76-C1E1D81F3564}" destId="{8074E33E-5D6E-4D5D-8611-19BEE17570A5}" srcOrd="16" destOrd="0" presId="urn:microsoft.com/office/officeart/2005/8/layout/bProcess3"/>
    <dgm:cxn modelId="{28C2D2C1-E8D1-4FB4-A535-F47C0882168F}" type="presParOf" srcId="{FF815649-64CF-4B3A-AA76-C1E1D81F3564}" destId="{90D8F2E5-83A9-4930-97E2-8C229064E8BA}" srcOrd="17" destOrd="0" presId="urn:microsoft.com/office/officeart/2005/8/layout/bProcess3"/>
    <dgm:cxn modelId="{97C2A74C-CFC0-42DD-9D6B-076CB7D669B4}" type="presParOf" srcId="{90D8F2E5-83A9-4930-97E2-8C229064E8BA}" destId="{619F850A-B5B6-4176-A9D1-99A7DE8F3484}" srcOrd="0" destOrd="0" presId="urn:microsoft.com/office/officeart/2005/8/layout/bProcess3"/>
    <dgm:cxn modelId="{0A04BDA5-95BA-482C-82E2-0175D25A9326}" type="presParOf" srcId="{FF815649-64CF-4B3A-AA76-C1E1D81F3564}" destId="{2D012E03-4B1E-466D-838B-9C07E295CAA8}" srcOrd="18" destOrd="0" presId="urn:microsoft.com/office/officeart/2005/8/layout/bProcess3"/>
    <dgm:cxn modelId="{3FB3F557-6084-4408-A99B-2F6848C1EBD0}" type="presParOf" srcId="{FF815649-64CF-4B3A-AA76-C1E1D81F3564}" destId="{4903DE8F-6472-4BCA-8067-114607C298BC}" srcOrd="19" destOrd="0" presId="urn:microsoft.com/office/officeart/2005/8/layout/bProcess3"/>
    <dgm:cxn modelId="{F012E379-A5FB-46FB-8395-722B717CBFF6}" type="presParOf" srcId="{4903DE8F-6472-4BCA-8067-114607C298BC}" destId="{78E8ABA2-2A4C-4C8A-8A22-0645A1A3750A}" srcOrd="0" destOrd="0" presId="urn:microsoft.com/office/officeart/2005/8/layout/bProcess3"/>
    <dgm:cxn modelId="{82BFC47D-6477-4A5A-9C95-6DEFD6712471}" type="presParOf" srcId="{FF815649-64CF-4B3A-AA76-C1E1D81F3564}" destId="{F0A59C07-C065-4CE7-B403-FA57DD1483B1}" srcOrd="20" destOrd="0" presId="urn:microsoft.com/office/officeart/2005/8/layout/bProcess3"/>
    <dgm:cxn modelId="{1B073FFB-9C39-4FE0-9B89-DEF2DDC0DCE9}" type="presParOf" srcId="{FF815649-64CF-4B3A-AA76-C1E1D81F3564}" destId="{A916C3FC-B5D2-4B5E-BE8A-9F6EDA9EDF7A}" srcOrd="21" destOrd="0" presId="urn:microsoft.com/office/officeart/2005/8/layout/bProcess3"/>
    <dgm:cxn modelId="{7B40A29C-8C0B-420F-8060-E420AADFB5D7}" type="presParOf" srcId="{A916C3FC-B5D2-4B5E-BE8A-9F6EDA9EDF7A}" destId="{6BB625AE-72BB-4DBB-99A3-49ED50117F63}" srcOrd="0" destOrd="0" presId="urn:microsoft.com/office/officeart/2005/8/layout/bProcess3"/>
    <dgm:cxn modelId="{66F90E73-F863-497C-9F50-F1357AFE99E5}" type="presParOf" srcId="{FF815649-64CF-4B3A-AA76-C1E1D81F3564}" destId="{33D7120F-A45A-457F-9121-624845A3206F}" srcOrd="22" destOrd="0" presId="urn:microsoft.com/office/officeart/2005/8/layout/bProcess3"/>
    <dgm:cxn modelId="{2768B779-35DE-4C38-849D-5044AC6936F1}" type="presParOf" srcId="{FF815649-64CF-4B3A-AA76-C1E1D81F3564}" destId="{404D4C7D-75D1-4AA6-A6C9-9572DC5D0A4E}" srcOrd="23" destOrd="0" presId="urn:microsoft.com/office/officeart/2005/8/layout/bProcess3"/>
    <dgm:cxn modelId="{5CD35BDE-EB3D-4523-B241-050D2230C931}" type="presParOf" srcId="{404D4C7D-75D1-4AA6-A6C9-9572DC5D0A4E}" destId="{53BD424C-436D-4E18-A014-F319B117F48E}" srcOrd="0" destOrd="0" presId="urn:microsoft.com/office/officeart/2005/8/layout/bProcess3"/>
    <dgm:cxn modelId="{664FF2E7-161C-4C3F-A47B-4EE26B8AF80B}" type="presParOf" srcId="{FF815649-64CF-4B3A-AA76-C1E1D81F3564}" destId="{BFC6F89C-4369-4048-B96F-865F4DB0A406}" srcOrd="24" destOrd="0" presId="urn:microsoft.com/office/officeart/2005/8/layout/bProcess3"/>
    <dgm:cxn modelId="{47FDE654-C529-4255-932B-FB825E2BD3F6}" type="presParOf" srcId="{FF815649-64CF-4B3A-AA76-C1E1D81F3564}" destId="{C544CAE5-F637-4E4B-B2C6-4058CDFBB221}" srcOrd="25" destOrd="0" presId="urn:microsoft.com/office/officeart/2005/8/layout/bProcess3"/>
    <dgm:cxn modelId="{CB08EDC6-EC16-487F-B113-475265853E1F}" type="presParOf" srcId="{C544CAE5-F637-4E4B-B2C6-4058CDFBB221}" destId="{D2C2E253-8114-4CB9-884E-C8363B700D9F}" srcOrd="0" destOrd="0" presId="urn:microsoft.com/office/officeart/2005/8/layout/bProcess3"/>
    <dgm:cxn modelId="{55220366-4F27-45FF-B30E-436D204826BA}" type="presParOf" srcId="{FF815649-64CF-4B3A-AA76-C1E1D81F3564}" destId="{6E19D0D0-E168-4853-8B9B-85A3DC82D8F6}" srcOrd="26" destOrd="0" presId="urn:microsoft.com/office/officeart/2005/8/layout/bProcess3"/>
  </dgm:cxnLst>
  <dgm:bg>
    <a:effectLst>
      <a:innerShdw blurRad="63500" dist="50800" dir="10800000">
        <a:prstClr val="black">
          <a:alpha val="50000"/>
        </a:prstClr>
      </a:inn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4DA236-C956-442E-A50C-DE6AD0D80334}"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fr-FR"/>
        </a:p>
      </dgm:t>
    </dgm:pt>
    <dgm:pt modelId="{A0F64CC7-37A4-4D62-8206-A233BBC036B1}">
      <dgm:prSet phldrT="[Texte]"/>
      <dgm:spPr/>
      <dgm:t>
        <a:bodyPr/>
        <a:lstStyle/>
        <a:p>
          <a:r>
            <a:rPr lang="fr-FR" dirty="0" smtClean="0"/>
            <a:t>Exigence 1</a:t>
          </a:r>
          <a:endParaRPr lang="fr-FR" dirty="0"/>
        </a:p>
      </dgm:t>
    </dgm:pt>
    <dgm:pt modelId="{93940C7F-D2A7-4A61-81F4-A9AD6824DBB8}" type="parTrans" cxnId="{994F3E38-A569-4855-AAAE-7426B6F7DBB4}">
      <dgm:prSet/>
      <dgm:spPr/>
      <dgm:t>
        <a:bodyPr/>
        <a:lstStyle/>
        <a:p>
          <a:endParaRPr lang="fr-FR"/>
        </a:p>
      </dgm:t>
    </dgm:pt>
    <dgm:pt modelId="{EFE1E4B1-28E2-4C42-886D-8F228A6A1914}" type="sibTrans" cxnId="{994F3E38-A569-4855-AAAE-7426B6F7DBB4}">
      <dgm:prSet/>
      <dgm:spPr/>
      <dgm:t>
        <a:bodyPr/>
        <a:lstStyle/>
        <a:p>
          <a:endParaRPr lang="fr-FR"/>
        </a:p>
      </dgm:t>
    </dgm:pt>
    <dgm:pt modelId="{58E06A0F-4EC4-4F98-A960-5622CC638EDA}">
      <dgm:prSet phldrT="[Texte]"/>
      <dgm:spPr/>
      <dgm:t>
        <a:bodyPr/>
        <a:lstStyle/>
        <a:p>
          <a:r>
            <a:rPr lang="fr-FR" b="0" dirty="0" smtClean="0">
              <a:solidFill>
                <a:schemeClr val="tx1"/>
              </a:solidFill>
            </a:rPr>
            <a:t>Accord du salarié</a:t>
          </a:r>
          <a:endParaRPr lang="fr-FR" dirty="0"/>
        </a:p>
      </dgm:t>
    </dgm:pt>
    <dgm:pt modelId="{3B1C7BC7-3160-4CD2-BB7A-951CED8E7D5D}" type="parTrans" cxnId="{530DA59E-F955-4827-8C82-22514067135A}">
      <dgm:prSet/>
      <dgm:spPr/>
      <dgm:t>
        <a:bodyPr/>
        <a:lstStyle/>
        <a:p>
          <a:endParaRPr lang="fr-FR"/>
        </a:p>
      </dgm:t>
    </dgm:pt>
    <dgm:pt modelId="{7B52CCD6-4A0C-49C6-8CB8-9048FC9EC2A7}" type="sibTrans" cxnId="{530DA59E-F955-4827-8C82-22514067135A}">
      <dgm:prSet/>
      <dgm:spPr/>
      <dgm:t>
        <a:bodyPr/>
        <a:lstStyle/>
        <a:p>
          <a:endParaRPr lang="fr-FR"/>
        </a:p>
      </dgm:t>
    </dgm:pt>
    <dgm:pt modelId="{DBE29F6D-F706-420E-B043-278AE586BBDB}">
      <dgm:prSet phldrT="[Texte]"/>
      <dgm:spPr/>
      <dgm:t>
        <a:bodyPr/>
        <a:lstStyle/>
        <a:p>
          <a:r>
            <a:rPr lang="fr-FR" dirty="0" smtClean="0"/>
            <a:t>Exigence 2</a:t>
          </a:r>
          <a:endParaRPr lang="fr-FR" dirty="0"/>
        </a:p>
      </dgm:t>
    </dgm:pt>
    <dgm:pt modelId="{013B558F-3964-4EB3-9A9D-17E32DBB6FD1}" type="parTrans" cxnId="{2A5A15F3-B4C5-4AC7-9E58-E0FBD0AB2D63}">
      <dgm:prSet/>
      <dgm:spPr/>
      <dgm:t>
        <a:bodyPr/>
        <a:lstStyle/>
        <a:p>
          <a:endParaRPr lang="fr-FR"/>
        </a:p>
      </dgm:t>
    </dgm:pt>
    <dgm:pt modelId="{A3FA8B37-BB52-4047-BBD2-EC81E29F78E1}" type="sibTrans" cxnId="{2A5A15F3-B4C5-4AC7-9E58-E0FBD0AB2D63}">
      <dgm:prSet/>
      <dgm:spPr/>
      <dgm:t>
        <a:bodyPr/>
        <a:lstStyle/>
        <a:p>
          <a:endParaRPr lang="fr-FR"/>
        </a:p>
      </dgm:t>
    </dgm:pt>
    <dgm:pt modelId="{9B881BCA-AE3F-4B66-A986-48BDB93345D5}">
      <dgm:prSet phldrT="[Texte]"/>
      <dgm:spPr/>
      <dgm:t>
        <a:bodyPr/>
        <a:lstStyle/>
        <a:p>
          <a:r>
            <a:rPr lang="fr-FR" dirty="0" smtClean="0"/>
            <a:t>Intégrité</a:t>
          </a:r>
          <a:r>
            <a:rPr lang="fr-FR" baseline="0" dirty="0" smtClean="0"/>
            <a:t> </a:t>
          </a:r>
          <a:endParaRPr lang="fr-FR" dirty="0"/>
        </a:p>
      </dgm:t>
    </dgm:pt>
    <dgm:pt modelId="{0955B05F-6190-423F-B42C-3A8B34551E63}" type="parTrans" cxnId="{E4064122-3DE4-4CEE-8D0C-3907E13DD9D2}">
      <dgm:prSet/>
      <dgm:spPr/>
      <dgm:t>
        <a:bodyPr/>
        <a:lstStyle/>
        <a:p>
          <a:endParaRPr lang="fr-FR"/>
        </a:p>
      </dgm:t>
    </dgm:pt>
    <dgm:pt modelId="{F7FC00CC-B3BB-414A-8984-2BE420051068}" type="sibTrans" cxnId="{E4064122-3DE4-4CEE-8D0C-3907E13DD9D2}">
      <dgm:prSet/>
      <dgm:spPr/>
      <dgm:t>
        <a:bodyPr/>
        <a:lstStyle/>
        <a:p>
          <a:endParaRPr lang="fr-FR"/>
        </a:p>
      </dgm:t>
    </dgm:pt>
    <dgm:pt modelId="{42048A13-E30A-40D9-A39C-328B987F378D}">
      <dgm:prSet phldrT="[Texte]"/>
      <dgm:spPr/>
      <dgm:t>
        <a:bodyPr/>
        <a:lstStyle/>
        <a:p>
          <a:r>
            <a:rPr lang="fr-FR" dirty="0" smtClean="0"/>
            <a:t>Exigence 3</a:t>
          </a:r>
          <a:endParaRPr lang="fr-FR" dirty="0"/>
        </a:p>
      </dgm:t>
    </dgm:pt>
    <dgm:pt modelId="{E3E99126-2CC3-4F5B-92AC-A84EB1E2A772}" type="parTrans" cxnId="{908F8E96-023B-4CEF-8D04-EAC54BB3AA5A}">
      <dgm:prSet/>
      <dgm:spPr/>
      <dgm:t>
        <a:bodyPr/>
        <a:lstStyle/>
        <a:p>
          <a:endParaRPr lang="fr-FR"/>
        </a:p>
      </dgm:t>
    </dgm:pt>
    <dgm:pt modelId="{968AEAC8-0AD9-4626-A8A2-2AC1E98442C2}" type="sibTrans" cxnId="{908F8E96-023B-4CEF-8D04-EAC54BB3AA5A}">
      <dgm:prSet/>
      <dgm:spPr/>
      <dgm:t>
        <a:bodyPr/>
        <a:lstStyle/>
        <a:p>
          <a:endParaRPr lang="fr-FR"/>
        </a:p>
      </dgm:t>
    </dgm:pt>
    <dgm:pt modelId="{187041D6-6C99-43E2-BBAF-43486353A25E}">
      <dgm:prSet phldrT="[Texte]"/>
      <dgm:spPr/>
      <dgm:t>
        <a:bodyPr/>
        <a:lstStyle/>
        <a:p>
          <a:r>
            <a:rPr lang="fr-FR" dirty="0" smtClean="0"/>
            <a:t>Conservation employeur 5 ans</a:t>
          </a:r>
          <a:endParaRPr lang="fr-FR" dirty="0"/>
        </a:p>
      </dgm:t>
    </dgm:pt>
    <dgm:pt modelId="{0C5DADD0-ED09-4A84-8F62-AE2F7FF2E9E0}" type="parTrans" cxnId="{BB84F6A0-999B-404A-BEBB-8E474E03B861}">
      <dgm:prSet/>
      <dgm:spPr/>
      <dgm:t>
        <a:bodyPr/>
        <a:lstStyle/>
        <a:p>
          <a:endParaRPr lang="fr-FR"/>
        </a:p>
      </dgm:t>
    </dgm:pt>
    <dgm:pt modelId="{0C828752-97D1-4659-9F4A-1E7F5929AD03}" type="sibTrans" cxnId="{BB84F6A0-999B-404A-BEBB-8E474E03B861}">
      <dgm:prSet/>
      <dgm:spPr/>
      <dgm:t>
        <a:bodyPr/>
        <a:lstStyle/>
        <a:p>
          <a:endParaRPr lang="fr-FR"/>
        </a:p>
      </dgm:t>
    </dgm:pt>
    <dgm:pt modelId="{08A1C8B5-3AA7-45E4-9ED3-ECA8ECCEC82B}">
      <dgm:prSet phldrT="[Texte]"/>
      <dgm:spPr/>
      <dgm:t>
        <a:bodyPr/>
        <a:lstStyle/>
        <a:p>
          <a:r>
            <a:rPr lang="fr-FR" dirty="0" smtClean="0"/>
            <a:t>Exigence 4</a:t>
          </a:r>
          <a:endParaRPr lang="fr-FR" dirty="0"/>
        </a:p>
      </dgm:t>
    </dgm:pt>
    <dgm:pt modelId="{218A2EA4-AB93-47C1-BB32-154ACA87F9DA}" type="parTrans" cxnId="{604CB729-A532-4720-B3DB-91F76A713E0C}">
      <dgm:prSet/>
      <dgm:spPr/>
      <dgm:t>
        <a:bodyPr/>
        <a:lstStyle/>
        <a:p>
          <a:endParaRPr lang="fr-FR"/>
        </a:p>
      </dgm:t>
    </dgm:pt>
    <dgm:pt modelId="{419DE01C-173F-40D7-8032-7B85195C6AA6}" type="sibTrans" cxnId="{604CB729-A532-4720-B3DB-91F76A713E0C}">
      <dgm:prSet/>
      <dgm:spPr/>
      <dgm:t>
        <a:bodyPr/>
        <a:lstStyle/>
        <a:p>
          <a:endParaRPr lang="fr-FR"/>
        </a:p>
      </dgm:t>
    </dgm:pt>
    <dgm:pt modelId="{570390DC-770D-4E8B-B368-774C5D18497A}">
      <dgm:prSet/>
      <dgm:spPr/>
      <dgm:t>
        <a:bodyPr/>
        <a:lstStyle/>
        <a:p>
          <a:r>
            <a:rPr lang="fr-FR" dirty="0" smtClean="0"/>
            <a:t>Remise lors</a:t>
          </a:r>
          <a:r>
            <a:rPr lang="fr-FR" baseline="0" dirty="0" smtClean="0"/>
            <a:t> de la paie</a:t>
          </a:r>
          <a:endParaRPr lang="fr-FR" dirty="0"/>
        </a:p>
      </dgm:t>
    </dgm:pt>
    <dgm:pt modelId="{FE299C05-E770-401E-AC8B-F8085EBB4BB6}" type="parTrans" cxnId="{43DACAD4-E6B3-4379-990B-9D8845298687}">
      <dgm:prSet/>
      <dgm:spPr/>
      <dgm:t>
        <a:bodyPr/>
        <a:lstStyle/>
        <a:p>
          <a:endParaRPr lang="fr-FR"/>
        </a:p>
      </dgm:t>
    </dgm:pt>
    <dgm:pt modelId="{71C9418B-A3DA-4A0E-B406-9A5794D9469E}" type="sibTrans" cxnId="{43DACAD4-E6B3-4379-990B-9D8845298687}">
      <dgm:prSet/>
      <dgm:spPr/>
      <dgm:t>
        <a:bodyPr/>
        <a:lstStyle/>
        <a:p>
          <a:endParaRPr lang="fr-FR"/>
        </a:p>
      </dgm:t>
    </dgm:pt>
    <dgm:pt modelId="{5B5C8B5A-3431-4569-9D35-C7614A772224}" type="pres">
      <dgm:prSet presAssocID="{C74DA236-C956-442E-A50C-DE6AD0D80334}" presName="Name0" presStyleCnt="0">
        <dgm:presLayoutVars>
          <dgm:dir/>
          <dgm:animLvl val="lvl"/>
          <dgm:resizeHandles/>
        </dgm:presLayoutVars>
      </dgm:prSet>
      <dgm:spPr/>
      <dgm:t>
        <a:bodyPr/>
        <a:lstStyle/>
        <a:p>
          <a:endParaRPr lang="fr-FR"/>
        </a:p>
      </dgm:t>
    </dgm:pt>
    <dgm:pt modelId="{A0C4D618-8AB2-49AE-9306-7D1FC780FE67}" type="pres">
      <dgm:prSet presAssocID="{A0F64CC7-37A4-4D62-8206-A233BBC036B1}" presName="linNode" presStyleCnt="0"/>
      <dgm:spPr/>
    </dgm:pt>
    <dgm:pt modelId="{FDBB7702-EDC1-4A85-B6FE-B031EA8EBBB7}" type="pres">
      <dgm:prSet presAssocID="{A0F64CC7-37A4-4D62-8206-A233BBC036B1}" presName="parentShp" presStyleLbl="node1" presStyleIdx="0" presStyleCnt="4" custScaleX="71171">
        <dgm:presLayoutVars>
          <dgm:bulletEnabled val="1"/>
        </dgm:presLayoutVars>
      </dgm:prSet>
      <dgm:spPr/>
      <dgm:t>
        <a:bodyPr/>
        <a:lstStyle/>
        <a:p>
          <a:endParaRPr lang="fr-FR"/>
        </a:p>
      </dgm:t>
    </dgm:pt>
    <dgm:pt modelId="{CE2497A7-9164-4AA3-BE0C-8DBE534A0A9F}" type="pres">
      <dgm:prSet presAssocID="{A0F64CC7-37A4-4D62-8206-A233BBC036B1}" presName="childShp" presStyleLbl="bgAccFollowNode1" presStyleIdx="0" presStyleCnt="4">
        <dgm:presLayoutVars>
          <dgm:bulletEnabled val="1"/>
        </dgm:presLayoutVars>
      </dgm:prSet>
      <dgm:spPr/>
      <dgm:t>
        <a:bodyPr/>
        <a:lstStyle/>
        <a:p>
          <a:endParaRPr lang="fr-FR"/>
        </a:p>
      </dgm:t>
    </dgm:pt>
    <dgm:pt modelId="{5D073658-5A5C-4807-9313-EE7BE07545EE}" type="pres">
      <dgm:prSet presAssocID="{EFE1E4B1-28E2-4C42-886D-8F228A6A1914}" presName="spacing" presStyleCnt="0"/>
      <dgm:spPr/>
    </dgm:pt>
    <dgm:pt modelId="{F68CFFBF-12F2-4846-A9F3-543F8ED75C25}" type="pres">
      <dgm:prSet presAssocID="{DBE29F6D-F706-420E-B043-278AE586BBDB}" presName="linNode" presStyleCnt="0"/>
      <dgm:spPr/>
    </dgm:pt>
    <dgm:pt modelId="{AA7B1AC9-ED1A-49BD-B2D7-D232121D2A86}" type="pres">
      <dgm:prSet presAssocID="{DBE29F6D-F706-420E-B043-278AE586BBDB}" presName="parentShp" presStyleLbl="node1" presStyleIdx="1" presStyleCnt="4" custScaleX="71171">
        <dgm:presLayoutVars>
          <dgm:bulletEnabled val="1"/>
        </dgm:presLayoutVars>
      </dgm:prSet>
      <dgm:spPr/>
      <dgm:t>
        <a:bodyPr/>
        <a:lstStyle/>
        <a:p>
          <a:endParaRPr lang="fr-FR"/>
        </a:p>
      </dgm:t>
    </dgm:pt>
    <dgm:pt modelId="{FDB644A4-FAF9-4F37-A65B-B3FB0C5912AC}" type="pres">
      <dgm:prSet presAssocID="{DBE29F6D-F706-420E-B043-278AE586BBDB}" presName="childShp" presStyleLbl="bgAccFollowNode1" presStyleIdx="1" presStyleCnt="4">
        <dgm:presLayoutVars>
          <dgm:bulletEnabled val="1"/>
        </dgm:presLayoutVars>
      </dgm:prSet>
      <dgm:spPr/>
      <dgm:t>
        <a:bodyPr/>
        <a:lstStyle/>
        <a:p>
          <a:endParaRPr lang="fr-FR"/>
        </a:p>
      </dgm:t>
    </dgm:pt>
    <dgm:pt modelId="{EE5BCA0D-BAD2-44D1-A34B-F166957BCC8E}" type="pres">
      <dgm:prSet presAssocID="{A3FA8B37-BB52-4047-BBD2-EC81E29F78E1}" presName="spacing" presStyleCnt="0"/>
      <dgm:spPr/>
    </dgm:pt>
    <dgm:pt modelId="{72CDE2A3-4A25-4126-90D4-FCEDAA86E7ED}" type="pres">
      <dgm:prSet presAssocID="{42048A13-E30A-40D9-A39C-328B987F378D}" presName="linNode" presStyleCnt="0"/>
      <dgm:spPr/>
    </dgm:pt>
    <dgm:pt modelId="{56D66FEC-7259-46B7-862C-5ECBC7C70DCF}" type="pres">
      <dgm:prSet presAssocID="{42048A13-E30A-40D9-A39C-328B987F378D}" presName="parentShp" presStyleLbl="node1" presStyleIdx="2" presStyleCnt="4" custScaleX="71171">
        <dgm:presLayoutVars>
          <dgm:bulletEnabled val="1"/>
        </dgm:presLayoutVars>
      </dgm:prSet>
      <dgm:spPr/>
      <dgm:t>
        <a:bodyPr/>
        <a:lstStyle/>
        <a:p>
          <a:endParaRPr lang="fr-FR"/>
        </a:p>
      </dgm:t>
    </dgm:pt>
    <dgm:pt modelId="{5B7AF9F0-AE96-4E07-BE6B-38BAA259D6C2}" type="pres">
      <dgm:prSet presAssocID="{42048A13-E30A-40D9-A39C-328B987F378D}" presName="childShp" presStyleLbl="bgAccFollowNode1" presStyleIdx="2" presStyleCnt="4">
        <dgm:presLayoutVars>
          <dgm:bulletEnabled val="1"/>
        </dgm:presLayoutVars>
      </dgm:prSet>
      <dgm:spPr/>
      <dgm:t>
        <a:bodyPr/>
        <a:lstStyle/>
        <a:p>
          <a:endParaRPr lang="fr-FR"/>
        </a:p>
      </dgm:t>
    </dgm:pt>
    <dgm:pt modelId="{EBEC6ADC-546A-4D36-B19A-FD5767B64EFB}" type="pres">
      <dgm:prSet presAssocID="{968AEAC8-0AD9-4626-A8A2-2AC1E98442C2}" presName="spacing" presStyleCnt="0"/>
      <dgm:spPr/>
    </dgm:pt>
    <dgm:pt modelId="{554A1A9E-1C04-4598-8804-C7EC57CACBA3}" type="pres">
      <dgm:prSet presAssocID="{08A1C8B5-3AA7-45E4-9ED3-ECA8ECCEC82B}" presName="linNode" presStyleCnt="0"/>
      <dgm:spPr/>
    </dgm:pt>
    <dgm:pt modelId="{C7997D27-FA88-4201-B126-85DCD7CE1AEC}" type="pres">
      <dgm:prSet presAssocID="{08A1C8B5-3AA7-45E4-9ED3-ECA8ECCEC82B}" presName="parentShp" presStyleLbl="node1" presStyleIdx="3" presStyleCnt="4" custScaleX="71171">
        <dgm:presLayoutVars>
          <dgm:bulletEnabled val="1"/>
        </dgm:presLayoutVars>
      </dgm:prSet>
      <dgm:spPr/>
      <dgm:t>
        <a:bodyPr/>
        <a:lstStyle/>
        <a:p>
          <a:endParaRPr lang="fr-FR"/>
        </a:p>
      </dgm:t>
    </dgm:pt>
    <dgm:pt modelId="{04B43C13-1F2F-40FF-8C88-29074B4D8CE1}" type="pres">
      <dgm:prSet presAssocID="{08A1C8B5-3AA7-45E4-9ED3-ECA8ECCEC82B}" presName="childShp" presStyleLbl="bgAccFollowNode1" presStyleIdx="3" presStyleCnt="4">
        <dgm:presLayoutVars>
          <dgm:bulletEnabled val="1"/>
        </dgm:presLayoutVars>
      </dgm:prSet>
      <dgm:spPr/>
      <dgm:t>
        <a:bodyPr/>
        <a:lstStyle/>
        <a:p>
          <a:endParaRPr lang="fr-FR"/>
        </a:p>
      </dgm:t>
    </dgm:pt>
  </dgm:ptLst>
  <dgm:cxnLst>
    <dgm:cxn modelId="{2A5A15F3-B4C5-4AC7-9E58-E0FBD0AB2D63}" srcId="{C74DA236-C956-442E-A50C-DE6AD0D80334}" destId="{DBE29F6D-F706-420E-B043-278AE586BBDB}" srcOrd="1" destOrd="0" parTransId="{013B558F-3964-4EB3-9A9D-17E32DBB6FD1}" sibTransId="{A3FA8B37-BB52-4047-BBD2-EC81E29F78E1}"/>
    <dgm:cxn modelId="{BF2EBF94-0263-4636-BD94-322A5DAF7F23}" type="presOf" srcId="{187041D6-6C99-43E2-BBAF-43486353A25E}" destId="{5B7AF9F0-AE96-4E07-BE6B-38BAA259D6C2}" srcOrd="0" destOrd="0" presId="urn:microsoft.com/office/officeart/2005/8/layout/vList6"/>
    <dgm:cxn modelId="{994F3E38-A569-4855-AAAE-7426B6F7DBB4}" srcId="{C74DA236-C956-442E-A50C-DE6AD0D80334}" destId="{A0F64CC7-37A4-4D62-8206-A233BBC036B1}" srcOrd="0" destOrd="0" parTransId="{93940C7F-D2A7-4A61-81F4-A9AD6824DBB8}" sibTransId="{EFE1E4B1-28E2-4C42-886D-8F228A6A1914}"/>
    <dgm:cxn modelId="{43DACAD4-E6B3-4379-990B-9D8845298687}" srcId="{08A1C8B5-3AA7-45E4-9ED3-ECA8ECCEC82B}" destId="{570390DC-770D-4E8B-B368-774C5D18497A}" srcOrd="0" destOrd="0" parTransId="{FE299C05-E770-401E-AC8B-F8085EBB4BB6}" sibTransId="{71C9418B-A3DA-4A0E-B406-9A5794D9469E}"/>
    <dgm:cxn modelId="{908F8E96-023B-4CEF-8D04-EAC54BB3AA5A}" srcId="{C74DA236-C956-442E-A50C-DE6AD0D80334}" destId="{42048A13-E30A-40D9-A39C-328B987F378D}" srcOrd="2" destOrd="0" parTransId="{E3E99126-2CC3-4F5B-92AC-A84EB1E2A772}" sibTransId="{968AEAC8-0AD9-4626-A8A2-2AC1E98442C2}"/>
    <dgm:cxn modelId="{1C816FF9-EDA4-456C-A4A2-A7EF0F329EF8}" type="presOf" srcId="{570390DC-770D-4E8B-B368-774C5D18497A}" destId="{04B43C13-1F2F-40FF-8C88-29074B4D8CE1}" srcOrd="0" destOrd="0" presId="urn:microsoft.com/office/officeart/2005/8/layout/vList6"/>
    <dgm:cxn modelId="{75D9AE5F-0C9D-44FA-974C-F20B6FE864F4}" type="presOf" srcId="{08A1C8B5-3AA7-45E4-9ED3-ECA8ECCEC82B}" destId="{C7997D27-FA88-4201-B126-85DCD7CE1AEC}" srcOrd="0" destOrd="0" presId="urn:microsoft.com/office/officeart/2005/8/layout/vList6"/>
    <dgm:cxn modelId="{3C50DF1B-D925-406D-832C-6ED93DD95F5B}" type="presOf" srcId="{42048A13-E30A-40D9-A39C-328B987F378D}" destId="{56D66FEC-7259-46B7-862C-5ECBC7C70DCF}" srcOrd="0" destOrd="0" presId="urn:microsoft.com/office/officeart/2005/8/layout/vList6"/>
    <dgm:cxn modelId="{3B6B605A-E460-44B1-8D40-3679FF7B43F8}" type="presOf" srcId="{A0F64CC7-37A4-4D62-8206-A233BBC036B1}" destId="{FDBB7702-EDC1-4A85-B6FE-B031EA8EBBB7}" srcOrd="0" destOrd="0" presId="urn:microsoft.com/office/officeart/2005/8/layout/vList6"/>
    <dgm:cxn modelId="{604CB729-A532-4720-B3DB-91F76A713E0C}" srcId="{C74DA236-C956-442E-A50C-DE6AD0D80334}" destId="{08A1C8B5-3AA7-45E4-9ED3-ECA8ECCEC82B}" srcOrd="3" destOrd="0" parTransId="{218A2EA4-AB93-47C1-BB32-154ACA87F9DA}" sibTransId="{419DE01C-173F-40D7-8032-7B85195C6AA6}"/>
    <dgm:cxn modelId="{26743CCB-CF48-4245-8EDB-3208027DE71D}" type="presOf" srcId="{C74DA236-C956-442E-A50C-DE6AD0D80334}" destId="{5B5C8B5A-3431-4569-9D35-C7614A772224}" srcOrd="0" destOrd="0" presId="urn:microsoft.com/office/officeart/2005/8/layout/vList6"/>
    <dgm:cxn modelId="{353499FC-5D36-4E8A-B1C5-1476EC8A2EEF}" type="presOf" srcId="{DBE29F6D-F706-420E-B043-278AE586BBDB}" destId="{AA7B1AC9-ED1A-49BD-B2D7-D232121D2A86}" srcOrd="0" destOrd="0" presId="urn:microsoft.com/office/officeart/2005/8/layout/vList6"/>
    <dgm:cxn modelId="{E4522409-10F8-4AEC-8BC9-7F2322F8CB9B}" type="presOf" srcId="{9B881BCA-AE3F-4B66-A986-48BDB93345D5}" destId="{FDB644A4-FAF9-4F37-A65B-B3FB0C5912AC}" srcOrd="0" destOrd="0" presId="urn:microsoft.com/office/officeart/2005/8/layout/vList6"/>
    <dgm:cxn modelId="{530DA59E-F955-4827-8C82-22514067135A}" srcId="{A0F64CC7-37A4-4D62-8206-A233BBC036B1}" destId="{58E06A0F-4EC4-4F98-A960-5622CC638EDA}" srcOrd="0" destOrd="0" parTransId="{3B1C7BC7-3160-4CD2-BB7A-951CED8E7D5D}" sibTransId="{7B52CCD6-4A0C-49C6-8CB8-9048FC9EC2A7}"/>
    <dgm:cxn modelId="{BB84F6A0-999B-404A-BEBB-8E474E03B861}" srcId="{42048A13-E30A-40D9-A39C-328B987F378D}" destId="{187041D6-6C99-43E2-BBAF-43486353A25E}" srcOrd="0" destOrd="0" parTransId="{0C5DADD0-ED09-4A84-8F62-AE2F7FF2E9E0}" sibTransId="{0C828752-97D1-4659-9F4A-1E7F5929AD03}"/>
    <dgm:cxn modelId="{E4064122-3DE4-4CEE-8D0C-3907E13DD9D2}" srcId="{DBE29F6D-F706-420E-B043-278AE586BBDB}" destId="{9B881BCA-AE3F-4B66-A986-48BDB93345D5}" srcOrd="0" destOrd="0" parTransId="{0955B05F-6190-423F-B42C-3A8B34551E63}" sibTransId="{F7FC00CC-B3BB-414A-8984-2BE420051068}"/>
    <dgm:cxn modelId="{771EBE88-17FB-4FDF-9DD9-D4FDD666F277}" type="presOf" srcId="{58E06A0F-4EC4-4F98-A960-5622CC638EDA}" destId="{CE2497A7-9164-4AA3-BE0C-8DBE534A0A9F}" srcOrd="0" destOrd="0" presId="urn:microsoft.com/office/officeart/2005/8/layout/vList6"/>
    <dgm:cxn modelId="{D0A7E3EF-6DB3-463F-A1A6-F633F0633652}" type="presParOf" srcId="{5B5C8B5A-3431-4569-9D35-C7614A772224}" destId="{A0C4D618-8AB2-49AE-9306-7D1FC780FE67}" srcOrd="0" destOrd="0" presId="urn:microsoft.com/office/officeart/2005/8/layout/vList6"/>
    <dgm:cxn modelId="{DDE71358-8299-4EAF-880C-1E317257A464}" type="presParOf" srcId="{A0C4D618-8AB2-49AE-9306-7D1FC780FE67}" destId="{FDBB7702-EDC1-4A85-B6FE-B031EA8EBBB7}" srcOrd="0" destOrd="0" presId="urn:microsoft.com/office/officeart/2005/8/layout/vList6"/>
    <dgm:cxn modelId="{3E35A14D-7AF4-4DF9-BE40-43C946BFE203}" type="presParOf" srcId="{A0C4D618-8AB2-49AE-9306-7D1FC780FE67}" destId="{CE2497A7-9164-4AA3-BE0C-8DBE534A0A9F}" srcOrd="1" destOrd="0" presId="urn:microsoft.com/office/officeart/2005/8/layout/vList6"/>
    <dgm:cxn modelId="{396036AC-4FCB-4418-8EFE-0E1845E6EDCA}" type="presParOf" srcId="{5B5C8B5A-3431-4569-9D35-C7614A772224}" destId="{5D073658-5A5C-4807-9313-EE7BE07545EE}" srcOrd="1" destOrd="0" presId="urn:microsoft.com/office/officeart/2005/8/layout/vList6"/>
    <dgm:cxn modelId="{29F91247-0C25-42E1-94F2-CA9152BBC201}" type="presParOf" srcId="{5B5C8B5A-3431-4569-9D35-C7614A772224}" destId="{F68CFFBF-12F2-4846-A9F3-543F8ED75C25}" srcOrd="2" destOrd="0" presId="urn:microsoft.com/office/officeart/2005/8/layout/vList6"/>
    <dgm:cxn modelId="{10084FFD-8F29-40AB-B94C-896CBE34C760}" type="presParOf" srcId="{F68CFFBF-12F2-4846-A9F3-543F8ED75C25}" destId="{AA7B1AC9-ED1A-49BD-B2D7-D232121D2A86}" srcOrd="0" destOrd="0" presId="urn:microsoft.com/office/officeart/2005/8/layout/vList6"/>
    <dgm:cxn modelId="{FF8CB9C7-2474-4794-80BD-9F8EE83122A6}" type="presParOf" srcId="{F68CFFBF-12F2-4846-A9F3-543F8ED75C25}" destId="{FDB644A4-FAF9-4F37-A65B-B3FB0C5912AC}" srcOrd="1" destOrd="0" presId="urn:microsoft.com/office/officeart/2005/8/layout/vList6"/>
    <dgm:cxn modelId="{F0ED1299-B682-44D1-903D-2BF4FBD5D1A3}" type="presParOf" srcId="{5B5C8B5A-3431-4569-9D35-C7614A772224}" destId="{EE5BCA0D-BAD2-44D1-A34B-F166957BCC8E}" srcOrd="3" destOrd="0" presId="urn:microsoft.com/office/officeart/2005/8/layout/vList6"/>
    <dgm:cxn modelId="{80B4C877-D90B-43D1-A662-76A84B6EE13C}" type="presParOf" srcId="{5B5C8B5A-3431-4569-9D35-C7614A772224}" destId="{72CDE2A3-4A25-4126-90D4-FCEDAA86E7ED}" srcOrd="4" destOrd="0" presId="urn:microsoft.com/office/officeart/2005/8/layout/vList6"/>
    <dgm:cxn modelId="{4A042566-2C34-4CE8-93FA-0E0EA6FA716F}" type="presParOf" srcId="{72CDE2A3-4A25-4126-90D4-FCEDAA86E7ED}" destId="{56D66FEC-7259-46B7-862C-5ECBC7C70DCF}" srcOrd="0" destOrd="0" presId="urn:microsoft.com/office/officeart/2005/8/layout/vList6"/>
    <dgm:cxn modelId="{F453DF5A-AA09-43D5-A82C-B82F6029CEE1}" type="presParOf" srcId="{72CDE2A3-4A25-4126-90D4-FCEDAA86E7ED}" destId="{5B7AF9F0-AE96-4E07-BE6B-38BAA259D6C2}" srcOrd="1" destOrd="0" presId="urn:microsoft.com/office/officeart/2005/8/layout/vList6"/>
    <dgm:cxn modelId="{FA3E8D2A-A8F7-46DB-ABD8-89968A4D1C99}" type="presParOf" srcId="{5B5C8B5A-3431-4569-9D35-C7614A772224}" destId="{EBEC6ADC-546A-4D36-B19A-FD5767B64EFB}" srcOrd="5" destOrd="0" presId="urn:microsoft.com/office/officeart/2005/8/layout/vList6"/>
    <dgm:cxn modelId="{C505E8E9-ECBE-46E1-B8A7-12696EB067E5}" type="presParOf" srcId="{5B5C8B5A-3431-4569-9D35-C7614A772224}" destId="{554A1A9E-1C04-4598-8804-C7EC57CACBA3}" srcOrd="6" destOrd="0" presId="urn:microsoft.com/office/officeart/2005/8/layout/vList6"/>
    <dgm:cxn modelId="{32C9919C-1751-4B64-8EC7-FCCAEEDBD3EE}" type="presParOf" srcId="{554A1A9E-1C04-4598-8804-C7EC57CACBA3}" destId="{C7997D27-FA88-4201-B126-85DCD7CE1AEC}" srcOrd="0" destOrd="0" presId="urn:microsoft.com/office/officeart/2005/8/layout/vList6"/>
    <dgm:cxn modelId="{88584EFB-073C-4DFB-BE14-392650FC6F42}" type="presParOf" srcId="{554A1A9E-1C04-4598-8804-C7EC57CACBA3}" destId="{04B43C13-1F2F-40FF-8C88-29074B4D8CE1}"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DDB0806-F2BA-4030-B794-17DBEF100ECB}" type="doc">
      <dgm:prSet loTypeId="urn:microsoft.com/office/officeart/2005/8/layout/chevron1" loCatId="process" qsTypeId="urn:microsoft.com/office/officeart/2005/8/quickstyle/simple1" qsCatId="simple" csTypeId="urn:microsoft.com/office/officeart/2005/8/colors/accent1_2" csCatId="accent1" phldr="1"/>
      <dgm:spPr/>
    </dgm:pt>
    <dgm:pt modelId="{E9F952C2-7A80-450D-8B86-7FC85C3FBA38}">
      <dgm:prSet phldrT="[Texte]"/>
      <dgm:spPr>
        <a:solidFill>
          <a:schemeClr val="accent3">
            <a:lumMod val="75000"/>
          </a:schemeClr>
        </a:solidFill>
      </dgm:spPr>
      <dgm:t>
        <a:bodyPr/>
        <a:lstStyle/>
        <a:p>
          <a:r>
            <a:rPr lang="fr-FR" dirty="0" smtClean="0"/>
            <a:t>Copie fidèle et durable </a:t>
          </a:r>
          <a:endParaRPr lang="fr-FR" dirty="0"/>
        </a:p>
      </dgm:t>
    </dgm:pt>
    <dgm:pt modelId="{1E571542-DFF9-46E4-984C-5C08F47A8AF1}" type="parTrans" cxnId="{90AE800D-E63E-4FFD-84C6-01D69EF371C0}">
      <dgm:prSet/>
      <dgm:spPr/>
      <dgm:t>
        <a:bodyPr/>
        <a:lstStyle/>
        <a:p>
          <a:endParaRPr lang="fr-FR"/>
        </a:p>
      </dgm:t>
    </dgm:pt>
    <dgm:pt modelId="{349D0158-AD33-4D1C-93C2-401BC208AC82}" type="sibTrans" cxnId="{90AE800D-E63E-4FFD-84C6-01D69EF371C0}">
      <dgm:prSet/>
      <dgm:spPr/>
      <dgm:t>
        <a:bodyPr/>
        <a:lstStyle/>
        <a:p>
          <a:endParaRPr lang="fr-FR"/>
        </a:p>
      </dgm:t>
    </dgm:pt>
    <dgm:pt modelId="{91236DA9-19A1-48AD-91E8-CCB9CB299585}">
      <dgm:prSet phldrT="[Texte]"/>
      <dgm:spPr>
        <a:solidFill>
          <a:srgbClr val="0070C0"/>
        </a:solidFill>
      </dgm:spPr>
      <dgm:t>
        <a:bodyPr/>
        <a:lstStyle/>
        <a:p>
          <a:r>
            <a:rPr lang="fr-FR" dirty="0" smtClean="0"/>
            <a:t>Double électronique </a:t>
          </a:r>
          <a:endParaRPr lang="fr-FR" dirty="0"/>
        </a:p>
      </dgm:t>
    </dgm:pt>
    <dgm:pt modelId="{CD806D80-E5FD-4237-AD4B-AA566F9845C9}" type="parTrans" cxnId="{9D2BAD06-CB65-4D56-A810-3F1A41E4F2EC}">
      <dgm:prSet/>
      <dgm:spPr/>
      <dgm:t>
        <a:bodyPr/>
        <a:lstStyle/>
        <a:p>
          <a:endParaRPr lang="fr-FR"/>
        </a:p>
      </dgm:t>
    </dgm:pt>
    <dgm:pt modelId="{ABCA036D-B719-476C-90E0-FEC8577D9C9D}" type="sibTrans" cxnId="{9D2BAD06-CB65-4D56-A810-3F1A41E4F2EC}">
      <dgm:prSet/>
      <dgm:spPr/>
      <dgm:t>
        <a:bodyPr/>
        <a:lstStyle/>
        <a:p>
          <a:endParaRPr lang="fr-FR"/>
        </a:p>
      </dgm:t>
    </dgm:pt>
    <dgm:pt modelId="{DC89ABB6-A618-4F74-A6AB-2A9862D92670}">
      <dgm:prSet phldrT="[Texte]"/>
      <dgm:spPr>
        <a:solidFill>
          <a:srgbClr val="00B050"/>
        </a:solidFill>
      </dgm:spPr>
      <dgm:t>
        <a:bodyPr/>
        <a:lstStyle/>
        <a:p>
          <a:r>
            <a:rPr lang="fr-FR" dirty="0" smtClean="0"/>
            <a:t>Le droit de supprimer le papier </a:t>
          </a:r>
          <a:endParaRPr lang="fr-FR" dirty="0"/>
        </a:p>
      </dgm:t>
    </dgm:pt>
    <dgm:pt modelId="{98A5D025-AD1A-412B-8193-510C9F134CD8}" type="parTrans" cxnId="{DFE3BB74-5AE3-42AB-97F3-D3F961BD0611}">
      <dgm:prSet/>
      <dgm:spPr/>
      <dgm:t>
        <a:bodyPr/>
        <a:lstStyle/>
        <a:p>
          <a:endParaRPr lang="fr-FR"/>
        </a:p>
      </dgm:t>
    </dgm:pt>
    <dgm:pt modelId="{DC3552B3-3690-4DF6-B846-4AA69B70738C}" type="sibTrans" cxnId="{DFE3BB74-5AE3-42AB-97F3-D3F961BD0611}">
      <dgm:prSet/>
      <dgm:spPr/>
      <dgm:t>
        <a:bodyPr/>
        <a:lstStyle/>
        <a:p>
          <a:endParaRPr lang="fr-FR"/>
        </a:p>
      </dgm:t>
    </dgm:pt>
    <dgm:pt modelId="{9825C785-3057-4AA2-9E98-FE89002B1C12}" type="pres">
      <dgm:prSet presAssocID="{FDDB0806-F2BA-4030-B794-17DBEF100ECB}" presName="Name0" presStyleCnt="0">
        <dgm:presLayoutVars>
          <dgm:dir/>
          <dgm:animLvl val="lvl"/>
          <dgm:resizeHandles val="exact"/>
        </dgm:presLayoutVars>
      </dgm:prSet>
      <dgm:spPr/>
    </dgm:pt>
    <dgm:pt modelId="{22BF9895-FC8F-4D0A-99E7-BBCDD7EEB641}" type="pres">
      <dgm:prSet presAssocID="{E9F952C2-7A80-450D-8B86-7FC85C3FBA38}" presName="parTxOnly" presStyleLbl="node1" presStyleIdx="0" presStyleCnt="3">
        <dgm:presLayoutVars>
          <dgm:chMax val="0"/>
          <dgm:chPref val="0"/>
          <dgm:bulletEnabled val="1"/>
        </dgm:presLayoutVars>
      </dgm:prSet>
      <dgm:spPr/>
      <dgm:t>
        <a:bodyPr/>
        <a:lstStyle/>
        <a:p>
          <a:endParaRPr lang="fr-FR"/>
        </a:p>
      </dgm:t>
    </dgm:pt>
    <dgm:pt modelId="{4DC39DE7-9597-4A4B-B058-8BA4BA7D54D5}" type="pres">
      <dgm:prSet presAssocID="{349D0158-AD33-4D1C-93C2-401BC208AC82}" presName="parTxOnlySpace" presStyleCnt="0"/>
      <dgm:spPr/>
    </dgm:pt>
    <dgm:pt modelId="{01E9D44D-5240-4B7D-8ADC-D7CAA7ADC9A2}" type="pres">
      <dgm:prSet presAssocID="{91236DA9-19A1-48AD-91E8-CCB9CB299585}" presName="parTxOnly" presStyleLbl="node1" presStyleIdx="1" presStyleCnt="3">
        <dgm:presLayoutVars>
          <dgm:chMax val="0"/>
          <dgm:chPref val="0"/>
          <dgm:bulletEnabled val="1"/>
        </dgm:presLayoutVars>
      </dgm:prSet>
      <dgm:spPr/>
      <dgm:t>
        <a:bodyPr/>
        <a:lstStyle/>
        <a:p>
          <a:endParaRPr lang="fr-FR"/>
        </a:p>
      </dgm:t>
    </dgm:pt>
    <dgm:pt modelId="{D0C840CC-6E35-4E56-9CA1-3D357FEA3ED0}" type="pres">
      <dgm:prSet presAssocID="{ABCA036D-B719-476C-90E0-FEC8577D9C9D}" presName="parTxOnlySpace" presStyleCnt="0"/>
      <dgm:spPr/>
    </dgm:pt>
    <dgm:pt modelId="{D4D7A480-0190-4CBE-B44E-CFD3AF4CB1B1}" type="pres">
      <dgm:prSet presAssocID="{DC89ABB6-A618-4F74-A6AB-2A9862D92670}" presName="parTxOnly" presStyleLbl="node1" presStyleIdx="2" presStyleCnt="3">
        <dgm:presLayoutVars>
          <dgm:chMax val="0"/>
          <dgm:chPref val="0"/>
          <dgm:bulletEnabled val="1"/>
        </dgm:presLayoutVars>
      </dgm:prSet>
      <dgm:spPr/>
      <dgm:t>
        <a:bodyPr/>
        <a:lstStyle/>
        <a:p>
          <a:endParaRPr lang="fr-FR"/>
        </a:p>
      </dgm:t>
    </dgm:pt>
  </dgm:ptLst>
  <dgm:cxnLst>
    <dgm:cxn modelId="{DFE3BB74-5AE3-42AB-97F3-D3F961BD0611}" srcId="{FDDB0806-F2BA-4030-B794-17DBEF100ECB}" destId="{DC89ABB6-A618-4F74-A6AB-2A9862D92670}" srcOrd="2" destOrd="0" parTransId="{98A5D025-AD1A-412B-8193-510C9F134CD8}" sibTransId="{DC3552B3-3690-4DF6-B846-4AA69B70738C}"/>
    <dgm:cxn modelId="{03C4F446-DA2D-438C-97A1-1D407399D203}" type="presOf" srcId="{E9F952C2-7A80-450D-8B86-7FC85C3FBA38}" destId="{22BF9895-FC8F-4D0A-99E7-BBCDD7EEB641}" srcOrd="0" destOrd="0" presId="urn:microsoft.com/office/officeart/2005/8/layout/chevron1"/>
    <dgm:cxn modelId="{90AE800D-E63E-4FFD-84C6-01D69EF371C0}" srcId="{FDDB0806-F2BA-4030-B794-17DBEF100ECB}" destId="{E9F952C2-7A80-450D-8B86-7FC85C3FBA38}" srcOrd="0" destOrd="0" parTransId="{1E571542-DFF9-46E4-984C-5C08F47A8AF1}" sibTransId="{349D0158-AD33-4D1C-93C2-401BC208AC82}"/>
    <dgm:cxn modelId="{9D2BAD06-CB65-4D56-A810-3F1A41E4F2EC}" srcId="{FDDB0806-F2BA-4030-B794-17DBEF100ECB}" destId="{91236DA9-19A1-48AD-91E8-CCB9CB299585}" srcOrd="1" destOrd="0" parTransId="{CD806D80-E5FD-4237-AD4B-AA566F9845C9}" sibTransId="{ABCA036D-B719-476C-90E0-FEC8577D9C9D}"/>
    <dgm:cxn modelId="{ED3CC4BA-7427-4D60-B846-804667399FB2}" type="presOf" srcId="{DC89ABB6-A618-4F74-A6AB-2A9862D92670}" destId="{D4D7A480-0190-4CBE-B44E-CFD3AF4CB1B1}" srcOrd="0" destOrd="0" presId="urn:microsoft.com/office/officeart/2005/8/layout/chevron1"/>
    <dgm:cxn modelId="{0C1435A0-75CC-4237-8457-8D4591A87B26}" type="presOf" srcId="{FDDB0806-F2BA-4030-B794-17DBEF100ECB}" destId="{9825C785-3057-4AA2-9E98-FE89002B1C12}" srcOrd="0" destOrd="0" presId="urn:microsoft.com/office/officeart/2005/8/layout/chevron1"/>
    <dgm:cxn modelId="{15033AE5-7AC7-4602-AAAA-5092CBF92315}" type="presOf" srcId="{91236DA9-19A1-48AD-91E8-CCB9CB299585}" destId="{01E9D44D-5240-4B7D-8ADC-D7CAA7ADC9A2}" srcOrd="0" destOrd="0" presId="urn:microsoft.com/office/officeart/2005/8/layout/chevron1"/>
    <dgm:cxn modelId="{CF236867-0A43-4664-94D1-F2879552C92F}" type="presParOf" srcId="{9825C785-3057-4AA2-9E98-FE89002B1C12}" destId="{22BF9895-FC8F-4D0A-99E7-BBCDD7EEB641}" srcOrd="0" destOrd="0" presId="urn:microsoft.com/office/officeart/2005/8/layout/chevron1"/>
    <dgm:cxn modelId="{39E25DC2-C74E-45D6-80E0-62DAEE4999BB}" type="presParOf" srcId="{9825C785-3057-4AA2-9E98-FE89002B1C12}" destId="{4DC39DE7-9597-4A4B-B058-8BA4BA7D54D5}" srcOrd="1" destOrd="0" presId="urn:microsoft.com/office/officeart/2005/8/layout/chevron1"/>
    <dgm:cxn modelId="{84723124-0FC1-4FFF-B372-D965E39EDB6C}" type="presParOf" srcId="{9825C785-3057-4AA2-9E98-FE89002B1C12}" destId="{01E9D44D-5240-4B7D-8ADC-D7CAA7ADC9A2}" srcOrd="2" destOrd="0" presId="urn:microsoft.com/office/officeart/2005/8/layout/chevron1"/>
    <dgm:cxn modelId="{576FC5B9-A79B-4614-BF02-964B36568C27}" type="presParOf" srcId="{9825C785-3057-4AA2-9E98-FE89002B1C12}" destId="{D0C840CC-6E35-4E56-9CA1-3D357FEA3ED0}" srcOrd="3" destOrd="0" presId="urn:microsoft.com/office/officeart/2005/8/layout/chevron1"/>
    <dgm:cxn modelId="{041C8316-CF25-425A-9CE5-E66ADB62D17D}" type="presParOf" srcId="{9825C785-3057-4AA2-9E98-FE89002B1C12}" destId="{D4D7A480-0190-4CBE-B44E-CFD3AF4CB1B1}"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1"/>
            <a:ext cx="2945659" cy="496331"/>
          </a:xfrm>
          <a:prstGeom prst="rect">
            <a:avLst/>
          </a:prstGeom>
        </p:spPr>
        <p:txBody>
          <a:bodyPr vert="horz" lIns="91426" tIns="45713" rIns="91426" bIns="45713" rtlCol="0"/>
          <a:lstStyle>
            <a:lvl1pPr algn="l">
              <a:defRPr sz="1200"/>
            </a:lvl1pPr>
          </a:lstStyle>
          <a:p>
            <a:endParaRPr lang="fr-FR"/>
          </a:p>
        </p:txBody>
      </p:sp>
      <p:sp>
        <p:nvSpPr>
          <p:cNvPr id="3" name="Espace réservé de la date 2"/>
          <p:cNvSpPr>
            <a:spLocks noGrp="1"/>
          </p:cNvSpPr>
          <p:nvPr>
            <p:ph type="dt" sz="quarter" idx="1"/>
          </p:nvPr>
        </p:nvSpPr>
        <p:spPr>
          <a:xfrm>
            <a:off x="3850445" y="1"/>
            <a:ext cx="2945659" cy="496331"/>
          </a:xfrm>
          <a:prstGeom prst="rect">
            <a:avLst/>
          </a:prstGeom>
        </p:spPr>
        <p:txBody>
          <a:bodyPr vert="horz" lIns="91426" tIns="45713" rIns="91426" bIns="45713" rtlCol="0"/>
          <a:lstStyle>
            <a:lvl1pPr algn="r">
              <a:defRPr sz="1200"/>
            </a:lvl1pPr>
          </a:lstStyle>
          <a:p>
            <a:fld id="{878ECA2B-CDBC-4AF8-8BBE-0A4A6B72BA52}" type="datetimeFigureOut">
              <a:rPr lang="fr-FR" smtClean="0"/>
              <a:t>13/04/2015</a:t>
            </a:fld>
            <a:endParaRPr lang="fr-FR"/>
          </a:p>
        </p:txBody>
      </p:sp>
      <p:sp>
        <p:nvSpPr>
          <p:cNvPr id="4" name="Espace réservé du pied de page 3"/>
          <p:cNvSpPr>
            <a:spLocks noGrp="1"/>
          </p:cNvSpPr>
          <p:nvPr>
            <p:ph type="ftr" sz="quarter" idx="2"/>
          </p:nvPr>
        </p:nvSpPr>
        <p:spPr>
          <a:xfrm>
            <a:off x="2" y="9428584"/>
            <a:ext cx="2945659" cy="496331"/>
          </a:xfrm>
          <a:prstGeom prst="rect">
            <a:avLst/>
          </a:prstGeom>
        </p:spPr>
        <p:txBody>
          <a:bodyPr vert="horz" lIns="91426" tIns="45713" rIns="91426" bIns="45713"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5" y="9428584"/>
            <a:ext cx="2945659" cy="496331"/>
          </a:xfrm>
          <a:prstGeom prst="rect">
            <a:avLst/>
          </a:prstGeom>
        </p:spPr>
        <p:txBody>
          <a:bodyPr vert="horz" lIns="91426" tIns="45713" rIns="91426" bIns="45713" rtlCol="0" anchor="b"/>
          <a:lstStyle>
            <a:lvl1pPr algn="r">
              <a:defRPr sz="1200"/>
            </a:lvl1pPr>
          </a:lstStyle>
          <a:p>
            <a:fld id="{BEFD8734-1CB2-489B-B001-4C1C7EE9E734}" type="slidenum">
              <a:rPr lang="fr-FR" smtClean="0"/>
              <a:t>‹N°›</a:t>
            </a:fld>
            <a:endParaRPr lang="fr-FR"/>
          </a:p>
        </p:txBody>
      </p:sp>
    </p:spTree>
    <p:extLst>
      <p:ext uri="{BB962C8B-B14F-4D97-AF65-F5344CB8AC3E}">
        <p14:creationId xmlns:p14="http://schemas.microsoft.com/office/powerpoint/2010/main" val="2642851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1"/>
            <a:ext cx="2945659" cy="496331"/>
          </a:xfrm>
          <a:prstGeom prst="rect">
            <a:avLst/>
          </a:prstGeom>
        </p:spPr>
        <p:txBody>
          <a:bodyPr vert="horz" lIns="91426" tIns="45713" rIns="91426" bIns="45713" rtlCol="0"/>
          <a:lstStyle>
            <a:lvl1pPr algn="l">
              <a:defRPr sz="1200"/>
            </a:lvl1pPr>
          </a:lstStyle>
          <a:p>
            <a:endParaRPr lang="fr-FR"/>
          </a:p>
        </p:txBody>
      </p:sp>
      <p:sp>
        <p:nvSpPr>
          <p:cNvPr id="3" name="Espace réservé de la date 2"/>
          <p:cNvSpPr>
            <a:spLocks noGrp="1"/>
          </p:cNvSpPr>
          <p:nvPr>
            <p:ph type="dt" idx="1"/>
          </p:nvPr>
        </p:nvSpPr>
        <p:spPr>
          <a:xfrm>
            <a:off x="3850445" y="1"/>
            <a:ext cx="2945659" cy="496331"/>
          </a:xfrm>
          <a:prstGeom prst="rect">
            <a:avLst/>
          </a:prstGeom>
        </p:spPr>
        <p:txBody>
          <a:bodyPr vert="horz" lIns="91426" tIns="45713" rIns="91426" bIns="45713" rtlCol="0"/>
          <a:lstStyle>
            <a:lvl1pPr algn="r">
              <a:defRPr sz="1200"/>
            </a:lvl1pPr>
          </a:lstStyle>
          <a:p>
            <a:fld id="{CE040D9D-020F-4C55-88A0-676700043361}" type="datetimeFigureOut">
              <a:rPr lang="fr-FR" smtClean="0"/>
              <a:pPr/>
              <a:t>13/04/2015</a:t>
            </a:fld>
            <a:endParaRPr lang="fr-FR"/>
          </a:p>
        </p:txBody>
      </p:sp>
      <p:sp>
        <p:nvSpPr>
          <p:cNvPr id="4" name="Espace réservé de l'image des diapositives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lIns="91426" tIns="45713" rIns="91426" bIns="45713" rtlCol="0" anchor="ctr"/>
          <a:lstStyle/>
          <a:p>
            <a:endParaRPr lang="fr-FR"/>
          </a:p>
        </p:txBody>
      </p:sp>
      <p:sp>
        <p:nvSpPr>
          <p:cNvPr id="5" name="Espace réservé des commentaires 4"/>
          <p:cNvSpPr>
            <a:spLocks noGrp="1"/>
          </p:cNvSpPr>
          <p:nvPr>
            <p:ph type="body" sz="quarter" idx="3"/>
          </p:nvPr>
        </p:nvSpPr>
        <p:spPr>
          <a:xfrm>
            <a:off x="679768" y="4715155"/>
            <a:ext cx="5438140" cy="4466986"/>
          </a:xfrm>
          <a:prstGeom prst="rect">
            <a:avLst/>
          </a:prstGeom>
        </p:spPr>
        <p:txBody>
          <a:bodyPr vert="horz" lIns="91426" tIns="45713" rIns="91426" bIns="45713"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2" y="9428584"/>
            <a:ext cx="2945659" cy="496331"/>
          </a:xfrm>
          <a:prstGeom prst="rect">
            <a:avLst/>
          </a:prstGeom>
        </p:spPr>
        <p:txBody>
          <a:bodyPr vert="horz" lIns="91426" tIns="45713" rIns="91426" bIns="45713"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5" y="9428584"/>
            <a:ext cx="2945659" cy="496331"/>
          </a:xfrm>
          <a:prstGeom prst="rect">
            <a:avLst/>
          </a:prstGeom>
        </p:spPr>
        <p:txBody>
          <a:bodyPr vert="horz" lIns="91426" tIns="45713" rIns="91426" bIns="45713" rtlCol="0" anchor="b"/>
          <a:lstStyle>
            <a:lvl1pPr algn="r">
              <a:defRPr sz="1200"/>
            </a:lvl1pPr>
          </a:lstStyle>
          <a:p>
            <a:fld id="{A0CB41F8-624A-4212-BC68-89294B7C0268}" type="slidenum">
              <a:rPr lang="fr-FR" smtClean="0"/>
              <a:pPr/>
              <a:t>‹N°›</a:t>
            </a:fld>
            <a:endParaRPr lang="fr-FR"/>
          </a:p>
        </p:txBody>
      </p:sp>
    </p:spTree>
    <p:extLst>
      <p:ext uri="{BB962C8B-B14F-4D97-AF65-F5344CB8AC3E}">
        <p14:creationId xmlns:p14="http://schemas.microsoft.com/office/powerpoint/2010/main" val="4103983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smtClean="0"/>
          </a:p>
        </p:txBody>
      </p:sp>
    </p:spTree>
    <p:extLst>
      <p:ext uri="{BB962C8B-B14F-4D97-AF65-F5344CB8AC3E}">
        <p14:creationId xmlns:p14="http://schemas.microsoft.com/office/powerpoint/2010/main" val="3135337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79512" y="260648"/>
            <a:ext cx="8712968" cy="1470025"/>
          </a:xfrm>
        </p:spPr>
        <p:txBody>
          <a:bodyPr>
            <a:normAutofit/>
          </a:bodyPr>
          <a:lstStyle>
            <a:lvl1pPr algn="l">
              <a:defRPr sz="3200" baseline="0">
                <a:solidFill>
                  <a:srgbClr val="004C99"/>
                </a:solidFill>
                <a:latin typeface="Arial" pitchFamily="34" charset="0"/>
              </a:defRPr>
            </a:lvl1pPr>
          </a:lstStyle>
          <a:p>
            <a:r>
              <a:rPr lang="fr-FR" dirty="0" smtClean="0"/>
              <a:t>Cliquez pour modifier le style du titre</a:t>
            </a:r>
            <a:endParaRPr lang="fr-FR" dirty="0"/>
          </a:p>
        </p:txBody>
      </p:sp>
      <p:sp>
        <p:nvSpPr>
          <p:cNvPr id="3" name="Sous-titre 2"/>
          <p:cNvSpPr>
            <a:spLocks noGrp="1"/>
          </p:cNvSpPr>
          <p:nvPr>
            <p:ph type="subTitle" idx="1"/>
          </p:nvPr>
        </p:nvSpPr>
        <p:spPr>
          <a:xfrm>
            <a:off x="1371600" y="3886200"/>
            <a:ext cx="6400800" cy="1752600"/>
          </a:xfrm>
        </p:spPr>
        <p:txBody>
          <a:bodyPr>
            <a:normAutofit/>
          </a:bodyPr>
          <a:lstStyle>
            <a:lvl1pPr marL="0" indent="0" algn="l">
              <a:buNone/>
              <a:defRPr sz="2800">
                <a:solidFill>
                  <a:srgbClr val="004C99"/>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
        <p:nvSpPr>
          <p:cNvPr id="8" name="Espace réservé de la date 3"/>
          <p:cNvSpPr>
            <a:spLocks noGrp="1"/>
          </p:cNvSpPr>
          <p:nvPr>
            <p:ph type="dt" sz="half" idx="2"/>
          </p:nvPr>
        </p:nvSpPr>
        <p:spPr>
          <a:xfrm>
            <a:off x="611560" y="6304235"/>
            <a:ext cx="936104" cy="365125"/>
          </a:xfrm>
          <a:prstGeom prst="rect">
            <a:avLst/>
          </a:prstGeom>
        </p:spPr>
        <p:txBody>
          <a:bodyPr vert="horz" lIns="91440" tIns="45720" rIns="91440" bIns="45720" rtlCol="0" anchor="ctr"/>
          <a:lstStyle>
            <a:lvl1pPr algn="l">
              <a:defRPr sz="1000">
                <a:solidFill>
                  <a:srgbClr val="004C99"/>
                </a:solidFill>
                <a:latin typeface="Arial" pitchFamily="34" charset="0"/>
                <a:cs typeface="Arial" pitchFamily="34" charset="0"/>
              </a:defRPr>
            </a:lvl1pPr>
          </a:lstStyle>
          <a:p>
            <a:fld id="{3D5D0D1A-E5C1-4C5E-A959-BF816974280C}" type="datetime1">
              <a:rPr lang="fr-FR" smtClean="0"/>
              <a:t>13/04/2015</a:t>
            </a:fld>
            <a:endParaRPr lang="fr-FR" dirty="0"/>
          </a:p>
        </p:txBody>
      </p:sp>
      <p:sp>
        <p:nvSpPr>
          <p:cNvPr id="9" name="Espace réservé du pied de page 4"/>
          <p:cNvSpPr>
            <a:spLocks noGrp="1"/>
          </p:cNvSpPr>
          <p:nvPr>
            <p:ph type="ftr" sz="quarter" idx="3"/>
          </p:nvPr>
        </p:nvSpPr>
        <p:spPr>
          <a:xfrm>
            <a:off x="3131840" y="6309320"/>
            <a:ext cx="2895600" cy="365125"/>
          </a:xfrm>
          <a:prstGeom prst="rect">
            <a:avLst/>
          </a:prstGeom>
        </p:spPr>
        <p:txBody>
          <a:bodyPr vert="horz" lIns="91440" tIns="45720" rIns="91440" bIns="45720" rtlCol="0" anchor="ctr"/>
          <a:lstStyle>
            <a:lvl1pPr algn="ctr">
              <a:defRPr sz="1000">
                <a:solidFill>
                  <a:srgbClr val="004C99"/>
                </a:solidFill>
                <a:latin typeface="Arial" pitchFamily="34" charset="0"/>
                <a:cs typeface="Arial" pitchFamily="34" charset="0"/>
              </a:defRPr>
            </a:lvl1pPr>
          </a:lstStyle>
          <a:p>
            <a:pPr>
              <a:defRPr/>
            </a:pPr>
            <a:r>
              <a:rPr lang="fr-FR" smtClean="0"/>
              <a:t>Copyright Lexing 2015 ®</a:t>
            </a:r>
            <a:endParaRPr lang="fr-FR" dirty="0"/>
          </a:p>
        </p:txBody>
      </p:sp>
      <p:sp>
        <p:nvSpPr>
          <p:cNvPr id="10" name="Espace réservé du numéro de diapositive 5"/>
          <p:cNvSpPr>
            <a:spLocks noGrp="1"/>
          </p:cNvSpPr>
          <p:nvPr>
            <p:ph type="sldNum" sz="quarter" idx="4"/>
          </p:nvPr>
        </p:nvSpPr>
        <p:spPr>
          <a:xfrm>
            <a:off x="8460432" y="6309320"/>
            <a:ext cx="611560" cy="41215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fld id="{0ECD7D83-C7C0-41DE-BDCD-70F2CEC9D67A}" type="slidenum">
              <a:rPr lang="fr-FR" smtClean="0"/>
              <a:pPr/>
              <a:t>‹N°›</a:t>
            </a:fld>
            <a:endParaRPr lang="fr-FR" dirty="0"/>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b="1"/>
            </a:lvl1pPr>
          </a:lstStyle>
          <a:p>
            <a:r>
              <a:rPr lang="fr-FR" dirty="0" smtClean="0"/>
              <a:t>Cliquez pour modifier le style du titre</a:t>
            </a:r>
            <a:endParaRPr lang="fr-FR" dirty="0"/>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8" name="Espace réservé de la date 3"/>
          <p:cNvSpPr>
            <a:spLocks noGrp="1"/>
          </p:cNvSpPr>
          <p:nvPr>
            <p:ph type="dt" sz="half" idx="10"/>
          </p:nvPr>
        </p:nvSpPr>
        <p:spPr>
          <a:xfrm>
            <a:off x="611560" y="6304235"/>
            <a:ext cx="936104" cy="365125"/>
          </a:xfrm>
          <a:prstGeom prst="rect">
            <a:avLst/>
          </a:prstGeom>
        </p:spPr>
        <p:txBody>
          <a:bodyPr vert="horz" lIns="91440" tIns="45720" rIns="91440" bIns="45720" rtlCol="0" anchor="ctr"/>
          <a:lstStyle>
            <a:lvl1pPr algn="l">
              <a:defRPr sz="1000">
                <a:solidFill>
                  <a:srgbClr val="004C99"/>
                </a:solidFill>
                <a:latin typeface="Arial" pitchFamily="34" charset="0"/>
                <a:cs typeface="Arial" pitchFamily="34" charset="0"/>
              </a:defRPr>
            </a:lvl1pPr>
          </a:lstStyle>
          <a:p>
            <a:fld id="{8C6BF599-6744-4BDC-917E-E37B73B6EBCF}" type="datetime1">
              <a:rPr lang="fr-FR" smtClean="0"/>
              <a:t>13/04/2015</a:t>
            </a:fld>
            <a:endParaRPr lang="fr-FR" dirty="0"/>
          </a:p>
        </p:txBody>
      </p:sp>
      <p:sp>
        <p:nvSpPr>
          <p:cNvPr id="9" name="Espace réservé du pied de page 4"/>
          <p:cNvSpPr>
            <a:spLocks noGrp="1"/>
          </p:cNvSpPr>
          <p:nvPr>
            <p:ph type="ftr" sz="quarter" idx="3"/>
          </p:nvPr>
        </p:nvSpPr>
        <p:spPr>
          <a:xfrm>
            <a:off x="3131840" y="6309320"/>
            <a:ext cx="2895600" cy="365125"/>
          </a:xfrm>
          <a:prstGeom prst="rect">
            <a:avLst/>
          </a:prstGeom>
        </p:spPr>
        <p:txBody>
          <a:bodyPr vert="horz" lIns="91440" tIns="45720" rIns="91440" bIns="45720" rtlCol="0" anchor="ctr"/>
          <a:lstStyle>
            <a:lvl1pPr algn="ctr">
              <a:defRPr sz="1000">
                <a:solidFill>
                  <a:srgbClr val="004C99"/>
                </a:solidFill>
                <a:latin typeface="Arial" pitchFamily="34" charset="0"/>
                <a:cs typeface="Arial" pitchFamily="34" charset="0"/>
              </a:defRPr>
            </a:lvl1pPr>
          </a:lstStyle>
          <a:p>
            <a:pPr>
              <a:defRPr/>
            </a:pPr>
            <a:r>
              <a:rPr lang="fr-FR" smtClean="0"/>
              <a:t>Copyright Lexing 2015 ®</a:t>
            </a:r>
            <a:endParaRPr lang="fr-FR" dirty="0"/>
          </a:p>
        </p:txBody>
      </p:sp>
      <p:sp>
        <p:nvSpPr>
          <p:cNvPr id="10" name="Espace réservé du numéro de diapositive 5"/>
          <p:cNvSpPr>
            <a:spLocks noGrp="1"/>
          </p:cNvSpPr>
          <p:nvPr>
            <p:ph type="sldNum" sz="quarter" idx="4"/>
          </p:nvPr>
        </p:nvSpPr>
        <p:spPr>
          <a:xfrm>
            <a:off x="8460432" y="6309320"/>
            <a:ext cx="611560" cy="41215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fld id="{0ECD7D83-C7C0-41DE-BDCD-70F2CEC9D67A}" type="slidenum">
              <a:rPr lang="fr-FR" smtClean="0"/>
              <a:pPr/>
              <a:t>‹N°›</a:t>
            </a:fld>
            <a:endParaRPr lang="fr-FR" dirty="0"/>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Cliquez pour modifier le style du titre</a:t>
            </a:r>
            <a:endParaRPr lang="fr-FR" dirty="0"/>
          </a:p>
        </p:txBody>
      </p:sp>
      <p:sp>
        <p:nvSpPr>
          <p:cNvPr id="6" name="Espace réservé de la date 3"/>
          <p:cNvSpPr>
            <a:spLocks noGrp="1"/>
          </p:cNvSpPr>
          <p:nvPr>
            <p:ph type="dt" sz="half" idx="2"/>
          </p:nvPr>
        </p:nvSpPr>
        <p:spPr>
          <a:xfrm>
            <a:off x="611560" y="6304235"/>
            <a:ext cx="936104" cy="365125"/>
          </a:xfrm>
          <a:prstGeom prst="rect">
            <a:avLst/>
          </a:prstGeom>
        </p:spPr>
        <p:txBody>
          <a:bodyPr vert="horz" lIns="91440" tIns="45720" rIns="91440" bIns="45720" rtlCol="0" anchor="ctr"/>
          <a:lstStyle>
            <a:lvl1pPr algn="l">
              <a:defRPr sz="1000">
                <a:solidFill>
                  <a:srgbClr val="004C99"/>
                </a:solidFill>
                <a:latin typeface="Arial" pitchFamily="34" charset="0"/>
                <a:cs typeface="Arial" pitchFamily="34" charset="0"/>
              </a:defRPr>
            </a:lvl1pPr>
          </a:lstStyle>
          <a:p>
            <a:fld id="{1821D426-331D-4211-BB92-39CA24B8E656}" type="datetime1">
              <a:rPr lang="fr-FR" smtClean="0"/>
              <a:t>13/04/2015</a:t>
            </a:fld>
            <a:endParaRPr lang="fr-FR" dirty="0"/>
          </a:p>
        </p:txBody>
      </p:sp>
      <p:sp>
        <p:nvSpPr>
          <p:cNvPr id="7" name="Espace réservé du pied de page 4"/>
          <p:cNvSpPr>
            <a:spLocks noGrp="1"/>
          </p:cNvSpPr>
          <p:nvPr>
            <p:ph type="ftr" sz="quarter" idx="3"/>
          </p:nvPr>
        </p:nvSpPr>
        <p:spPr>
          <a:xfrm>
            <a:off x="3131840" y="6309320"/>
            <a:ext cx="2895600" cy="365125"/>
          </a:xfrm>
          <a:prstGeom prst="rect">
            <a:avLst/>
          </a:prstGeom>
        </p:spPr>
        <p:txBody>
          <a:bodyPr vert="horz" lIns="91440" tIns="45720" rIns="91440" bIns="45720" rtlCol="0" anchor="ctr"/>
          <a:lstStyle>
            <a:lvl1pPr algn="ctr">
              <a:defRPr sz="1000">
                <a:solidFill>
                  <a:srgbClr val="004C99"/>
                </a:solidFill>
                <a:latin typeface="Arial" pitchFamily="34" charset="0"/>
                <a:cs typeface="Arial" pitchFamily="34" charset="0"/>
              </a:defRPr>
            </a:lvl1pPr>
          </a:lstStyle>
          <a:p>
            <a:pPr>
              <a:defRPr/>
            </a:pPr>
            <a:r>
              <a:rPr lang="fr-FR" smtClean="0"/>
              <a:t>Copyright Lexing 2015 ®</a:t>
            </a:r>
            <a:endParaRPr lang="fr-FR" dirty="0"/>
          </a:p>
        </p:txBody>
      </p:sp>
      <p:sp>
        <p:nvSpPr>
          <p:cNvPr id="8" name="Espace réservé du numéro de diapositive 5"/>
          <p:cNvSpPr>
            <a:spLocks noGrp="1"/>
          </p:cNvSpPr>
          <p:nvPr>
            <p:ph type="sldNum" sz="quarter" idx="4"/>
          </p:nvPr>
        </p:nvSpPr>
        <p:spPr>
          <a:xfrm>
            <a:off x="8460432" y="6309320"/>
            <a:ext cx="611560" cy="41215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fld id="{0ECD7D83-C7C0-41DE-BDCD-70F2CEC9D67A}" type="slidenum">
              <a:rPr lang="fr-FR" smtClean="0"/>
              <a:pPr/>
              <a:t>‹N°›</a:t>
            </a:fld>
            <a:endParaRPr lang="fr-FR" dirty="0"/>
          </a:p>
        </p:txBody>
      </p:sp>
    </p:spTree>
  </p:cSld>
  <p:clrMapOvr>
    <a:masterClrMapping/>
  </p:clrMapOvr>
  <p:transition>
    <p:rand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Espace réservé de la date 3"/>
          <p:cNvSpPr>
            <a:spLocks noGrp="1"/>
          </p:cNvSpPr>
          <p:nvPr>
            <p:ph type="dt" sz="half" idx="2"/>
          </p:nvPr>
        </p:nvSpPr>
        <p:spPr>
          <a:xfrm>
            <a:off x="611560" y="6304235"/>
            <a:ext cx="936104" cy="365125"/>
          </a:xfrm>
          <a:prstGeom prst="rect">
            <a:avLst/>
          </a:prstGeom>
        </p:spPr>
        <p:txBody>
          <a:bodyPr vert="horz" lIns="91440" tIns="45720" rIns="91440" bIns="45720" rtlCol="0" anchor="ctr"/>
          <a:lstStyle>
            <a:lvl1pPr algn="l">
              <a:defRPr sz="1000">
                <a:solidFill>
                  <a:srgbClr val="004C99"/>
                </a:solidFill>
                <a:latin typeface="Arial" pitchFamily="34" charset="0"/>
                <a:cs typeface="Arial" pitchFamily="34" charset="0"/>
              </a:defRPr>
            </a:lvl1pPr>
          </a:lstStyle>
          <a:p>
            <a:fld id="{98B12FF1-467B-4108-B8A4-D616835BB086}" type="datetime1">
              <a:rPr lang="fr-FR" smtClean="0"/>
              <a:t>13/04/2015</a:t>
            </a:fld>
            <a:endParaRPr lang="fr-FR" dirty="0"/>
          </a:p>
        </p:txBody>
      </p:sp>
      <p:sp>
        <p:nvSpPr>
          <p:cNvPr id="6" name="Espace réservé du pied de page 4"/>
          <p:cNvSpPr>
            <a:spLocks noGrp="1"/>
          </p:cNvSpPr>
          <p:nvPr>
            <p:ph type="ftr" sz="quarter" idx="3"/>
          </p:nvPr>
        </p:nvSpPr>
        <p:spPr>
          <a:xfrm>
            <a:off x="3131840" y="6309320"/>
            <a:ext cx="2895600" cy="365125"/>
          </a:xfrm>
          <a:prstGeom prst="rect">
            <a:avLst/>
          </a:prstGeom>
        </p:spPr>
        <p:txBody>
          <a:bodyPr vert="horz" lIns="91440" tIns="45720" rIns="91440" bIns="45720" rtlCol="0" anchor="ctr"/>
          <a:lstStyle>
            <a:lvl1pPr algn="ctr">
              <a:defRPr sz="1000">
                <a:solidFill>
                  <a:srgbClr val="004C99"/>
                </a:solidFill>
                <a:latin typeface="Arial" pitchFamily="34" charset="0"/>
                <a:cs typeface="Arial" pitchFamily="34" charset="0"/>
              </a:defRPr>
            </a:lvl1pPr>
          </a:lstStyle>
          <a:p>
            <a:pPr>
              <a:defRPr/>
            </a:pPr>
            <a:r>
              <a:rPr lang="fr-FR" smtClean="0"/>
              <a:t>Copyright Lexing 2015 ®</a:t>
            </a:r>
            <a:endParaRPr lang="fr-FR" dirty="0"/>
          </a:p>
        </p:txBody>
      </p:sp>
      <p:sp>
        <p:nvSpPr>
          <p:cNvPr id="7" name="Espace réservé du numéro de diapositive 5"/>
          <p:cNvSpPr>
            <a:spLocks noGrp="1"/>
          </p:cNvSpPr>
          <p:nvPr>
            <p:ph type="sldNum" sz="quarter" idx="4"/>
          </p:nvPr>
        </p:nvSpPr>
        <p:spPr>
          <a:xfrm>
            <a:off x="8460432" y="6309320"/>
            <a:ext cx="611560" cy="41215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fld id="{0ECD7D83-C7C0-41DE-BDCD-70F2CEC9D67A}" type="slidenum">
              <a:rPr lang="fr-FR" smtClean="0"/>
              <a:pPr/>
              <a:t>‹N°›</a:t>
            </a:fld>
            <a:endParaRPr lang="fr-FR" dirty="0"/>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Cliquez pour modifier le style du titre</a:t>
            </a:r>
            <a:endParaRPr lang="fr-FR" dirty="0"/>
          </a:p>
        </p:txBody>
      </p:sp>
      <p:sp>
        <p:nvSpPr>
          <p:cNvPr id="3" name="Espace réservé du contenu 2"/>
          <p:cNvSpPr>
            <a:spLocks noGrp="1"/>
          </p:cNvSpPr>
          <p:nvPr>
            <p:ph idx="1"/>
          </p:nvPr>
        </p:nvSpPr>
        <p:spPr/>
        <p:txBody>
          <a:bodyPr/>
          <a:lstStyle>
            <a:lvl1pPr>
              <a:defRPr sz="2800"/>
            </a:lvl1pPr>
            <a:lvl2pPr>
              <a:defRPr sz="2800"/>
            </a:lvl2pPr>
            <a:lvl3pPr>
              <a:defRPr sz="2800"/>
            </a:lvl3pPr>
            <a:lvl4pPr>
              <a:defRPr sz="2800"/>
            </a:lvl4pPr>
            <a:lvl5pPr>
              <a:defRPr sz="2800"/>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3" name="Rectangle 6"/>
          <p:cNvSpPr>
            <a:spLocks noGrp="1" noChangeArrowheads="1"/>
          </p:cNvSpPr>
          <p:nvPr>
            <p:ph type="sldNum" sz="quarter" idx="4"/>
          </p:nvPr>
        </p:nvSpPr>
        <p:spPr bwMode="auto">
          <a:xfrm>
            <a:off x="8686802" y="6410623"/>
            <a:ext cx="443688"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buFontTx/>
              <a:buNone/>
              <a:defRPr sz="1000" b="0">
                <a:solidFill>
                  <a:schemeClr val="bg1"/>
                </a:solidFill>
              </a:defRPr>
            </a:lvl1pPr>
          </a:lstStyle>
          <a:p>
            <a:pPr>
              <a:defRPr/>
            </a:pPr>
            <a:fld id="{7B9AB9FC-2B34-4D54-879F-0CE5E0C0CA57}" type="slidenum">
              <a:rPr lang="fr-FR"/>
              <a:pPr>
                <a:defRPr/>
              </a:pPr>
              <a:t>‹N°›</a:t>
            </a:fld>
            <a:endParaRPr lang="fr-FR" dirty="0"/>
          </a:p>
        </p:txBody>
      </p:sp>
      <p:sp>
        <p:nvSpPr>
          <p:cNvPr id="14" name="Rectangle 8"/>
          <p:cNvSpPr>
            <a:spLocks noGrp="1" noChangeArrowheads="1"/>
          </p:cNvSpPr>
          <p:nvPr>
            <p:ph type="ftr" sz="quarter" idx="3"/>
          </p:nvPr>
        </p:nvSpPr>
        <p:spPr bwMode="auto">
          <a:xfrm>
            <a:off x="3124200" y="638839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buFontTx/>
              <a:buNone/>
              <a:defRPr sz="1000" b="0" dirty="0" smtClean="0">
                <a:solidFill>
                  <a:srgbClr val="004C99"/>
                </a:solidFill>
              </a:defRPr>
            </a:lvl1pPr>
          </a:lstStyle>
          <a:p>
            <a:pPr>
              <a:defRPr/>
            </a:pPr>
            <a:r>
              <a:rPr lang="fr-FR" smtClean="0"/>
              <a:t>Copyright Lexing 2015 ® </a:t>
            </a:r>
            <a:endParaRPr lang="fr-FR" dirty="0"/>
          </a:p>
        </p:txBody>
      </p:sp>
      <p:sp>
        <p:nvSpPr>
          <p:cNvPr id="15" name="Espace réservé de la date 2"/>
          <p:cNvSpPr>
            <a:spLocks noGrp="1"/>
          </p:cNvSpPr>
          <p:nvPr>
            <p:ph type="dt" sz="half" idx="2"/>
          </p:nvPr>
        </p:nvSpPr>
        <p:spPr>
          <a:xfrm>
            <a:off x="616695" y="6324451"/>
            <a:ext cx="1414130" cy="365125"/>
          </a:xfrm>
          <a:prstGeom prst="rect">
            <a:avLst/>
          </a:prstGeom>
        </p:spPr>
        <p:txBody>
          <a:bodyPr vert="horz" lIns="91440" tIns="45720" rIns="91440" bIns="45720" rtlCol="0" anchor="ctr"/>
          <a:lstStyle>
            <a:lvl1pPr algn="l">
              <a:buNone/>
              <a:defRPr sz="1000" b="0">
                <a:solidFill>
                  <a:srgbClr val="004C99"/>
                </a:solidFill>
              </a:defRPr>
            </a:lvl1pPr>
          </a:lstStyle>
          <a:p>
            <a:fld id="{19012E7D-96D0-460E-91FF-A5A072AC1584}" type="datetime1">
              <a:rPr lang="fr-FR" smtClean="0"/>
              <a:t>13/04/2015</a:t>
            </a:fld>
            <a:endParaRPr lang="fr-FR" dirty="0"/>
          </a:p>
        </p:txBody>
      </p:sp>
    </p:spTree>
    <p:extLst>
      <p:ext uri="{BB962C8B-B14F-4D97-AF65-F5344CB8AC3E}">
        <p14:creationId xmlns:p14="http://schemas.microsoft.com/office/powerpoint/2010/main" val="410411523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2" descr="C:\Users\AD\Desktop\Capture.JP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 y="0"/>
            <a:ext cx="9144001" cy="6866889"/>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dirty="0" smtClean="0"/>
              <a:t>Cliquez pour modifier le style du titre</a:t>
            </a:r>
            <a:endParaRPr lang="fr-FR"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err="1" smtClean="0"/>
              <a:t>Cinqième</a:t>
            </a:r>
            <a:r>
              <a:rPr lang="fr-FR" dirty="0" smtClean="0"/>
              <a:t> niveau</a:t>
            </a:r>
            <a:endParaRPr lang="fr-FR" dirty="0"/>
          </a:p>
        </p:txBody>
      </p:sp>
      <p:sp>
        <p:nvSpPr>
          <p:cNvPr id="4" name="Espace réservé de la date 3"/>
          <p:cNvSpPr>
            <a:spLocks noGrp="1"/>
          </p:cNvSpPr>
          <p:nvPr>
            <p:ph type="dt" sz="half" idx="2"/>
          </p:nvPr>
        </p:nvSpPr>
        <p:spPr>
          <a:xfrm>
            <a:off x="611560" y="6304235"/>
            <a:ext cx="936104" cy="365125"/>
          </a:xfrm>
          <a:prstGeom prst="rect">
            <a:avLst/>
          </a:prstGeom>
        </p:spPr>
        <p:txBody>
          <a:bodyPr vert="horz" lIns="91440" tIns="45720" rIns="91440" bIns="45720" rtlCol="0" anchor="ctr"/>
          <a:lstStyle>
            <a:lvl1pPr algn="l">
              <a:defRPr sz="1000">
                <a:solidFill>
                  <a:srgbClr val="004C99"/>
                </a:solidFill>
                <a:latin typeface="Arial" pitchFamily="34" charset="0"/>
                <a:cs typeface="Arial" pitchFamily="34" charset="0"/>
              </a:defRPr>
            </a:lvl1pPr>
          </a:lstStyle>
          <a:p>
            <a:fld id="{DE4037F2-8528-4067-B19B-6C5B535E38BA}" type="datetime1">
              <a:rPr lang="fr-FR" smtClean="0"/>
              <a:t>13/04/2015</a:t>
            </a:fld>
            <a:endParaRPr lang="fr-FR" dirty="0"/>
          </a:p>
        </p:txBody>
      </p:sp>
      <p:sp>
        <p:nvSpPr>
          <p:cNvPr id="5" name="Espace réservé du pied de page 4"/>
          <p:cNvSpPr>
            <a:spLocks noGrp="1"/>
          </p:cNvSpPr>
          <p:nvPr>
            <p:ph type="ftr" sz="quarter" idx="3"/>
          </p:nvPr>
        </p:nvSpPr>
        <p:spPr>
          <a:xfrm>
            <a:off x="3131840" y="6309320"/>
            <a:ext cx="2895600" cy="365125"/>
          </a:xfrm>
          <a:prstGeom prst="rect">
            <a:avLst/>
          </a:prstGeom>
        </p:spPr>
        <p:txBody>
          <a:bodyPr vert="horz" lIns="91440" tIns="45720" rIns="91440" bIns="45720" rtlCol="0" anchor="ctr"/>
          <a:lstStyle>
            <a:lvl1pPr algn="ctr">
              <a:defRPr sz="1000">
                <a:solidFill>
                  <a:srgbClr val="004C99"/>
                </a:solidFill>
                <a:latin typeface="Arial" pitchFamily="34" charset="0"/>
                <a:cs typeface="Arial" pitchFamily="34" charset="0"/>
              </a:defRPr>
            </a:lvl1pPr>
          </a:lstStyle>
          <a:p>
            <a:pPr>
              <a:defRPr/>
            </a:pPr>
            <a:r>
              <a:rPr lang="fr-FR" smtClean="0"/>
              <a:t>Copyright Lexing 2015 ®</a:t>
            </a:r>
            <a:endParaRPr lang="fr-FR" dirty="0"/>
          </a:p>
        </p:txBody>
      </p:sp>
      <p:sp>
        <p:nvSpPr>
          <p:cNvPr id="6" name="Espace réservé du numéro de diapositive 5"/>
          <p:cNvSpPr>
            <a:spLocks noGrp="1"/>
          </p:cNvSpPr>
          <p:nvPr>
            <p:ph type="sldNum" sz="quarter" idx="4"/>
          </p:nvPr>
        </p:nvSpPr>
        <p:spPr>
          <a:xfrm>
            <a:off x="8460432" y="6309320"/>
            <a:ext cx="611560" cy="41215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fld id="{0ECD7D83-C7C0-41DE-BDCD-70F2CEC9D67A}" type="slidenum">
              <a:rPr lang="fr-FR" smtClean="0"/>
              <a:pPr/>
              <a:t>‹N°›</a:t>
            </a:fld>
            <a:endParaRPr lang="fr-FR" dirty="0"/>
          </a:p>
        </p:txBody>
      </p:sp>
      <p:pic>
        <p:nvPicPr>
          <p:cNvPr id="9" name="Picture 3" descr="C:\Users\AD\Pictures\22722.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2082" y="6005180"/>
            <a:ext cx="609667" cy="62236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5" r:id="rId4"/>
    <p:sldLayoutId id="2147483656" r:id="rId5"/>
  </p:sldLayoutIdLst>
  <p:transition>
    <p:random/>
  </p:transition>
  <p:timing>
    <p:tnLst>
      <p:par>
        <p:cTn id="1" dur="indefinite" restart="never" nodeType="tmRoot"/>
      </p:par>
    </p:tnLst>
  </p:timing>
  <p:hf hdr="0"/>
  <p:txStyles>
    <p:titleStyle>
      <a:lvl1pPr algn="l" defTabSz="914400" rtl="0" eaLnBrk="1" latinLnBrk="0" hangingPunct="1">
        <a:spcBef>
          <a:spcPct val="0"/>
        </a:spcBef>
        <a:buNone/>
        <a:defRPr sz="3200" kern="1200">
          <a:solidFill>
            <a:srgbClr val="004C99"/>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rgbClr val="004C99"/>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rgbClr val="004C99"/>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rgbClr val="004C99"/>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rgbClr val="004C99"/>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rgbClr val="004C9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8" Type="http://schemas.openxmlformats.org/officeDocument/2006/relationships/hyperlink" Target="http://www.bestlawyers.com/firms/alain-bensoussan/42779/FR/" TargetMode="External"/><Relationship Id="rId13" Type="http://schemas.openxmlformats.org/officeDocument/2006/relationships/image" Target="../media/image36.gif"/><Relationship Id="rId3" Type="http://schemas.openxmlformats.org/officeDocument/2006/relationships/image" Target="../media/image29.png"/><Relationship Id="rId7" Type="http://schemas.openxmlformats.org/officeDocument/2006/relationships/hyperlink" Target="http://www.clientchoiceawards.com/digitaled/CCGINT/2014/edition.htm" TargetMode="External"/><Relationship Id="rId12" Type="http://schemas.openxmlformats.org/officeDocument/2006/relationships/image" Target="../media/image35.png"/><Relationship Id="rId2" Type="http://schemas.openxmlformats.org/officeDocument/2006/relationships/notesSlide" Target="../notesSlides/notesSlide2.xml"/><Relationship Id="rId16" Type="http://schemas.openxmlformats.org/officeDocument/2006/relationships/image" Target="../media/image39.png"/><Relationship Id="rId1" Type="http://schemas.openxmlformats.org/officeDocument/2006/relationships/slideLayout" Target="../slideLayouts/slideLayout5.xml"/><Relationship Id="rId6" Type="http://schemas.openxmlformats.org/officeDocument/2006/relationships/hyperlink" Target="http://www.alain-bensoussan.com/wp-content/uploads/2014/05/24238295.pdf" TargetMode="External"/><Relationship Id="rId11" Type="http://schemas.openxmlformats.org/officeDocument/2006/relationships/image" Target="../media/image34.png"/><Relationship Id="rId5" Type="http://schemas.openxmlformats.org/officeDocument/2006/relationships/image" Target="../media/image31.jpe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30.png"/><Relationship Id="rId9" Type="http://schemas.openxmlformats.org/officeDocument/2006/relationships/image" Target="../media/image32.jpeg"/><Relationship Id="rId14" Type="http://schemas.openxmlformats.org/officeDocument/2006/relationships/image" Target="../media/image37.png"/></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6.png"/><Relationship Id="rId3" Type="http://schemas.openxmlformats.org/officeDocument/2006/relationships/hyperlink" Target="https://twitter.com/AB_Avocats" TargetMode="External"/><Relationship Id="rId7" Type="http://schemas.openxmlformats.org/officeDocument/2006/relationships/image" Target="../media/image43.jpeg"/><Relationship Id="rId12" Type="http://schemas.openxmlformats.org/officeDocument/2006/relationships/image" Target="../media/image4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fr-fr.facebook.com/pages/Alain-Bensoussan-Avocats/158333327516580" TargetMode="External"/><Relationship Id="rId11" Type="http://schemas.openxmlformats.org/officeDocument/2006/relationships/hyperlink" Target="mailto:Polyanna-bigle@alain-bensoussan.com" TargetMode="External"/><Relationship Id="rId5" Type="http://schemas.openxmlformats.org/officeDocument/2006/relationships/image" Target="../media/image42.png"/><Relationship Id="rId10" Type="http://schemas.openxmlformats.org/officeDocument/2006/relationships/hyperlink" Target="http://www.alain-bensoussan.com/" TargetMode="External"/><Relationship Id="rId4" Type="http://schemas.openxmlformats.org/officeDocument/2006/relationships/image" Target="../media/image41.jpeg"/><Relationship Id="rId9" Type="http://schemas.openxmlformats.org/officeDocument/2006/relationships/hyperlink" Target="mailto:paris@alain-bensoussan.com"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numéro de diapositive 12"/>
          <p:cNvSpPr>
            <a:spLocks noGrp="1"/>
          </p:cNvSpPr>
          <p:nvPr>
            <p:ph type="sldNum" sz="quarter" idx="4"/>
          </p:nvPr>
        </p:nvSpPr>
        <p:spPr/>
        <p:txBody>
          <a:bodyPr/>
          <a:lstStyle/>
          <a:p>
            <a:fld id="{0ECD7D83-C7C0-41DE-BDCD-70F2CEC9D67A}" type="slidenum">
              <a:rPr lang="fr-FR" smtClean="0"/>
              <a:pPr/>
              <a:t>1</a:t>
            </a:fld>
            <a:endParaRPr lang="fr-FR" dirty="0"/>
          </a:p>
        </p:txBody>
      </p:sp>
      <p:sp>
        <p:nvSpPr>
          <p:cNvPr id="16" name="Titre 1"/>
          <p:cNvSpPr txBox="1">
            <a:spLocks/>
          </p:cNvSpPr>
          <p:nvPr/>
        </p:nvSpPr>
        <p:spPr>
          <a:xfrm>
            <a:off x="0" y="2077114"/>
            <a:ext cx="9144000" cy="5810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baseline="0">
                <a:solidFill>
                  <a:srgbClr val="004C99"/>
                </a:solidFill>
                <a:latin typeface="Arial" pitchFamily="34" charset="0"/>
                <a:ea typeface="+mj-ea"/>
                <a:cs typeface="Arial" pitchFamily="34" charset="0"/>
              </a:defRPr>
            </a:lvl1pPr>
          </a:lstStyle>
          <a:p>
            <a:pPr algn="ctr"/>
            <a:r>
              <a:rPr lang="fr-FR" dirty="0" smtClean="0"/>
              <a:t>Droit de la dématérialisation</a:t>
            </a:r>
            <a:endParaRPr lang="fr-FR" dirty="0"/>
          </a:p>
        </p:txBody>
      </p:sp>
      <p:pic>
        <p:nvPicPr>
          <p:cNvPr id="17" name="Picture 67" descr="S:\2014-07-17-Lexing-3.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956930" y="363500"/>
            <a:ext cx="7348869" cy="1047750"/>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p:cNvSpPr txBox="1"/>
          <p:nvPr/>
        </p:nvSpPr>
        <p:spPr>
          <a:xfrm>
            <a:off x="6862121" y="4625656"/>
            <a:ext cx="1898277" cy="707886"/>
          </a:xfrm>
          <a:prstGeom prst="rect">
            <a:avLst/>
          </a:prstGeom>
          <a:noFill/>
        </p:spPr>
        <p:txBody>
          <a:bodyPr wrap="none" rtlCol="0">
            <a:spAutoFit/>
          </a:bodyPr>
          <a:lstStyle/>
          <a:p>
            <a:pPr algn="ctr">
              <a:buNone/>
            </a:pPr>
            <a:r>
              <a:rPr lang="fr-FR" sz="2000" b="0" dirty="0" err="1" smtClean="0">
                <a:solidFill>
                  <a:srgbClr val="004C99"/>
                </a:solidFill>
              </a:rPr>
              <a:t>Polyanna</a:t>
            </a:r>
            <a:r>
              <a:rPr lang="fr-FR" sz="2000" b="0" dirty="0" smtClean="0">
                <a:solidFill>
                  <a:srgbClr val="004C99"/>
                </a:solidFill>
              </a:rPr>
              <a:t> Bigle</a:t>
            </a:r>
          </a:p>
          <a:p>
            <a:pPr algn="ctr">
              <a:buNone/>
            </a:pPr>
            <a:r>
              <a:rPr lang="fr-FR" sz="2000" b="0" dirty="0" smtClean="0">
                <a:solidFill>
                  <a:srgbClr val="004C99"/>
                </a:solidFill>
              </a:rPr>
              <a:t>30 03 2015</a:t>
            </a:r>
            <a:endParaRPr lang="fr-FR" sz="2000" b="0" dirty="0">
              <a:solidFill>
                <a:srgbClr val="004C99"/>
              </a:solidFill>
            </a:endParaRPr>
          </a:p>
        </p:txBody>
      </p:sp>
      <p:pic>
        <p:nvPicPr>
          <p:cNvPr id="20" name="Picture 2" descr="C:\Users\AD\Pictures\ABA\Dymo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9569" y="363500"/>
            <a:ext cx="576403" cy="10543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AD\Desktop\Image\Concept Communication Technology Interface@alex_aldo - Fotolia.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59587" y="2885654"/>
            <a:ext cx="3824825" cy="2447888"/>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e la date 1"/>
          <p:cNvSpPr>
            <a:spLocks noGrp="1"/>
          </p:cNvSpPr>
          <p:nvPr>
            <p:ph type="dt" sz="half" idx="2"/>
          </p:nvPr>
        </p:nvSpPr>
        <p:spPr/>
        <p:txBody>
          <a:bodyPr/>
          <a:lstStyle/>
          <a:p>
            <a:fld id="{B5BFC292-FF7C-4B66-86EA-DB359A2C94E2}" type="datetime1">
              <a:rPr lang="fr-FR" smtClean="0"/>
              <a:t>13/04/2015</a:t>
            </a:fld>
            <a:endParaRPr lang="fr-FR" dirty="0"/>
          </a:p>
        </p:txBody>
      </p:sp>
      <p:sp>
        <p:nvSpPr>
          <p:cNvPr id="3" name="Espace réservé du pied de page 2"/>
          <p:cNvSpPr>
            <a:spLocks noGrp="1"/>
          </p:cNvSpPr>
          <p:nvPr>
            <p:ph type="ftr" sz="quarter" idx="3"/>
          </p:nvPr>
        </p:nvSpPr>
        <p:spPr/>
        <p:txBody>
          <a:bodyPr/>
          <a:lstStyle/>
          <a:p>
            <a:pPr>
              <a:defRPr/>
            </a:pPr>
            <a:r>
              <a:rPr lang="fr-FR" smtClean="0"/>
              <a:t>Copyright Lexing 2015 ®</a:t>
            </a:r>
            <a:endParaRPr lang="fr-FR" dirty="0"/>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sz="2900" b="0" dirty="0"/>
              <a:t>1.1 Ecrit électronique  - Le « support durable » n’est pas un problème… </a:t>
            </a:r>
            <a:endParaRPr lang="fr-FR" dirty="0"/>
          </a:p>
        </p:txBody>
      </p:sp>
      <p:sp>
        <p:nvSpPr>
          <p:cNvPr id="5" name="Espace réservé de la date 4"/>
          <p:cNvSpPr>
            <a:spLocks noGrp="1"/>
          </p:cNvSpPr>
          <p:nvPr>
            <p:ph type="dt" sz="half" idx="10"/>
          </p:nvPr>
        </p:nvSpPr>
        <p:spPr/>
        <p:txBody>
          <a:bodyPr/>
          <a:lstStyle/>
          <a:p>
            <a:fld id="{8C6BF599-6744-4BDC-917E-E37B73B6EBCF}"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10</a:t>
            </a:fld>
            <a:endParaRPr lang="fr-FR" dirty="0"/>
          </a:p>
        </p:txBody>
      </p:sp>
      <p:sp>
        <p:nvSpPr>
          <p:cNvPr id="8" name="Rectangle 3"/>
          <p:cNvSpPr txBox="1">
            <a:spLocks noChangeArrowheads="1"/>
          </p:cNvSpPr>
          <p:nvPr/>
        </p:nvSpPr>
        <p:spPr>
          <a:xfrm>
            <a:off x="323528" y="1628800"/>
            <a:ext cx="8001000" cy="41148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rgbClr val="004C99"/>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rgbClr val="004C99"/>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004C99"/>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lgn="just">
              <a:buNone/>
            </a:pPr>
            <a:r>
              <a:rPr lang="fr-FR" altLang="fr-FR" dirty="0" smtClean="0"/>
              <a:t>	« </a:t>
            </a:r>
            <a:r>
              <a:rPr lang="fr-FR" dirty="0" smtClean="0"/>
              <a:t>Au </a:t>
            </a:r>
            <a:r>
              <a:rPr lang="fr-FR" dirty="0"/>
              <a:t>nombre des supports durables devraient figurer, en particulier, le papier, les clés USB, les CD-Rom, les DVD, les cartes à mémoire ou les disques durs d’ordinateur ainsi que les courriels »</a:t>
            </a:r>
          </a:p>
          <a:p>
            <a:pPr algn="just">
              <a:buFontTx/>
              <a:buNone/>
            </a:pPr>
            <a:r>
              <a:rPr lang="fr-FR" altLang="fr-FR" dirty="0" smtClean="0"/>
              <a:t> </a:t>
            </a:r>
            <a:endParaRPr lang="fr-FR" altLang="fr-FR" sz="600" dirty="0" smtClean="0"/>
          </a:p>
          <a:p>
            <a:pPr algn="just">
              <a:buFontTx/>
              <a:buNone/>
            </a:pPr>
            <a:r>
              <a:rPr lang="fr-FR" altLang="fr-FR" dirty="0" smtClean="0"/>
              <a:t>	</a:t>
            </a:r>
            <a:r>
              <a:rPr lang="fr-FR" altLang="fr-FR" sz="1600" dirty="0" smtClean="0"/>
              <a:t>Considérant 23 – </a:t>
            </a:r>
            <a:r>
              <a:rPr lang="fr-FR" sz="1600" dirty="0"/>
              <a:t>Directive 2011/83/UE du Parlement européen et du Conseil du 25 octobre 2011 relative aux droits des consommateurs</a:t>
            </a:r>
            <a:endParaRPr lang="fr-FR" altLang="fr-FR" sz="1600" dirty="0" smtClean="0"/>
          </a:p>
          <a:p>
            <a:pPr algn="just">
              <a:buFontTx/>
              <a:buNone/>
            </a:pPr>
            <a:endParaRPr lang="fr-FR" altLang="fr-FR" sz="1600" dirty="0" smtClean="0"/>
          </a:p>
          <a:p>
            <a:pPr algn="just">
              <a:buFontTx/>
              <a:buNone/>
            </a:pPr>
            <a:r>
              <a:rPr lang="fr-FR" altLang="fr-FR" sz="1600" dirty="0" smtClean="0"/>
              <a:t>	La notion de « support durable » a été reprise en droit national (notamment : a</a:t>
            </a:r>
            <a:r>
              <a:rPr lang="fr-FR" sz="1600" dirty="0" smtClean="0"/>
              <a:t>rticle </a:t>
            </a:r>
            <a:r>
              <a:rPr lang="fr-FR" sz="1600" dirty="0"/>
              <a:t>L121-16 </a:t>
            </a:r>
            <a:r>
              <a:rPr lang="fr-FR" sz="1600" dirty="0" smtClean="0"/>
              <a:t>Code </a:t>
            </a:r>
            <a:r>
              <a:rPr lang="fr-FR" sz="1600" dirty="0"/>
              <a:t>de la </a:t>
            </a:r>
            <a:r>
              <a:rPr lang="fr-FR" sz="1600" dirty="0" smtClean="0"/>
              <a:t>consommation)</a:t>
            </a:r>
            <a:endParaRPr lang="fr-FR" altLang="fr-FR" sz="1600" dirty="0" smtClean="0"/>
          </a:p>
        </p:txBody>
      </p:sp>
    </p:spTree>
    <p:extLst>
      <p:ext uri="{BB962C8B-B14F-4D97-AF65-F5344CB8AC3E}">
        <p14:creationId xmlns:p14="http://schemas.microsoft.com/office/powerpoint/2010/main" val="103395101"/>
      </p:ext>
    </p:extLst>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2"/>
          </p:nvPr>
        </p:nvSpPr>
        <p:spPr/>
        <p:txBody>
          <a:bodyPr/>
          <a:lstStyle/>
          <a:p>
            <a:fld id="{8C6BF599-6744-4BDC-917E-E37B73B6EBCF}"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11</a:t>
            </a:fld>
            <a:endParaRPr lang="fr-FR" dirty="0"/>
          </a:p>
        </p:txBody>
      </p:sp>
      <p:sp>
        <p:nvSpPr>
          <p:cNvPr id="9" name="Rectangle 2"/>
          <p:cNvSpPr txBox="1">
            <a:spLocks noChangeArrowheads="1"/>
          </p:cNvSpPr>
          <p:nvPr/>
        </p:nvSpPr>
        <p:spPr bwMode="auto">
          <a:xfrm>
            <a:off x="179388" y="333375"/>
            <a:ext cx="81216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61950" eaLnBrk="0" hangingPunct="0">
              <a:defRPr sz="3200" b="1">
                <a:solidFill>
                  <a:srgbClr val="004C99"/>
                </a:solidFill>
                <a:latin typeface="Arial" charset="0"/>
                <a:ea typeface="ＭＳ Ｐゴシック" pitchFamily="34" charset="-128"/>
              </a:defRPr>
            </a:lvl1pPr>
            <a:lvl2pPr marL="742950" indent="-285750" eaLnBrk="0" hangingPunct="0">
              <a:defRPr sz="3200" b="1">
                <a:solidFill>
                  <a:srgbClr val="004C99"/>
                </a:solidFill>
                <a:latin typeface="Arial" charset="0"/>
                <a:ea typeface="ＭＳ Ｐゴシック" pitchFamily="34" charset="-128"/>
              </a:defRPr>
            </a:lvl2pPr>
            <a:lvl3pPr marL="1143000" indent="-228600" eaLnBrk="0" hangingPunct="0">
              <a:defRPr sz="3200" b="1">
                <a:solidFill>
                  <a:srgbClr val="004C99"/>
                </a:solidFill>
                <a:latin typeface="Arial" charset="0"/>
                <a:ea typeface="ＭＳ Ｐゴシック" pitchFamily="34" charset="-128"/>
              </a:defRPr>
            </a:lvl3pPr>
            <a:lvl4pPr marL="1600200" indent="-228600" eaLnBrk="0" hangingPunct="0">
              <a:defRPr sz="3200" b="1">
                <a:solidFill>
                  <a:srgbClr val="004C99"/>
                </a:solidFill>
                <a:latin typeface="Arial" charset="0"/>
                <a:ea typeface="ＭＳ Ｐゴシック" pitchFamily="34" charset="-128"/>
              </a:defRPr>
            </a:lvl4pPr>
            <a:lvl5pPr marL="2057400" indent="-228600" eaLnBrk="0" hangingPunct="0">
              <a:defRPr sz="3200" b="1">
                <a:solidFill>
                  <a:srgbClr val="004C99"/>
                </a:solidFill>
                <a:latin typeface="Arial" charset="0"/>
                <a:ea typeface="ＭＳ Ｐゴシック" pitchFamily="34" charset="-128"/>
              </a:defRPr>
            </a:lvl5pPr>
            <a:lvl6pPr marL="2514600" indent="-228600" eaLnBrk="0" fontAlgn="base" hangingPunct="0">
              <a:spcBef>
                <a:spcPct val="0"/>
              </a:spcBef>
              <a:spcAft>
                <a:spcPct val="0"/>
              </a:spcAft>
              <a:defRPr sz="3200" b="1">
                <a:solidFill>
                  <a:srgbClr val="004C99"/>
                </a:solidFill>
                <a:latin typeface="Arial" charset="0"/>
                <a:ea typeface="ＭＳ Ｐゴシック" pitchFamily="34" charset="-128"/>
              </a:defRPr>
            </a:lvl6pPr>
            <a:lvl7pPr marL="2971800" indent="-228600" eaLnBrk="0" fontAlgn="base" hangingPunct="0">
              <a:spcBef>
                <a:spcPct val="0"/>
              </a:spcBef>
              <a:spcAft>
                <a:spcPct val="0"/>
              </a:spcAft>
              <a:defRPr sz="3200" b="1">
                <a:solidFill>
                  <a:srgbClr val="004C99"/>
                </a:solidFill>
                <a:latin typeface="Arial" charset="0"/>
                <a:ea typeface="ＭＳ Ｐゴシック" pitchFamily="34" charset="-128"/>
              </a:defRPr>
            </a:lvl7pPr>
            <a:lvl8pPr marL="3429000" indent="-228600" eaLnBrk="0" fontAlgn="base" hangingPunct="0">
              <a:spcBef>
                <a:spcPct val="0"/>
              </a:spcBef>
              <a:spcAft>
                <a:spcPct val="0"/>
              </a:spcAft>
              <a:defRPr sz="3200" b="1">
                <a:solidFill>
                  <a:srgbClr val="004C99"/>
                </a:solidFill>
                <a:latin typeface="Arial" charset="0"/>
                <a:ea typeface="ＭＳ Ｐゴシック" pitchFamily="34" charset="-128"/>
              </a:defRPr>
            </a:lvl8pPr>
            <a:lvl9pPr marL="3886200" indent="-228600" eaLnBrk="0" fontAlgn="base" hangingPunct="0">
              <a:spcBef>
                <a:spcPct val="0"/>
              </a:spcBef>
              <a:spcAft>
                <a:spcPct val="0"/>
              </a:spcAft>
              <a:defRPr sz="3200" b="1">
                <a:solidFill>
                  <a:srgbClr val="004C99"/>
                </a:solidFill>
                <a:latin typeface="Arial" charset="0"/>
                <a:ea typeface="ＭＳ Ｐゴシック" pitchFamily="34" charset="-128"/>
              </a:defRPr>
            </a:lvl9pPr>
          </a:lstStyle>
          <a:p>
            <a:pPr>
              <a:spcBef>
                <a:spcPct val="40000"/>
              </a:spcBef>
              <a:buSzPct val="90000"/>
              <a:buNone/>
            </a:pPr>
            <a:r>
              <a:rPr lang="fr-FR" dirty="0" smtClean="0"/>
              <a:t>1.2 </a:t>
            </a:r>
            <a:r>
              <a:rPr lang="fr-FR" dirty="0"/>
              <a:t>S</a:t>
            </a:r>
            <a:r>
              <a:rPr lang="fr-FR" dirty="0" smtClean="0"/>
              <a:t>ignature électronique</a:t>
            </a:r>
            <a:endParaRPr lang="fr-FR" dirty="0"/>
          </a:p>
        </p:txBody>
      </p:sp>
      <p:sp>
        <p:nvSpPr>
          <p:cNvPr id="10" name="Flèche gauche 9"/>
          <p:cNvSpPr/>
          <p:nvPr/>
        </p:nvSpPr>
        <p:spPr>
          <a:xfrm>
            <a:off x="5153201" y="2839324"/>
            <a:ext cx="738188" cy="360363"/>
          </a:xfrm>
          <a:prstGeom prst="left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fr-FR"/>
          </a:p>
        </p:txBody>
      </p:sp>
      <p:sp>
        <p:nvSpPr>
          <p:cNvPr id="11" name="Rectangle 10"/>
          <p:cNvSpPr/>
          <p:nvPr/>
        </p:nvSpPr>
        <p:spPr>
          <a:xfrm>
            <a:off x="430211" y="914400"/>
            <a:ext cx="3186113" cy="1360487"/>
          </a:xfrm>
          <a:prstGeom prst="rect">
            <a:avLst/>
          </a:prstGeom>
        </p:spPr>
        <p:style>
          <a:lnRef idx="3">
            <a:schemeClr val="lt1"/>
          </a:lnRef>
          <a:fillRef idx="1">
            <a:schemeClr val="accent6"/>
          </a:fillRef>
          <a:effectRef idx="1">
            <a:schemeClr val="accent6"/>
          </a:effectRef>
          <a:fontRef idx="minor">
            <a:schemeClr val="lt1"/>
          </a:fontRef>
        </p:style>
        <p:txBody>
          <a:bodyPr anchor="ctr"/>
          <a:lstStyle/>
          <a:p>
            <a:pPr algn="ctr">
              <a:buNone/>
              <a:defRPr/>
            </a:pPr>
            <a:r>
              <a:rPr lang="fr-FR" sz="1800" dirty="0">
                <a:solidFill>
                  <a:schemeClr val="bg1"/>
                </a:solidFill>
              </a:rPr>
              <a:t>Directive  européenne 1999/93/CE du 13-12-1999 </a:t>
            </a:r>
          </a:p>
          <a:p>
            <a:pPr algn="ctr">
              <a:buNone/>
              <a:defRPr/>
            </a:pPr>
            <a:r>
              <a:rPr lang="fr-FR" sz="1300" b="0" dirty="0">
                <a:solidFill>
                  <a:schemeClr val="bg1"/>
                </a:solidFill>
              </a:rPr>
              <a:t>Reconnaissance juridique de la  signature électronique</a:t>
            </a:r>
          </a:p>
          <a:p>
            <a:pPr algn="ctr">
              <a:buNone/>
              <a:defRPr/>
            </a:pPr>
            <a:r>
              <a:rPr lang="fr-FR" sz="1300" b="0" dirty="0">
                <a:solidFill>
                  <a:schemeClr val="bg1"/>
                </a:solidFill>
              </a:rPr>
              <a:t>Cadre juridique pour l’activité des PSCE</a:t>
            </a:r>
            <a:endParaRPr lang="fr-FR" sz="1200" b="0" dirty="0">
              <a:solidFill>
                <a:schemeClr val="bg1"/>
              </a:solidFill>
            </a:endParaRPr>
          </a:p>
        </p:txBody>
      </p:sp>
      <p:sp>
        <p:nvSpPr>
          <p:cNvPr id="12" name="Rectangle 11"/>
          <p:cNvSpPr/>
          <p:nvPr/>
        </p:nvSpPr>
        <p:spPr>
          <a:xfrm>
            <a:off x="5327650" y="914400"/>
            <a:ext cx="3421063" cy="1272038"/>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anchor="ctr"/>
          <a:lstStyle/>
          <a:p>
            <a:pPr algn="ctr">
              <a:buNone/>
              <a:defRPr/>
            </a:pPr>
            <a:r>
              <a:rPr lang="fr-FR" sz="1800" dirty="0">
                <a:solidFill>
                  <a:srgbClr val="004C99"/>
                </a:solidFill>
              </a:rPr>
              <a:t>Loi n°2000-230 du 13-3-2000</a:t>
            </a:r>
          </a:p>
          <a:p>
            <a:pPr algn="ctr">
              <a:buNone/>
              <a:defRPr/>
            </a:pPr>
            <a:r>
              <a:rPr lang="fr-FR" sz="1300" b="0" dirty="0">
                <a:solidFill>
                  <a:srgbClr val="004C99"/>
                </a:solidFill>
              </a:rPr>
              <a:t>Transpose en droit français la directive CE</a:t>
            </a:r>
          </a:p>
          <a:p>
            <a:pPr algn="ctr">
              <a:buNone/>
              <a:defRPr/>
            </a:pPr>
            <a:r>
              <a:rPr lang="fr-FR" sz="1300" b="0" dirty="0">
                <a:solidFill>
                  <a:srgbClr val="004C99"/>
                </a:solidFill>
              </a:rPr>
              <a:t>I</a:t>
            </a:r>
            <a:r>
              <a:rPr lang="fr-FR" sz="1300" b="0" dirty="0" smtClean="0">
                <a:solidFill>
                  <a:srgbClr val="004C99"/>
                </a:solidFill>
              </a:rPr>
              <a:t>ntroduction </a:t>
            </a:r>
            <a:r>
              <a:rPr lang="fr-FR" sz="1300" b="0" dirty="0">
                <a:solidFill>
                  <a:srgbClr val="004C99"/>
                </a:solidFill>
              </a:rPr>
              <a:t>de la signature électronique et adaptation du régime de la preuve au contrat électronique</a:t>
            </a:r>
          </a:p>
        </p:txBody>
      </p:sp>
      <p:sp>
        <p:nvSpPr>
          <p:cNvPr id="13" name="Flèche droite 12"/>
          <p:cNvSpPr/>
          <p:nvPr/>
        </p:nvSpPr>
        <p:spPr>
          <a:xfrm>
            <a:off x="3616324" y="1259812"/>
            <a:ext cx="1709737" cy="360362"/>
          </a:xfrm>
          <a:prstGeom prst="right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fr-FR"/>
          </a:p>
        </p:txBody>
      </p:sp>
      <p:sp>
        <p:nvSpPr>
          <p:cNvPr id="14" name="Flèche vers le bas 13"/>
          <p:cNvSpPr/>
          <p:nvPr/>
        </p:nvSpPr>
        <p:spPr>
          <a:xfrm>
            <a:off x="7134402" y="2186438"/>
            <a:ext cx="360362" cy="267398"/>
          </a:xfrm>
          <a:prstGeom prst="down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fr-FR"/>
          </a:p>
        </p:txBody>
      </p:sp>
      <p:sp>
        <p:nvSpPr>
          <p:cNvPr id="15" name="Rectangle 14"/>
          <p:cNvSpPr/>
          <p:nvPr/>
        </p:nvSpPr>
        <p:spPr>
          <a:xfrm>
            <a:off x="5891389" y="2453836"/>
            <a:ext cx="2846388" cy="1152525"/>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buNone/>
              <a:defRPr/>
            </a:pPr>
            <a:r>
              <a:rPr lang="fr-FR" sz="1400" dirty="0">
                <a:solidFill>
                  <a:srgbClr val="004C99"/>
                </a:solidFill>
              </a:rPr>
              <a:t>Décret du </a:t>
            </a:r>
            <a:r>
              <a:rPr lang="fr-FR" sz="1400" dirty="0" smtClean="0">
                <a:solidFill>
                  <a:srgbClr val="004C99"/>
                </a:solidFill>
              </a:rPr>
              <a:t>30-3-2001</a:t>
            </a:r>
            <a:endParaRPr lang="fr-FR" sz="1400" dirty="0">
              <a:solidFill>
                <a:srgbClr val="004C99"/>
              </a:solidFill>
            </a:endParaRPr>
          </a:p>
          <a:p>
            <a:pPr algn="ctr">
              <a:buNone/>
              <a:defRPr/>
            </a:pPr>
            <a:r>
              <a:rPr lang="fr-FR" sz="1300" b="0" dirty="0">
                <a:solidFill>
                  <a:srgbClr val="004C99"/>
                </a:solidFill>
              </a:rPr>
              <a:t>Décret d’application </a:t>
            </a:r>
          </a:p>
          <a:p>
            <a:pPr algn="ctr">
              <a:buNone/>
              <a:defRPr/>
            </a:pPr>
            <a:r>
              <a:rPr lang="fr-FR" sz="1300" b="0" dirty="0">
                <a:solidFill>
                  <a:srgbClr val="004C99"/>
                </a:solidFill>
              </a:rPr>
              <a:t>Cadre technique des trois types de signatures </a:t>
            </a:r>
          </a:p>
          <a:p>
            <a:pPr algn="ctr">
              <a:buNone/>
              <a:defRPr/>
            </a:pPr>
            <a:r>
              <a:rPr lang="fr-FR" sz="1300" b="0" dirty="0">
                <a:solidFill>
                  <a:srgbClr val="004C99"/>
                </a:solidFill>
              </a:rPr>
              <a:t>Système de qualification des PSCE </a:t>
            </a:r>
          </a:p>
        </p:txBody>
      </p:sp>
      <p:sp>
        <p:nvSpPr>
          <p:cNvPr id="16" name="Rectangle 15"/>
          <p:cNvSpPr/>
          <p:nvPr/>
        </p:nvSpPr>
        <p:spPr>
          <a:xfrm>
            <a:off x="3203573" y="2453836"/>
            <a:ext cx="1958975" cy="1152525"/>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anchor="ctr"/>
          <a:lstStyle/>
          <a:p>
            <a:pPr algn="ctr">
              <a:buNone/>
              <a:defRPr/>
            </a:pPr>
            <a:r>
              <a:rPr lang="fr-FR" sz="1400" dirty="0">
                <a:solidFill>
                  <a:srgbClr val="004C99"/>
                </a:solidFill>
              </a:rPr>
              <a:t>Décret du 18-4-2002 </a:t>
            </a:r>
            <a:r>
              <a:rPr lang="fr-FR" sz="1300" b="0" dirty="0">
                <a:solidFill>
                  <a:srgbClr val="004C99"/>
                </a:solidFill>
              </a:rPr>
              <a:t>Procédure de certification des systèmes de sécurité</a:t>
            </a:r>
          </a:p>
        </p:txBody>
      </p:sp>
      <p:sp>
        <p:nvSpPr>
          <p:cNvPr id="17" name="Flèche gauche 16"/>
          <p:cNvSpPr/>
          <p:nvPr/>
        </p:nvSpPr>
        <p:spPr>
          <a:xfrm>
            <a:off x="2374899" y="2849917"/>
            <a:ext cx="827087" cy="360363"/>
          </a:xfrm>
          <a:prstGeom prst="left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fr-FR"/>
          </a:p>
        </p:txBody>
      </p:sp>
      <p:sp>
        <p:nvSpPr>
          <p:cNvPr id="18" name="Rectangle 17"/>
          <p:cNvSpPr/>
          <p:nvPr/>
        </p:nvSpPr>
        <p:spPr>
          <a:xfrm>
            <a:off x="430211" y="2453836"/>
            <a:ext cx="1944688" cy="1152523"/>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anchor="ctr"/>
          <a:lstStyle/>
          <a:p>
            <a:pPr algn="ctr">
              <a:buNone/>
              <a:defRPr/>
            </a:pPr>
            <a:r>
              <a:rPr lang="fr-FR" sz="1400" dirty="0">
                <a:solidFill>
                  <a:srgbClr val="004C99"/>
                </a:solidFill>
              </a:rPr>
              <a:t>Arrêté du 26-7-2004</a:t>
            </a:r>
          </a:p>
          <a:p>
            <a:pPr algn="ctr">
              <a:buNone/>
              <a:defRPr/>
            </a:pPr>
            <a:r>
              <a:rPr lang="fr-FR" sz="1300" b="0" dirty="0">
                <a:solidFill>
                  <a:srgbClr val="004C99"/>
                </a:solidFill>
              </a:rPr>
              <a:t>Qualification des PSCE et accréditation</a:t>
            </a:r>
          </a:p>
        </p:txBody>
      </p:sp>
      <p:sp>
        <p:nvSpPr>
          <p:cNvPr id="19" name="Flèche vers le bas 18"/>
          <p:cNvSpPr/>
          <p:nvPr/>
        </p:nvSpPr>
        <p:spPr>
          <a:xfrm>
            <a:off x="1223963" y="3606360"/>
            <a:ext cx="360362" cy="215308"/>
          </a:xfrm>
          <a:prstGeom prst="down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fr-FR"/>
          </a:p>
        </p:txBody>
      </p:sp>
      <p:sp>
        <p:nvSpPr>
          <p:cNvPr id="20" name="Rectangle 19"/>
          <p:cNvSpPr/>
          <p:nvPr/>
        </p:nvSpPr>
        <p:spPr>
          <a:xfrm>
            <a:off x="430210" y="3821668"/>
            <a:ext cx="3186113" cy="983799"/>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anchor="ctr"/>
          <a:lstStyle/>
          <a:p>
            <a:pPr algn="ctr">
              <a:buNone/>
              <a:defRPr/>
            </a:pPr>
            <a:r>
              <a:rPr lang="fr-FR" sz="1400" dirty="0">
                <a:solidFill>
                  <a:srgbClr val="004C99"/>
                </a:solidFill>
              </a:rPr>
              <a:t>Loi n°2004-575 du 21-6-2004 (LCEN)</a:t>
            </a:r>
          </a:p>
          <a:p>
            <a:pPr algn="ctr">
              <a:defRPr/>
            </a:pPr>
            <a:r>
              <a:rPr lang="fr-FR" sz="1300" b="0" dirty="0">
                <a:solidFill>
                  <a:srgbClr val="004C99"/>
                </a:solidFill>
              </a:rPr>
              <a:t>Régime de responsabilité des PSCE</a:t>
            </a:r>
          </a:p>
          <a:p>
            <a:pPr algn="ctr">
              <a:defRPr/>
            </a:pPr>
            <a:r>
              <a:rPr lang="fr-FR" sz="1300" b="0" dirty="0">
                <a:solidFill>
                  <a:srgbClr val="004C99"/>
                </a:solidFill>
              </a:rPr>
              <a:t>Conditions de validité du contrat électronique</a:t>
            </a:r>
          </a:p>
        </p:txBody>
      </p:sp>
      <p:sp>
        <p:nvSpPr>
          <p:cNvPr id="21" name="Rectangle 20"/>
          <p:cNvSpPr/>
          <p:nvPr/>
        </p:nvSpPr>
        <p:spPr>
          <a:xfrm>
            <a:off x="1904998" y="4975309"/>
            <a:ext cx="3421063" cy="1136650"/>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anchor="ctr"/>
          <a:lstStyle/>
          <a:p>
            <a:pPr algn="ctr">
              <a:buNone/>
              <a:defRPr/>
            </a:pPr>
            <a:r>
              <a:rPr lang="fr-FR" sz="1400" dirty="0">
                <a:solidFill>
                  <a:srgbClr val="004C99"/>
                </a:solidFill>
              </a:rPr>
              <a:t>Décret du </a:t>
            </a:r>
            <a:r>
              <a:rPr lang="fr-FR" sz="1400" dirty="0" smtClean="0">
                <a:solidFill>
                  <a:srgbClr val="004C99"/>
                </a:solidFill>
              </a:rPr>
              <a:t>7-7-2009</a:t>
            </a:r>
            <a:endParaRPr lang="fr-FR" sz="1400" dirty="0">
              <a:solidFill>
                <a:srgbClr val="004C99"/>
              </a:solidFill>
            </a:endParaRPr>
          </a:p>
          <a:p>
            <a:pPr algn="ctr">
              <a:buNone/>
              <a:defRPr/>
            </a:pPr>
            <a:r>
              <a:rPr lang="fr-FR" sz="1300" b="0" dirty="0" smtClean="0">
                <a:solidFill>
                  <a:srgbClr val="004C99"/>
                </a:solidFill>
              </a:rPr>
              <a:t>Création </a:t>
            </a:r>
            <a:r>
              <a:rPr lang="fr-FR" sz="1300" b="0" dirty="0">
                <a:solidFill>
                  <a:srgbClr val="004C99"/>
                </a:solidFill>
              </a:rPr>
              <a:t>de l’ANSSI (en remplacement de la DCSSI) chargée de la certification des dispositifs de création et de vérification de la signature électronique</a:t>
            </a:r>
          </a:p>
        </p:txBody>
      </p:sp>
      <p:sp>
        <p:nvSpPr>
          <p:cNvPr id="22" name="Nuage 21"/>
          <p:cNvSpPr/>
          <p:nvPr/>
        </p:nvSpPr>
        <p:spPr>
          <a:xfrm>
            <a:off x="5517782" y="3821668"/>
            <a:ext cx="3518714" cy="2290291"/>
          </a:xfrm>
          <a:prstGeom prst="cloud">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fr-FR" sz="1300" b="1" dirty="0" smtClean="0">
                <a:solidFill>
                  <a:srgbClr val="004C99"/>
                </a:solidFill>
              </a:rPr>
              <a:t>Règlement sur l’identification </a:t>
            </a:r>
            <a:r>
              <a:rPr lang="fr-FR" sz="1300" b="1" dirty="0">
                <a:solidFill>
                  <a:srgbClr val="004C99"/>
                </a:solidFill>
              </a:rPr>
              <a:t>électronique et </a:t>
            </a:r>
            <a:r>
              <a:rPr lang="fr-FR" sz="1300" b="1" dirty="0" smtClean="0">
                <a:solidFill>
                  <a:srgbClr val="004C99"/>
                </a:solidFill>
              </a:rPr>
              <a:t>les services </a:t>
            </a:r>
            <a:r>
              <a:rPr lang="fr-FR" sz="1300" b="1" dirty="0">
                <a:solidFill>
                  <a:srgbClr val="004C99"/>
                </a:solidFill>
              </a:rPr>
              <a:t>de confiance pour les transactions électroniques au sein du marché </a:t>
            </a:r>
            <a:r>
              <a:rPr lang="fr-FR" sz="1300" b="1" dirty="0" smtClean="0">
                <a:solidFill>
                  <a:srgbClr val="004C99"/>
                </a:solidFill>
              </a:rPr>
              <a:t>intérieur</a:t>
            </a:r>
          </a:p>
          <a:p>
            <a:pPr algn="ctr">
              <a:buNone/>
            </a:pPr>
            <a:r>
              <a:rPr lang="fr-FR" sz="1300" b="1" dirty="0" smtClean="0">
                <a:solidFill>
                  <a:srgbClr val="004C99"/>
                </a:solidFill>
              </a:rPr>
              <a:t>23-7-2014</a:t>
            </a:r>
            <a:endParaRPr lang="fr-FR" sz="1300" b="1" dirty="0">
              <a:solidFill>
                <a:srgbClr val="004C99"/>
              </a:solidFill>
            </a:endParaRPr>
          </a:p>
        </p:txBody>
      </p:sp>
      <p:sp>
        <p:nvSpPr>
          <p:cNvPr id="23" name="Flèche à angle droit 22"/>
          <p:cNvSpPr/>
          <p:nvPr/>
        </p:nvSpPr>
        <p:spPr>
          <a:xfrm rot="5400000">
            <a:off x="1210828" y="4846736"/>
            <a:ext cx="728714" cy="659625"/>
          </a:xfrm>
          <a:prstGeom prst="bentUpArrow">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87156550"/>
      </p:ext>
    </p:ext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sz="3000" b="0" dirty="0"/>
              <a:t>1.2 Signature </a:t>
            </a:r>
            <a:r>
              <a:rPr lang="fr-FR" altLang="fr-FR" sz="3000" b="0" dirty="0" smtClean="0"/>
              <a:t>électronique : définition complexe</a:t>
            </a:r>
            <a:endParaRPr lang="fr-FR" dirty="0"/>
          </a:p>
        </p:txBody>
      </p:sp>
      <p:sp>
        <p:nvSpPr>
          <p:cNvPr id="5" name="Espace réservé de la date 4"/>
          <p:cNvSpPr>
            <a:spLocks noGrp="1"/>
          </p:cNvSpPr>
          <p:nvPr>
            <p:ph type="dt" sz="half" idx="10"/>
          </p:nvPr>
        </p:nvSpPr>
        <p:spPr/>
        <p:txBody>
          <a:bodyPr/>
          <a:lstStyle/>
          <a:p>
            <a:fld id="{8C6BF599-6744-4BDC-917E-E37B73B6EBCF}"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12</a:t>
            </a:fld>
            <a:endParaRPr lang="fr-FR" dirty="0"/>
          </a:p>
        </p:txBody>
      </p:sp>
      <p:sp>
        <p:nvSpPr>
          <p:cNvPr id="8" name="Rectangle 3"/>
          <p:cNvSpPr txBox="1">
            <a:spLocks noChangeArrowheads="1"/>
          </p:cNvSpPr>
          <p:nvPr/>
        </p:nvSpPr>
        <p:spPr>
          <a:xfrm>
            <a:off x="304800" y="1412875"/>
            <a:ext cx="8451850" cy="4427538"/>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rgbClr val="004C99"/>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rgbClr val="004C99"/>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004C99"/>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FontTx/>
              <a:buNone/>
            </a:pPr>
            <a:r>
              <a:rPr lang="fr-FR" altLang="fr-FR" sz="2000" b="1" dirty="0" smtClean="0"/>
              <a:t>« </a:t>
            </a:r>
            <a:r>
              <a:rPr lang="fr-FR" altLang="fr-FR" sz="2000" dirty="0" smtClean="0"/>
              <a:t>La signature nécessaire à la perfection d'un acte juridique </a:t>
            </a:r>
            <a:r>
              <a:rPr lang="fr-FR" altLang="fr-FR" sz="2000" b="1" dirty="0" smtClean="0"/>
              <a:t>identifie celui qui l'appose</a:t>
            </a:r>
            <a:r>
              <a:rPr lang="fr-FR" altLang="fr-FR" sz="2000" dirty="0" smtClean="0"/>
              <a:t>. Elle </a:t>
            </a:r>
            <a:r>
              <a:rPr lang="fr-FR" altLang="fr-FR" sz="2000" b="1" dirty="0" smtClean="0"/>
              <a:t>manifeste le consentement </a:t>
            </a:r>
            <a:r>
              <a:rPr lang="fr-FR" altLang="fr-FR" sz="2000" dirty="0" smtClean="0"/>
              <a:t>des parties aux obligations qui découlent de cet acte. Quand elle est apposée par un officier public, elle confère l'authenticité à l'acte.</a:t>
            </a:r>
          </a:p>
          <a:p>
            <a:pPr marL="0" indent="0" algn="just"/>
            <a:endParaRPr lang="fr-FR" altLang="fr-FR" sz="2000" dirty="0" smtClean="0"/>
          </a:p>
          <a:p>
            <a:pPr marL="0" indent="0" algn="just">
              <a:buFontTx/>
              <a:buNone/>
            </a:pPr>
            <a:r>
              <a:rPr lang="fr-FR" altLang="fr-FR" sz="2000" dirty="0" smtClean="0"/>
              <a:t>Lorsqu'elle est électronique, elle consiste en l'usage d'un </a:t>
            </a:r>
            <a:r>
              <a:rPr lang="fr-FR" altLang="fr-FR" sz="2000" b="1" dirty="0" smtClean="0"/>
              <a:t>procédé fiable d'identification garantissant son lien avec l'acte auquel elle s'attache</a:t>
            </a:r>
            <a:r>
              <a:rPr lang="fr-FR" altLang="fr-FR" sz="2000" dirty="0" smtClean="0"/>
              <a:t>. La fiabilité de ce procédé est présumée, jusqu'à preuve contraire, lorsque la signature électronique est créée, l'identité du signataire assurée et l'intégrité de l'acte garantie, dans des conditions fixées par décret en Conseil d'État. »</a:t>
            </a:r>
          </a:p>
          <a:p>
            <a:pPr marL="0" indent="0" algn="just">
              <a:buFontTx/>
              <a:buNone/>
            </a:pPr>
            <a:endParaRPr lang="fr-FR" altLang="fr-FR" sz="2000" dirty="0" smtClean="0"/>
          </a:p>
          <a:p>
            <a:pPr marL="0" indent="0">
              <a:buFontTx/>
              <a:buNone/>
            </a:pPr>
            <a:r>
              <a:rPr lang="fr-FR" altLang="fr-FR" sz="2000" dirty="0" smtClean="0"/>
              <a:t>C. civ. art 1316-4</a:t>
            </a:r>
          </a:p>
        </p:txBody>
      </p:sp>
    </p:spTree>
    <p:extLst>
      <p:ext uri="{BB962C8B-B14F-4D97-AF65-F5344CB8AC3E}">
        <p14:creationId xmlns:p14="http://schemas.microsoft.com/office/powerpoint/2010/main" val="382694791"/>
      </p:ext>
    </p:extLst>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2"/>
          </p:nvPr>
        </p:nvSpPr>
        <p:spPr/>
        <p:txBody>
          <a:bodyPr/>
          <a:lstStyle/>
          <a:p>
            <a:fld id="{8C6BF599-6744-4BDC-917E-E37B73B6EBCF}"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13</a:t>
            </a:fld>
            <a:endParaRPr lang="fr-FR" dirty="0"/>
          </a:p>
        </p:txBody>
      </p:sp>
      <p:sp>
        <p:nvSpPr>
          <p:cNvPr id="9" name="Rectangle 2"/>
          <p:cNvSpPr>
            <a:spLocks noGrp="1" noChangeArrowheads="1"/>
          </p:cNvSpPr>
          <p:nvPr>
            <p:ph type="title"/>
          </p:nvPr>
        </p:nvSpPr>
        <p:spPr>
          <a:xfrm>
            <a:off x="467544" y="116632"/>
            <a:ext cx="8229600" cy="1143000"/>
          </a:xfrm>
          <a:noFill/>
        </p:spPr>
        <p:txBody>
          <a:bodyPr>
            <a:normAutofit/>
          </a:bodyPr>
          <a:lstStyle/>
          <a:p>
            <a:r>
              <a:rPr lang="fr-FR" b="0" dirty="0" smtClean="0">
                <a:ea typeface="ＭＳ Ｐゴシック" pitchFamily="34" charset="-128"/>
              </a:rPr>
              <a:t>1.2 Signature électronique simple</a:t>
            </a:r>
          </a:p>
        </p:txBody>
      </p:sp>
      <p:sp>
        <p:nvSpPr>
          <p:cNvPr id="10" name="Rectangle à coins arrondis 9"/>
          <p:cNvSpPr/>
          <p:nvPr/>
        </p:nvSpPr>
        <p:spPr>
          <a:xfrm>
            <a:off x="4171950" y="2117725"/>
            <a:ext cx="4360863" cy="3317875"/>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anchor="ctr"/>
          <a:lstStyle/>
          <a:p>
            <a:pPr marL="520700" indent="-342900">
              <a:spcAft>
                <a:spcPts val="1200"/>
              </a:spcAft>
              <a:buFont typeface="Arial" pitchFamily="34" charset="0"/>
              <a:buChar char="•"/>
              <a:defRPr/>
            </a:pPr>
            <a:endParaRPr lang="fr-FR" sz="2000" dirty="0">
              <a:solidFill>
                <a:srgbClr val="004C99"/>
              </a:solidFill>
            </a:endParaRPr>
          </a:p>
          <a:p>
            <a:pPr marL="520700" indent="-342900">
              <a:spcAft>
                <a:spcPts val="1200"/>
              </a:spcAft>
              <a:buFont typeface="Arial" pitchFamily="34" charset="0"/>
              <a:buChar char="•"/>
              <a:defRPr/>
            </a:pPr>
            <a:r>
              <a:rPr lang="fr-FR" sz="2000" dirty="0">
                <a:solidFill>
                  <a:srgbClr val="004C99"/>
                </a:solidFill>
              </a:rPr>
              <a:t>Garantie d’identification et d’authentification </a:t>
            </a:r>
          </a:p>
          <a:p>
            <a:pPr marL="177800">
              <a:spcAft>
                <a:spcPts val="1200"/>
              </a:spcAft>
              <a:defRPr/>
            </a:pPr>
            <a:endParaRPr lang="fr-FR" sz="2000" dirty="0">
              <a:solidFill>
                <a:srgbClr val="004C99"/>
              </a:solidFill>
            </a:endParaRPr>
          </a:p>
          <a:p>
            <a:pPr marL="520700" indent="-342900">
              <a:spcAft>
                <a:spcPts val="1200"/>
              </a:spcAft>
              <a:buFont typeface="Arial" pitchFamily="34" charset="0"/>
              <a:buChar char="•"/>
              <a:defRPr/>
            </a:pPr>
            <a:r>
              <a:rPr lang="fr-FR" sz="2000" dirty="0">
                <a:solidFill>
                  <a:srgbClr val="004C99"/>
                </a:solidFill>
              </a:rPr>
              <a:t>Garantie d’intégrité de l’acte</a:t>
            </a:r>
          </a:p>
          <a:p>
            <a:pPr marL="520700" indent="-342900">
              <a:spcAft>
                <a:spcPts val="1200"/>
              </a:spcAft>
              <a:buFont typeface="Arial" pitchFamily="34" charset="0"/>
              <a:buChar char="•"/>
              <a:defRPr/>
            </a:pPr>
            <a:endParaRPr lang="fr-FR" sz="2000" dirty="0">
              <a:solidFill>
                <a:srgbClr val="004C99"/>
              </a:solidFill>
            </a:endParaRPr>
          </a:p>
          <a:p>
            <a:pPr marL="520700" indent="-342900">
              <a:spcAft>
                <a:spcPts val="1200"/>
              </a:spcAft>
              <a:buFont typeface="Arial" pitchFamily="34" charset="0"/>
              <a:buChar char="•"/>
              <a:defRPr/>
            </a:pPr>
            <a:r>
              <a:rPr lang="fr-FR" sz="2000" dirty="0">
                <a:solidFill>
                  <a:srgbClr val="004C99"/>
                </a:solidFill>
              </a:rPr>
              <a:t>Lien logique entre l’identité du signataire et l’acte</a:t>
            </a:r>
          </a:p>
          <a:p>
            <a:pPr marL="177800">
              <a:spcAft>
                <a:spcPts val="1200"/>
              </a:spcAft>
              <a:defRPr/>
            </a:pPr>
            <a:endParaRPr lang="fr-FR" sz="2000" dirty="0">
              <a:solidFill>
                <a:srgbClr val="004C99"/>
              </a:solidFill>
            </a:endParaRPr>
          </a:p>
        </p:txBody>
      </p:sp>
      <p:sp>
        <p:nvSpPr>
          <p:cNvPr id="11" name="Rectangle à coins arrondis 10"/>
          <p:cNvSpPr/>
          <p:nvPr/>
        </p:nvSpPr>
        <p:spPr>
          <a:xfrm>
            <a:off x="598488" y="3052763"/>
            <a:ext cx="2195512" cy="128270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fr-FR" sz="2000" dirty="0">
                <a:solidFill>
                  <a:srgbClr val="004C99"/>
                </a:solidFill>
              </a:rPr>
              <a:t>Signature électronique simple </a:t>
            </a:r>
          </a:p>
        </p:txBody>
      </p:sp>
      <p:sp>
        <p:nvSpPr>
          <p:cNvPr id="12" name="Égal 11"/>
          <p:cNvSpPr/>
          <p:nvPr/>
        </p:nvSpPr>
        <p:spPr>
          <a:xfrm>
            <a:off x="2987675" y="3465513"/>
            <a:ext cx="612775" cy="457200"/>
          </a:xfrm>
          <a:prstGeom prst="mathEqual">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fr-FR" dirty="0">
              <a:solidFill>
                <a:srgbClr val="004C99"/>
              </a:solidFill>
            </a:endParaRPr>
          </a:p>
        </p:txBody>
      </p:sp>
      <p:sp>
        <p:nvSpPr>
          <p:cNvPr id="13" name="AutoShape 16"/>
          <p:cNvSpPr>
            <a:spLocks/>
          </p:cNvSpPr>
          <p:nvPr/>
        </p:nvSpPr>
        <p:spPr bwMode="auto">
          <a:xfrm>
            <a:off x="3906838" y="2043113"/>
            <a:ext cx="530225" cy="3468687"/>
          </a:xfrm>
          <a:prstGeom prst="leftBrace">
            <a:avLst>
              <a:gd name="adj1" fmla="val 61512"/>
              <a:gd name="adj2" fmla="val 50000"/>
            </a:avLst>
          </a:prstGeom>
          <a:noFill/>
          <a:ln w="38100">
            <a:solidFill>
              <a:srgbClr val="243E8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fr-FR" dirty="0">
              <a:solidFill>
                <a:srgbClr val="004C99"/>
              </a:solidFill>
            </a:endParaRPr>
          </a:p>
        </p:txBody>
      </p:sp>
      <p:pic>
        <p:nvPicPr>
          <p:cNvPr id="14" name="Picture 3" descr="C:\Documents and Settings\SLE\Local Settings\Temporary Internet Files\Content.IE5\08BPRPOU\MC90023037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1525" y="1014413"/>
            <a:ext cx="259080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0063502"/>
      </p:ext>
    </p:extLst>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b="0" dirty="0"/>
              <a:t>1.2 Dessine moi une signature </a:t>
            </a:r>
            <a:r>
              <a:rPr lang="fr-FR" altLang="fr-FR" b="0" dirty="0" smtClean="0"/>
              <a:t>électronique</a:t>
            </a:r>
            <a:endParaRPr lang="fr-FR" dirty="0"/>
          </a:p>
        </p:txBody>
      </p:sp>
      <p:sp>
        <p:nvSpPr>
          <p:cNvPr id="5" name="Espace réservé de la date 4"/>
          <p:cNvSpPr>
            <a:spLocks noGrp="1"/>
          </p:cNvSpPr>
          <p:nvPr>
            <p:ph type="dt" sz="half" idx="10"/>
          </p:nvPr>
        </p:nvSpPr>
        <p:spPr/>
        <p:txBody>
          <a:bodyPr/>
          <a:lstStyle/>
          <a:p>
            <a:fld id="{8C6BF599-6744-4BDC-917E-E37B73B6EBCF}"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14</a:t>
            </a:fld>
            <a:endParaRPr lang="fr-FR" dirty="0"/>
          </a:p>
        </p:txBody>
      </p:sp>
      <p:sp>
        <p:nvSpPr>
          <p:cNvPr id="8" name="Espace réservé du contenu 2"/>
          <p:cNvSpPr>
            <a:spLocks noGrp="1"/>
          </p:cNvSpPr>
          <p:nvPr>
            <p:ph idx="1"/>
          </p:nvPr>
        </p:nvSpPr>
        <p:spPr>
          <a:xfrm>
            <a:off x="457200" y="1441450"/>
            <a:ext cx="8229600" cy="4665663"/>
          </a:xfrm>
        </p:spPr>
        <p:txBody>
          <a:bodyPr>
            <a:normAutofit fontScale="92500" lnSpcReduction="10000"/>
          </a:bodyPr>
          <a:lstStyle/>
          <a:p>
            <a:pPr marL="342900" lvl="1" indent="-342900">
              <a:buFont typeface="Arial" pitchFamily="34" charset="0"/>
              <a:buChar char="•"/>
              <a:defRPr/>
            </a:pPr>
            <a:r>
              <a:rPr lang="fr-FR" sz="2000" b="1" dirty="0"/>
              <a:t>4 concepts juridiques </a:t>
            </a:r>
          </a:p>
          <a:p>
            <a:pPr lvl="1">
              <a:defRPr/>
            </a:pPr>
            <a:r>
              <a:rPr lang="fr-FR" sz="2000" b="1" dirty="0"/>
              <a:t>Simple</a:t>
            </a:r>
          </a:p>
          <a:p>
            <a:pPr lvl="1">
              <a:defRPr/>
            </a:pPr>
            <a:r>
              <a:rPr lang="fr-FR" sz="2000" b="1" dirty="0"/>
              <a:t>Sécurisée</a:t>
            </a:r>
          </a:p>
          <a:p>
            <a:pPr lvl="1">
              <a:defRPr/>
            </a:pPr>
            <a:r>
              <a:rPr lang="fr-FR" sz="2000" b="1" dirty="0"/>
              <a:t>Présumée fiable</a:t>
            </a:r>
          </a:p>
          <a:p>
            <a:pPr lvl="1">
              <a:defRPr/>
            </a:pPr>
            <a:r>
              <a:rPr lang="fr-FR" sz="2000" b="1" dirty="0"/>
              <a:t>Numérique (pénal + douanes)</a:t>
            </a:r>
          </a:p>
          <a:p>
            <a:pPr marL="457200" lvl="1" indent="0">
              <a:buNone/>
              <a:defRPr/>
            </a:pPr>
            <a:endParaRPr lang="fr-FR" sz="2000" b="1" dirty="0"/>
          </a:p>
          <a:p>
            <a:pPr>
              <a:defRPr/>
            </a:pPr>
            <a:r>
              <a:rPr lang="fr-FR" sz="2000" b="1" dirty="0"/>
              <a:t>des approches géographiques :  </a:t>
            </a:r>
          </a:p>
          <a:p>
            <a:pPr lvl="1">
              <a:defRPr/>
            </a:pPr>
            <a:r>
              <a:rPr lang="fr-FR" sz="2000" b="1" dirty="0" smtClean="0"/>
              <a:t>Avancée / Qualifiée (Règlement européen)</a:t>
            </a:r>
            <a:endParaRPr lang="fr-FR" sz="2000" b="1" dirty="0"/>
          </a:p>
          <a:p>
            <a:pPr lvl="1">
              <a:defRPr/>
            </a:pPr>
            <a:r>
              <a:rPr lang="fr-FR" sz="2000" b="1" dirty="0"/>
              <a:t>Digital signature / </a:t>
            </a:r>
            <a:r>
              <a:rPr lang="fr-FR" sz="2000" b="1" dirty="0" err="1"/>
              <a:t>Electronic</a:t>
            </a:r>
            <a:r>
              <a:rPr lang="fr-FR" sz="2000" b="1" dirty="0"/>
              <a:t> signature</a:t>
            </a:r>
          </a:p>
          <a:p>
            <a:pPr marL="534988" lvl="1" indent="0">
              <a:buFontTx/>
              <a:buNone/>
              <a:defRPr/>
            </a:pPr>
            <a:endParaRPr lang="fr-FR" sz="2000" b="1" dirty="0"/>
          </a:p>
          <a:p>
            <a:pPr>
              <a:defRPr/>
            </a:pPr>
            <a:r>
              <a:rPr lang="fr-FR" sz="2000" b="1" dirty="0"/>
              <a:t>3 réalités techniques au moins :</a:t>
            </a:r>
          </a:p>
          <a:p>
            <a:pPr lvl="1">
              <a:defRPr/>
            </a:pPr>
            <a:r>
              <a:rPr lang="fr-FR" sz="2000" b="1" dirty="0"/>
              <a:t>RGS : une étoile (*) </a:t>
            </a:r>
          </a:p>
          <a:p>
            <a:pPr lvl="1">
              <a:defRPr/>
            </a:pPr>
            <a:r>
              <a:rPr lang="fr-FR" sz="2000" b="1" dirty="0"/>
              <a:t>RGS : deux étoiles (**) </a:t>
            </a:r>
          </a:p>
          <a:p>
            <a:pPr lvl="1">
              <a:defRPr/>
            </a:pPr>
            <a:r>
              <a:rPr lang="fr-FR" sz="2000" b="1" dirty="0"/>
              <a:t>RGS : trois étoiles (***) </a:t>
            </a:r>
          </a:p>
        </p:txBody>
      </p:sp>
    </p:spTree>
    <p:extLst>
      <p:ext uri="{BB962C8B-B14F-4D97-AF65-F5344CB8AC3E}">
        <p14:creationId xmlns:p14="http://schemas.microsoft.com/office/powerpoint/2010/main" val="4065166183"/>
      </p:ext>
    </p:extLst>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sz="3100" b="0" dirty="0"/>
              <a:t>1.3 Les « contrats sous forme électronique »</a:t>
            </a:r>
            <a:endParaRPr lang="fr-FR" dirty="0"/>
          </a:p>
        </p:txBody>
      </p:sp>
      <p:sp>
        <p:nvSpPr>
          <p:cNvPr id="5" name="Espace réservé de la date 4"/>
          <p:cNvSpPr>
            <a:spLocks noGrp="1"/>
          </p:cNvSpPr>
          <p:nvPr>
            <p:ph type="dt" sz="half" idx="10"/>
          </p:nvPr>
        </p:nvSpPr>
        <p:spPr/>
        <p:txBody>
          <a:bodyPr/>
          <a:lstStyle/>
          <a:p>
            <a:fld id="{8C6BF599-6744-4BDC-917E-E37B73B6EBCF}"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15</a:t>
            </a:fld>
            <a:endParaRPr lang="fr-FR" dirty="0"/>
          </a:p>
        </p:txBody>
      </p:sp>
      <p:sp>
        <p:nvSpPr>
          <p:cNvPr id="10" name="Rectangle 3"/>
          <p:cNvSpPr txBox="1">
            <a:spLocks noChangeArrowheads="1"/>
          </p:cNvSpPr>
          <p:nvPr/>
        </p:nvSpPr>
        <p:spPr>
          <a:xfrm>
            <a:off x="477838" y="1566863"/>
            <a:ext cx="8269287" cy="4287837"/>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rgbClr val="004C99"/>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rgbClr val="004C99"/>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004C99"/>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defRPr/>
            </a:pPr>
            <a:r>
              <a:rPr lang="fr-FR" dirty="0" smtClean="0"/>
              <a:t>Modification du code civil </a:t>
            </a:r>
          </a:p>
          <a:p>
            <a:pPr lvl="1">
              <a:defRPr/>
            </a:pPr>
            <a:r>
              <a:rPr lang="fr-FR" dirty="0" smtClean="0"/>
              <a:t>En application de la LCEN </a:t>
            </a:r>
          </a:p>
          <a:p>
            <a:pPr>
              <a:defRPr/>
            </a:pPr>
            <a:endParaRPr lang="fr-FR" dirty="0" smtClean="0"/>
          </a:p>
          <a:p>
            <a:pPr>
              <a:defRPr/>
            </a:pPr>
            <a:r>
              <a:rPr lang="fr-FR" dirty="0" smtClean="0"/>
              <a:t>Deux formes de contrats sous forme électronique</a:t>
            </a:r>
          </a:p>
          <a:p>
            <a:pPr lvl="1">
              <a:defRPr/>
            </a:pPr>
            <a:r>
              <a:rPr lang="fr-FR" dirty="0" smtClean="0"/>
              <a:t>« Contrat par échanges de courriers électroniques »</a:t>
            </a:r>
          </a:p>
          <a:p>
            <a:pPr lvl="1">
              <a:defRPr/>
            </a:pPr>
            <a:r>
              <a:rPr lang="fr-FR" dirty="0" smtClean="0"/>
              <a:t>Autres contrats </a:t>
            </a:r>
          </a:p>
          <a:p>
            <a:pPr lvl="2">
              <a:defRPr/>
            </a:pPr>
            <a:r>
              <a:rPr lang="fr-FR" dirty="0" smtClean="0"/>
              <a:t>Contrats clics </a:t>
            </a:r>
          </a:p>
          <a:p>
            <a:pPr lvl="2">
              <a:defRPr/>
            </a:pPr>
            <a:r>
              <a:rPr lang="fr-FR" dirty="0" smtClean="0"/>
              <a:t>Autres formes ? Vocal ? </a:t>
            </a:r>
          </a:p>
          <a:p>
            <a:pPr marL="177800" lvl="1" indent="-177800">
              <a:buClr>
                <a:srgbClr val="004C99"/>
              </a:buClr>
              <a:buFontTx/>
              <a:buChar char="•"/>
              <a:defRPr/>
            </a:pPr>
            <a:endParaRPr lang="fr-FR" dirty="0" smtClean="0"/>
          </a:p>
          <a:p>
            <a:pPr marL="177800" lvl="1" indent="-177800">
              <a:buClr>
                <a:srgbClr val="004C99"/>
              </a:buClr>
              <a:buFontTx/>
              <a:buChar char="•"/>
              <a:defRPr/>
            </a:pPr>
            <a:r>
              <a:rPr lang="fr-FR" dirty="0" smtClean="0"/>
              <a:t>Applicable au </a:t>
            </a:r>
            <a:r>
              <a:rPr lang="fr-FR" dirty="0" err="1" smtClean="0"/>
              <a:t>BtoB</a:t>
            </a:r>
            <a:r>
              <a:rPr lang="fr-FR" dirty="0" smtClean="0"/>
              <a:t> comme BtoC</a:t>
            </a:r>
          </a:p>
          <a:p>
            <a:pPr marL="585787" lvl="2" indent="-177800">
              <a:buClr>
                <a:srgbClr val="004C99"/>
              </a:buClr>
              <a:defRPr/>
            </a:pPr>
            <a:r>
              <a:rPr lang="fr-FR" dirty="0" smtClean="0"/>
              <a:t>Sauf dérogation expresse </a:t>
            </a:r>
          </a:p>
        </p:txBody>
      </p:sp>
    </p:spTree>
    <p:extLst>
      <p:ext uri="{BB962C8B-B14F-4D97-AF65-F5344CB8AC3E}">
        <p14:creationId xmlns:p14="http://schemas.microsoft.com/office/powerpoint/2010/main" val="362765177"/>
      </p:ext>
    </p:extLst>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b="0" dirty="0"/>
              <a:t>1.3  Contrat sous forme électronique -      </a:t>
            </a:r>
            <a:br>
              <a:rPr lang="fr-FR" altLang="fr-FR" b="0" dirty="0"/>
            </a:br>
            <a:r>
              <a:rPr lang="fr-FR" altLang="fr-FR" b="0" dirty="0" smtClean="0"/>
              <a:t>Exigences </a:t>
            </a:r>
            <a:r>
              <a:rPr lang="fr-FR" altLang="fr-FR" b="0" dirty="0"/>
              <a:t>de </a:t>
            </a:r>
            <a:r>
              <a:rPr lang="fr-FR" altLang="fr-FR" b="0" dirty="0" smtClean="0"/>
              <a:t>forme (1)</a:t>
            </a:r>
            <a:endParaRPr lang="fr-FR" dirty="0"/>
          </a:p>
        </p:txBody>
      </p:sp>
      <p:sp>
        <p:nvSpPr>
          <p:cNvPr id="5" name="Espace réservé de la date 4"/>
          <p:cNvSpPr>
            <a:spLocks noGrp="1"/>
          </p:cNvSpPr>
          <p:nvPr>
            <p:ph type="dt" sz="half" idx="10"/>
          </p:nvPr>
        </p:nvSpPr>
        <p:spPr/>
        <p:txBody>
          <a:bodyPr/>
          <a:lstStyle/>
          <a:p>
            <a:fld id="{8C6BF599-6744-4BDC-917E-E37B73B6EBCF}"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16</a:t>
            </a:fld>
            <a:endParaRPr lang="fr-FR" dirty="0"/>
          </a:p>
        </p:txBody>
      </p:sp>
      <p:sp>
        <p:nvSpPr>
          <p:cNvPr id="8" name="Rectangle 3"/>
          <p:cNvSpPr txBox="1">
            <a:spLocks noChangeArrowheads="1"/>
          </p:cNvSpPr>
          <p:nvPr/>
        </p:nvSpPr>
        <p:spPr>
          <a:xfrm>
            <a:off x="467544" y="1828800"/>
            <a:ext cx="8066856" cy="3832448"/>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2800" kern="1200">
                <a:solidFill>
                  <a:srgbClr val="004C99"/>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rgbClr val="004C99"/>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004C99"/>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lnSpc>
                <a:spcPct val="90000"/>
              </a:lnSpc>
              <a:buFontTx/>
              <a:buNone/>
            </a:pPr>
            <a:r>
              <a:rPr lang="fr-FR" altLang="fr-FR" sz="4500" dirty="0" smtClean="0"/>
              <a:t>« Lorsque l'écrit sur papier est soumis à des conditions particulières </a:t>
            </a:r>
            <a:r>
              <a:rPr lang="fr-FR" altLang="fr-FR" sz="4500" b="1" dirty="0" smtClean="0"/>
              <a:t>de lisibilité ou de présentation</a:t>
            </a:r>
            <a:r>
              <a:rPr lang="fr-FR" altLang="fr-FR" sz="4500" dirty="0" smtClean="0"/>
              <a:t>, l'écrit sous forme électronique doit répondre à des </a:t>
            </a:r>
            <a:r>
              <a:rPr lang="fr-FR" altLang="fr-FR" sz="4500" b="1" dirty="0" smtClean="0"/>
              <a:t>exigences équivalentes</a:t>
            </a:r>
            <a:r>
              <a:rPr lang="fr-FR" altLang="fr-FR" sz="4500" dirty="0" smtClean="0"/>
              <a:t>. </a:t>
            </a:r>
          </a:p>
          <a:p>
            <a:pPr marL="0" indent="0" algn="just">
              <a:lnSpc>
                <a:spcPct val="90000"/>
              </a:lnSpc>
              <a:buFontTx/>
              <a:buNone/>
            </a:pPr>
            <a:endParaRPr lang="fr-FR" altLang="fr-FR" sz="4500" dirty="0" smtClean="0"/>
          </a:p>
          <a:p>
            <a:pPr marL="0" indent="0" algn="just">
              <a:lnSpc>
                <a:spcPct val="90000"/>
              </a:lnSpc>
              <a:buFontTx/>
              <a:buNone/>
            </a:pPr>
            <a:r>
              <a:rPr lang="fr-FR" altLang="fr-FR" sz="4500" dirty="0" smtClean="0"/>
              <a:t>L'exigence d'un </a:t>
            </a:r>
            <a:r>
              <a:rPr lang="fr-FR" altLang="fr-FR" sz="4500" b="1" dirty="0" smtClean="0"/>
              <a:t>formulaire détachable</a:t>
            </a:r>
            <a:r>
              <a:rPr lang="fr-FR" altLang="fr-FR" sz="4500" dirty="0" smtClean="0"/>
              <a:t> est satisfaite par un procédé électronique qui permet d'accéder au formulaire et de le renvoyer par la même voie. »</a:t>
            </a:r>
          </a:p>
          <a:p>
            <a:pPr marL="0" indent="0" algn="just">
              <a:lnSpc>
                <a:spcPct val="90000"/>
              </a:lnSpc>
              <a:buFontTx/>
              <a:buNone/>
            </a:pPr>
            <a:endParaRPr lang="fr-FR" altLang="fr-FR" sz="4500" dirty="0" smtClean="0"/>
          </a:p>
          <a:p>
            <a:pPr marL="0" indent="0" algn="just">
              <a:lnSpc>
                <a:spcPct val="90000"/>
              </a:lnSpc>
              <a:buFontTx/>
              <a:buNone/>
            </a:pPr>
            <a:r>
              <a:rPr lang="fr-FR" altLang="fr-FR" sz="4500" dirty="0" smtClean="0"/>
              <a:t>C. civ. art 1369-10</a:t>
            </a:r>
          </a:p>
          <a:p>
            <a:pPr marL="0" indent="0" algn="just">
              <a:lnSpc>
                <a:spcPct val="90000"/>
              </a:lnSpc>
              <a:buFontTx/>
              <a:buNone/>
            </a:pPr>
            <a:r>
              <a:rPr lang="fr-FR" altLang="fr-FR" sz="1400" dirty="0" smtClean="0"/>
              <a:t> </a:t>
            </a:r>
            <a:br>
              <a:rPr lang="fr-FR" altLang="fr-FR" sz="1400" dirty="0" smtClean="0"/>
            </a:br>
            <a:r>
              <a:rPr lang="fr-FR" altLang="fr-FR" sz="1400" dirty="0" smtClean="0"/>
              <a:t/>
            </a:r>
            <a:br>
              <a:rPr lang="fr-FR" altLang="fr-FR" sz="1400" dirty="0" smtClean="0"/>
            </a:br>
            <a:endParaRPr lang="fr-FR" altLang="fr-FR" sz="1400" dirty="0" smtClean="0"/>
          </a:p>
          <a:p>
            <a:pPr marL="0" indent="0">
              <a:lnSpc>
                <a:spcPct val="90000"/>
              </a:lnSpc>
              <a:buFontTx/>
              <a:buNone/>
            </a:pPr>
            <a:r>
              <a:rPr lang="fr-FR" altLang="fr-FR" sz="1400" dirty="0" smtClean="0"/>
              <a:t/>
            </a:r>
            <a:br>
              <a:rPr lang="fr-FR" altLang="fr-FR" sz="1400" dirty="0" smtClean="0"/>
            </a:br>
            <a:endParaRPr lang="fr-FR" altLang="fr-FR" sz="1400" dirty="0" smtClean="0"/>
          </a:p>
          <a:p>
            <a:pPr marL="0" indent="0">
              <a:lnSpc>
                <a:spcPct val="90000"/>
              </a:lnSpc>
              <a:buFontTx/>
              <a:buNone/>
            </a:pPr>
            <a:endParaRPr lang="fr-FR" altLang="fr-FR" sz="1400" dirty="0" smtClean="0"/>
          </a:p>
        </p:txBody>
      </p:sp>
    </p:spTree>
    <p:extLst>
      <p:ext uri="{BB962C8B-B14F-4D97-AF65-F5344CB8AC3E}">
        <p14:creationId xmlns:p14="http://schemas.microsoft.com/office/powerpoint/2010/main" val="1761369271"/>
      </p:ext>
    </p:extLst>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b="0" dirty="0"/>
              <a:t>1.3 Contrat sous forme électronique Exigences de forme (2)</a:t>
            </a:r>
            <a:endParaRPr lang="fr-FR" dirty="0"/>
          </a:p>
        </p:txBody>
      </p:sp>
      <p:sp>
        <p:nvSpPr>
          <p:cNvPr id="5" name="Espace réservé de la date 4"/>
          <p:cNvSpPr>
            <a:spLocks noGrp="1"/>
          </p:cNvSpPr>
          <p:nvPr>
            <p:ph type="dt" sz="half" idx="10"/>
          </p:nvPr>
        </p:nvSpPr>
        <p:spPr/>
        <p:txBody>
          <a:bodyPr/>
          <a:lstStyle/>
          <a:p>
            <a:fld id="{8C6BF599-6744-4BDC-917E-E37B73B6EBCF}"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17</a:t>
            </a:fld>
            <a:endParaRPr lang="fr-FR" dirty="0"/>
          </a:p>
        </p:txBody>
      </p:sp>
      <p:sp>
        <p:nvSpPr>
          <p:cNvPr id="8" name="Rectangle 3"/>
          <p:cNvSpPr txBox="1">
            <a:spLocks noChangeArrowheads="1"/>
          </p:cNvSpPr>
          <p:nvPr/>
        </p:nvSpPr>
        <p:spPr>
          <a:xfrm>
            <a:off x="762000" y="2057400"/>
            <a:ext cx="7772400" cy="258921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rgbClr val="004C99"/>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rgbClr val="004C99"/>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004C99"/>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FontTx/>
              <a:buNone/>
            </a:pPr>
            <a:r>
              <a:rPr lang="fr-FR" altLang="fr-FR" dirty="0" smtClean="0"/>
              <a:t>« L'exigence d'un </a:t>
            </a:r>
            <a:r>
              <a:rPr lang="fr-FR" altLang="fr-FR" b="1" dirty="0" smtClean="0"/>
              <a:t>envoi</a:t>
            </a:r>
            <a:r>
              <a:rPr lang="fr-FR" altLang="fr-FR" dirty="0" smtClean="0"/>
              <a:t> en </a:t>
            </a:r>
            <a:r>
              <a:rPr lang="fr-FR" altLang="fr-FR" b="1" dirty="0" smtClean="0"/>
              <a:t>plusieurs exemplaires</a:t>
            </a:r>
            <a:r>
              <a:rPr lang="fr-FR" altLang="fr-FR" dirty="0" smtClean="0"/>
              <a:t> est réputée satisfaite sous forme électronique si l'écrit </a:t>
            </a:r>
            <a:r>
              <a:rPr lang="fr-FR" altLang="fr-FR" b="1" dirty="0" smtClean="0"/>
              <a:t>peut être imprimé</a:t>
            </a:r>
            <a:r>
              <a:rPr lang="fr-FR" altLang="fr-FR" dirty="0" smtClean="0"/>
              <a:t> par le destinataire. »</a:t>
            </a:r>
          </a:p>
          <a:p>
            <a:pPr marL="0" indent="0" algn="just">
              <a:buFontTx/>
              <a:buNone/>
            </a:pPr>
            <a:endParaRPr lang="fr-FR" altLang="fr-FR" dirty="0" smtClean="0"/>
          </a:p>
          <a:p>
            <a:pPr marL="0" indent="0" algn="just">
              <a:buFontTx/>
              <a:buNone/>
            </a:pPr>
            <a:r>
              <a:rPr lang="fr-FR" altLang="fr-FR" dirty="0" smtClean="0"/>
              <a:t>C. civ. art 1369-11</a:t>
            </a:r>
          </a:p>
          <a:p>
            <a:pPr marL="0" indent="0" algn="just">
              <a:buFontTx/>
              <a:buNone/>
            </a:pPr>
            <a:endParaRPr lang="fr-FR" altLang="fr-FR" dirty="0" smtClean="0"/>
          </a:p>
        </p:txBody>
      </p:sp>
    </p:spTree>
    <p:extLst>
      <p:ext uri="{BB962C8B-B14F-4D97-AF65-F5344CB8AC3E}">
        <p14:creationId xmlns:p14="http://schemas.microsoft.com/office/powerpoint/2010/main" val="83087578"/>
      </p:ext>
    </p:extLst>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b="0" dirty="0"/>
              <a:t>1.3 	Contrat sous forme électronique - </a:t>
            </a:r>
            <a:br>
              <a:rPr lang="fr-FR" altLang="fr-FR" b="0" dirty="0"/>
            </a:br>
            <a:r>
              <a:rPr lang="fr-FR" altLang="fr-FR" b="0" dirty="0"/>
              <a:t>	Pluralité d’originaux</a:t>
            </a:r>
            <a:endParaRPr lang="fr-FR" dirty="0"/>
          </a:p>
        </p:txBody>
      </p:sp>
      <p:sp>
        <p:nvSpPr>
          <p:cNvPr id="5" name="Espace réservé de la date 4"/>
          <p:cNvSpPr>
            <a:spLocks noGrp="1"/>
          </p:cNvSpPr>
          <p:nvPr>
            <p:ph type="dt" sz="half" idx="10"/>
          </p:nvPr>
        </p:nvSpPr>
        <p:spPr/>
        <p:txBody>
          <a:bodyPr/>
          <a:lstStyle/>
          <a:p>
            <a:fld id="{8C6BF599-6744-4BDC-917E-E37B73B6EBCF}"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18</a:t>
            </a:fld>
            <a:endParaRPr lang="fr-FR" dirty="0"/>
          </a:p>
        </p:txBody>
      </p:sp>
      <p:sp>
        <p:nvSpPr>
          <p:cNvPr id="8" name="Rectangle 3"/>
          <p:cNvSpPr txBox="1">
            <a:spLocks noChangeArrowheads="1"/>
          </p:cNvSpPr>
          <p:nvPr/>
        </p:nvSpPr>
        <p:spPr>
          <a:xfrm>
            <a:off x="457200" y="1371600"/>
            <a:ext cx="8229600" cy="473551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rgbClr val="004C99"/>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rgbClr val="004C99"/>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004C99"/>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lgn="just">
              <a:lnSpc>
                <a:spcPct val="80000"/>
              </a:lnSpc>
              <a:buFontTx/>
              <a:buNone/>
            </a:pPr>
            <a:endParaRPr lang="fr-FR" altLang="fr-FR" sz="1400" dirty="0" smtClean="0"/>
          </a:p>
          <a:p>
            <a:pPr algn="just">
              <a:lnSpc>
                <a:spcPct val="80000"/>
              </a:lnSpc>
              <a:buFontTx/>
              <a:buNone/>
            </a:pPr>
            <a:r>
              <a:rPr lang="fr-FR" altLang="fr-FR" sz="1600" dirty="0" smtClean="0"/>
              <a:t>	</a:t>
            </a:r>
          </a:p>
          <a:p>
            <a:pPr algn="just">
              <a:lnSpc>
                <a:spcPct val="80000"/>
              </a:lnSpc>
              <a:buFontTx/>
              <a:buNone/>
            </a:pPr>
            <a:r>
              <a:rPr lang="fr-FR" altLang="fr-FR" sz="1600" dirty="0" smtClean="0"/>
              <a:t>	</a:t>
            </a:r>
            <a:r>
              <a:rPr lang="fr-FR" altLang="fr-FR" dirty="0" smtClean="0"/>
              <a:t>L'exigence d'une </a:t>
            </a:r>
            <a:r>
              <a:rPr lang="fr-FR" altLang="fr-FR" b="1" dirty="0" smtClean="0"/>
              <a:t>pluralité d'originaux </a:t>
            </a:r>
            <a:r>
              <a:rPr lang="fr-FR" altLang="fr-FR" dirty="0" smtClean="0"/>
              <a:t>est réputée satisfaite pour les contrats sous forme électronique lorsque l'acte est </a:t>
            </a:r>
          </a:p>
          <a:p>
            <a:pPr algn="just">
              <a:lnSpc>
                <a:spcPct val="80000"/>
              </a:lnSpc>
              <a:buFontTx/>
              <a:buNone/>
            </a:pPr>
            <a:endParaRPr lang="fr-FR" altLang="fr-FR" dirty="0" smtClean="0"/>
          </a:p>
          <a:p>
            <a:pPr algn="just">
              <a:lnSpc>
                <a:spcPct val="80000"/>
              </a:lnSpc>
              <a:buFontTx/>
              <a:buChar char="-"/>
            </a:pPr>
            <a:r>
              <a:rPr lang="fr-FR" altLang="fr-FR" b="1" dirty="0" smtClean="0"/>
              <a:t>établi et conservé conformément aux articles 1316-1 et 1316-4 </a:t>
            </a:r>
          </a:p>
          <a:p>
            <a:pPr algn="just">
              <a:lnSpc>
                <a:spcPct val="80000"/>
              </a:lnSpc>
              <a:buFontTx/>
              <a:buChar char="-"/>
            </a:pPr>
            <a:endParaRPr lang="fr-FR" altLang="fr-FR" b="1" dirty="0" smtClean="0"/>
          </a:p>
          <a:p>
            <a:pPr algn="just">
              <a:lnSpc>
                <a:spcPct val="80000"/>
              </a:lnSpc>
              <a:buFontTx/>
              <a:buChar char="-"/>
            </a:pPr>
            <a:r>
              <a:rPr lang="fr-FR" altLang="fr-FR" b="1" dirty="0" smtClean="0"/>
              <a:t>et que le procédé permet à chaque partie de disposer d'un exemplaire ou d'y avoir accès. </a:t>
            </a:r>
          </a:p>
          <a:p>
            <a:pPr>
              <a:lnSpc>
                <a:spcPct val="80000"/>
              </a:lnSpc>
              <a:buFontTx/>
              <a:buNone/>
            </a:pPr>
            <a:endParaRPr lang="fr-FR" altLang="fr-FR" dirty="0" smtClean="0"/>
          </a:p>
          <a:p>
            <a:pPr>
              <a:lnSpc>
                <a:spcPct val="80000"/>
              </a:lnSpc>
              <a:buFontTx/>
              <a:buNone/>
            </a:pPr>
            <a:r>
              <a:rPr lang="fr-FR" altLang="fr-FR" dirty="0" smtClean="0"/>
              <a:t>	C. civ. art 1325</a:t>
            </a:r>
          </a:p>
        </p:txBody>
      </p:sp>
    </p:spTree>
    <p:extLst>
      <p:ext uri="{BB962C8B-B14F-4D97-AF65-F5344CB8AC3E}">
        <p14:creationId xmlns:p14="http://schemas.microsoft.com/office/powerpoint/2010/main" val="3930387150"/>
      </p:ext>
    </p:extLst>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sz="2900" b="0" dirty="0"/>
              <a:t>1.3 Contrat sous forme électronique - Démarches préalables</a:t>
            </a:r>
            <a:endParaRPr lang="fr-FR" dirty="0"/>
          </a:p>
        </p:txBody>
      </p:sp>
      <p:sp>
        <p:nvSpPr>
          <p:cNvPr id="5" name="Espace réservé de la date 4"/>
          <p:cNvSpPr>
            <a:spLocks noGrp="1"/>
          </p:cNvSpPr>
          <p:nvPr>
            <p:ph type="dt" sz="half" idx="10"/>
          </p:nvPr>
        </p:nvSpPr>
        <p:spPr/>
        <p:txBody>
          <a:bodyPr/>
          <a:lstStyle/>
          <a:p>
            <a:fld id="{8C6BF599-6744-4BDC-917E-E37B73B6EBCF}"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19</a:t>
            </a:fld>
            <a:endParaRPr lang="fr-FR" dirty="0"/>
          </a:p>
        </p:txBody>
      </p:sp>
      <p:sp>
        <p:nvSpPr>
          <p:cNvPr id="8" name="Rectangle 2"/>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rgbClr val="004C99"/>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rgbClr val="004C99"/>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004C99"/>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lgn="just">
              <a:buFontTx/>
              <a:buNone/>
            </a:pPr>
            <a:r>
              <a:rPr lang="fr-FR" altLang="fr-FR" dirty="0" smtClean="0"/>
              <a:t> 	Un droit …</a:t>
            </a:r>
          </a:p>
          <a:p>
            <a:pPr algn="just">
              <a:buFontTx/>
              <a:buNone/>
            </a:pPr>
            <a:endParaRPr lang="fr-FR" altLang="fr-FR" dirty="0" smtClean="0"/>
          </a:p>
          <a:p>
            <a:pPr algn="just">
              <a:buFontTx/>
              <a:buNone/>
            </a:pPr>
            <a:r>
              <a:rPr lang="fr-FR" altLang="fr-FR" dirty="0" smtClean="0"/>
              <a:t>	« La voie électronique </a:t>
            </a:r>
            <a:r>
              <a:rPr lang="fr-FR" altLang="fr-FR" b="1" dirty="0" smtClean="0"/>
              <a:t>peut être utilisée</a:t>
            </a:r>
            <a:r>
              <a:rPr lang="fr-FR" altLang="fr-FR" dirty="0" smtClean="0"/>
              <a:t> pour mettre à disposition des </a:t>
            </a:r>
            <a:r>
              <a:rPr lang="fr-FR" altLang="fr-FR" b="1" dirty="0" smtClean="0"/>
              <a:t>conditions contractuelles ou des informations</a:t>
            </a:r>
            <a:r>
              <a:rPr lang="fr-FR" altLang="fr-FR" dirty="0" smtClean="0"/>
              <a:t> sur des </a:t>
            </a:r>
            <a:r>
              <a:rPr lang="fr-FR" altLang="fr-FR" b="1" dirty="0" smtClean="0"/>
              <a:t>biens ou services</a:t>
            </a:r>
            <a:r>
              <a:rPr lang="fr-FR" altLang="fr-FR" dirty="0" smtClean="0"/>
              <a:t>. » </a:t>
            </a:r>
          </a:p>
          <a:p>
            <a:pPr>
              <a:buFontTx/>
              <a:buNone/>
            </a:pPr>
            <a:endParaRPr lang="fr-FR" altLang="fr-FR" dirty="0" smtClean="0"/>
          </a:p>
          <a:p>
            <a:pPr>
              <a:buFontTx/>
              <a:buNone/>
            </a:pPr>
            <a:r>
              <a:rPr lang="fr-FR" altLang="fr-FR" dirty="0" smtClean="0"/>
              <a:t>	C. civ. art 1369-1 </a:t>
            </a:r>
          </a:p>
          <a:p>
            <a:pPr>
              <a:buFontTx/>
              <a:buNone/>
            </a:pPr>
            <a:endParaRPr lang="fr-FR" altLang="fr-FR" dirty="0" smtClean="0"/>
          </a:p>
        </p:txBody>
      </p:sp>
    </p:spTree>
    <p:extLst>
      <p:ext uri="{BB962C8B-B14F-4D97-AF65-F5344CB8AC3E}">
        <p14:creationId xmlns:p14="http://schemas.microsoft.com/office/powerpoint/2010/main" val="2392994477"/>
      </p:ext>
    </p:extLst>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8C6BF599-6744-4BDC-917E-E37B73B6EBCF}"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2</a:t>
            </a:fld>
            <a:endParaRPr lang="fr-FR" dirty="0"/>
          </a:p>
        </p:txBody>
      </p:sp>
      <p:pic>
        <p:nvPicPr>
          <p:cNvPr id="11" name="Picture 2" descr="http://dwf.blogs.com/photos/uncategorized/2008/03/25/digitalsignature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675" y="1274763"/>
            <a:ext cx="25146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descr="https://encrypted-tbn1.gstatic.com/images?q=tbn:ANd9GcQ2v9do4uIKpmX5yOypzBpoJ6q4XZodGCK9xemD_oDFbXnpbp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5475" y="465138"/>
            <a:ext cx="24384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6" descr="http://img2.generation-nt.com/navigo_00DE00000000794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775" y="1370013"/>
            <a:ext cx="21145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8" descr="https://encrypted-tbn0.gstatic.com/images?q=tbn:ANd9GcQdCcEu95QVtee1CZx_XTVuzN4Lh0UgvXSl6tWEfb3zstS5CWx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2875" y="2498725"/>
            <a:ext cx="2295525"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0" descr="http://wwwgeii.univ-lyon1.fr/image/eMail.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1250" y="2784475"/>
            <a:ext cx="19304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2" descr="http://www.meilleurbanque.org/wp-content/uploads/banque-en-lign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5050" y="4556125"/>
            <a:ext cx="241935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4" descr="https://encrypted-tbn1.gstatic.com/images?q=tbn:ANd9GcR9mZJUfO8wd7QhcU4xOdx-5YtGioGaNaHLr54P88U7lnZ4HUNfxw"/>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3963" y="4556125"/>
            <a:ext cx="2484437"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6" descr="https://encrypted-tbn1.gstatic.com/images?q=tbn:ANd9GcSTW0Lj2uiM4PITUpYC61238FMUE4yC9MGSQf4Te6GcRkMXAi977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6175" y="4049713"/>
            <a:ext cx="2070100"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668564" y="466665"/>
            <a:ext cx="7647852" cy="584775"/>
          </a:xfrm>
          <a:prstGeom prst="rect">
            <a:avLst/>
          </a:prstGeom>
        </p:spPr>
        <p:txBody>
          <a:bodyPr wrap="square">
            <a:spAutoFit/>
          </a:bodyPr>
          <a:lstStyle/>
          <a:p>
            <a:r>
              <a:rPr lang="fr-FR" altLang="fr-FR" sz="3200" dirty="0">
                <a:solidFill>
                  <a:srgbClr val="004C99"/>
                </a:solidFill>
                <a:latin typeface="Arial" pitchFamily="34" charset="0"/>
                <a:ea typeface="+mj-ea"/>
                <a:cs typeface="Arial" pitchFamily="34" charset="0"/>
              </a:rPr>
              <a:t>Une réalité… technique</a:t>
            </a:r>
            <a:endParaRPr lang="fr-FR" dirty="0"/>
          </a:p>
        </p:txBody>
      </p:sp>
    </p:spTree>
    <p:extLst>
      <p:ext uri="{BB962C8B-B14F-4D97-AF65-F5344CB8AC3E}">
        <p14:creationId xmlns:p14="http://schemas.microsoft.com/office/powerpoint/2010/main" val="2758072581"/>
      </p:ext>
    </p:extLst>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sz="2900" b="0" dirty="0"/>
              <a:t>1.3 Contrat sous forme électronique - Echange </a:t>
            </a:r>
            <a:r>
              <a:rPr lang="fr-FR" altLang="fr-FR" sz="2900" b="0" dirty="0" smtClean="0"/>
              <a:t>d’informations (1)</a:t>
            </a:r>
            <a:endParaRPr lang="fr-FR" dirty="0"/>
          </a:p>
        </p:txBody>
      </p:sp>
      <p:sp>
        <p:nvSpPr>
          <p:cNvPr id="5" name="Espace réservé de la date 4"/>
          <p:cNvSpPr>
            <a:spLocks noGrp="1"/>
          </p:cNvSpPr>
          <p:nvPr>
            <p:ph type="dt" sz="half" idx="10"/>
          </p:nvPr>
        </p:nvSpPr>
        <p:spPr/>
        <p:txBody>
          <a:bodyPr/>
          <a:lstStyle/>
          <a:p>
            <a:fld id="{8C6BF599-6744-4BDC-917E-E37B73B6EBCF}"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20</a:t>
            </a:fld>
            <a:endParaRPr lang="fr-FR" dirty="0"/>
          </a:p>
        </p:txBody>
      </p:sp>
      <p:sp>
        <p:nvSpPr>
          <p:cNvPr id="9" name="Rectangle 2"/>
          <p:cNvSpPr txBox="1">
            <a:spLocks noChangeArrowheads="1"/>
          </p:cNvSpPr>
          <p:nvPr/>
        </p:nvSpPr>
        <p:spPr>
          <a:xfrm>
            <a:off x="457200" y="1268760"/>
            <a:ext cx="8229600" cy="485740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2800" kern="1200">
                <a:solidFill>
                  <a:srgbClr val="004C99"/>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rgbClr val="004C99"/>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004C99"/>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FontTx/>
              <a:buNone/>
            </a:pPr>
            <a:endParaRPr lang="fr-FR" altLang="fr-FR" sz="2000" dirty="0" smtClean="0"/>
          </a:p>
          <a:p>
            <a:pPr algn="just">
              <a:buFontTx/>
              <a:buNone/>
            </a:pPr>
            <a:r>
              <a:rPr lang="fr-FR" altLang="fr-FR" sz="2000" dirty="0" smtClean="0"/>
              <a:t>	</a:t>
            </a:r>
            <a:r>
              <a:rPr lang="fr-FR" altLang="fr-FR" b="1" dirty="0" smtClean="0"/>
              <a:t>Une condition préalable </a:t>
            </a:r>
          </a:p>
          <a:p>
            <a:pPr algn="just">
              <a:buFontTx/>
              <a:buNone/>
            </a:pPr>
            <a:endParaRPr lang="fr-FR" altLang="fr-FR" b="1" dirty="0" smtClean="0"/>
          </a:p>
          <a:p>
            <a:pPr algn="just">
              <a:buFontTx/>
              <a:buNone/>
            </a:pPr>
            <a:r>
              <a:rPr lang="fr-FR" altLang="fr-FR" dirty="0" smtClean="0"/>
              <a:t>	« Les informations qui sont demandées en vue de la conclusion d'un contrat ou celles qui sont adressées au cours de son exécution peuvent être transmises par </a:t>
            </a:r>
            <a:r>
              <a:rPr lang="fr-FR" altLang="fr-FR" b="1" dirty="0" smtClean="0"/>
              <a:t>courrier électronique </a:t>
            </a:r>
          </a:p>
          <a:p>
            <a:pPr algn="just">
              <a:buFontTx/>
              <a:buNone/>
            </a:pPr>
            <a:endParaRPr lang="fr-FR" altLang="fr-FR" b="1" dirty="0"/>
          </a:p>
          <a:p>
            <a:pPr algn="just">
              <a:buFontTx/>
              <a:buNone/>
            </a:pPr>
            <a:r>
              <a:rPr lang="fr-FR" altLang="fr-FR" b="1" dirty="0" smtClean="0"/>
              <a:t>	si leur destinataire a accepté l'usage de ce moyen</a:t>
            </a:r>
            <a:r>
              <a:rPr lang="fr-FR" altLang="fr-FR" dirty="0" smtClean="0"/>
              <a:t>. » </a:t>
            </a:r>
          </a:p>
          <a:p>
            <a:pPr algn="just">
              <a:buFontTx/>
              <a:buNone/>
            </a:pPr>
            <a:endParaRPr lang="fr-FR" altLang="fr-FR" dirty="0" smtClean="0"/>
          </a:p>
          <a:p>
            <a:pPr algn="just">
              <a:buFontTx/>
              <a:buNone/>
            </a:pPr>
            <a:r>
              <a:rPr lang="fr-FR" altLang="fr-FR" dirty="0" smtClean="0"/>
              <a:t>						</a:t>
            </a:r>
          </a:p>
          <a:p>
            <a:pPr>
              <a:buFontTx/>
              <a:buNone/>
            </a:pPr>
            <a:r>
              <a:rPr lang="fr-FR" altLang="fr-FR" dirty="0" smtClean="0"/>
              <a:t>	C. civ. art 1369-2</a:t>
            </a:r>
          </a:p>
        </p:txBody>
      </p:sp>
      <p:sp>
        <p:nvSpPr>
          <p:cNvPr id="10" name="Ellipse 9"/>
          <p:cNvSpPr/>
          <p:nvPr/>
        </p:nvSpPr>
        <p:spPr>
          <a:xfrm>
            <a:off x="1475656" y="3212976"/>
            <a:ext cx="3312369" cy="6540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extLst>
      <p:ext uri="{BB962C8B-B14F-4D97-AF65-F5344CB8AC3E}">
        <p14:creationId xmlns:p14="http://schemas.microsoft.com/office/powerpoint/2010/main" val="3983634710"/>
      </p:ext>
    </p:extLst>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sz="2900" b="0" dirty="0"/>
              <a:t>1.3 Contrat sous forme électronique - Echange </a:t>
            </a:r>
            <a:r>
              <a:rPr lang="fr-FR" altLang="fr-FR" sz="2900" b="0" dirty="0" smtClean="0"/>
              <a:t>d’informations (2)</a:t>
            </a:r>
            <a:endParaRPr lang="fr-FR" dirty="0"/>
          </a:p>
        </p:txBody>
      </p:sp>
      <p:sp>
        <p:nvSpPr>
          <p:cNvPr id="5" name="Espace réservé de la date 4"/>
          <p:cNvSpPr>
            <a:spLocks noGrp="1"/>
          </p:cNvSpPr>
          <p:nvPr>
            <p:ph type="dt" sz="half" idx="10"/>
          </p:nvPr>
        </p:nvSpPr>
        <p:spPr/>
        <p:txBody>
          <a:bodyPr/>
          <a:lstStyle/>
          <a:p>
            <a:fld id="{8C6BF599-6744-4BDC-917E-E37B73B6EBCF}"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21</a:t>
            </a:fld>
            <a:endParaRPr lang="fr-FR" dirty="0"/>
          </a:p>
        </p:txBody>
      </p:sp>
      <p:sp>
        <p:nvSpPr>
          <p:cNvPr id="8" name="Rectangle 2"/>
          <p:cNvSpPr txBox="1">
            <a:spLocks noChangeArrowheads="1"/>
          </p:cNvSpPr>
          <p:nvPr/>
        </p:nvSpPr>
        <p:spPr>
          <a:xfrm>
            <a:off x="457200" y="1600200"/>
            <a:ext cx="8229600" cy="4525963"/>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2800" kern="1200">
                <a:solidFill>
                  <a:srgbClr val="004C99"/>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rgbClr val="004C99"/>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004C99"/>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lgn="just">
              <a:buFontTx/>
              <a:buNone/>
            </a:pPr>
            <a:r>
              <a:rPr lang="fr-FR" altLang="fr-FR" dirty="0" smtClean="0"/>
              <a:t>	« Les informations destinées à </a:t>
            </a:r>
            <a:r>
              <a:rPr lang="fr-FR" altLang="fr-FR" b="1" dirty="0" smtClean="0"/>
              <a:t>un professionnel</a:t>
            </a:r>
            <a:r>
              <a:rPr lang="fr-FR" altLang="fr-FR" dirty="0" smtClean="0"/>
              <a:t> peuvent lui être adressées par </a:t>
            </a:r>
            <a:r>
              <a:rPr lang="fr-FR" altLang="fr-FR" b="1" dirty="0" smtClean="0"/>
              <a:t>courrier électronique</a:t>
            </a:r>
            <a:r>
              <a:rPr lang="fr-FR" altLang="fr-FR" dirty="0" smtClean="0"/>
              <a:t>, dès lors qu'il a communiqué son </a:t>
            </a:r>
            <a:r>
              <a:rPr lang="fr-FR" altLang="fr-FR" b="1" dirty="0" smtClean="0"/>
              <a:t>adresse électronique</a:t>
            </a:r>
            <a:r>
              <a:rPr lang="fr-FR" altLang="fr-FR" dirty="0" smtClean="0"/>
              <a:t>. </a:t>
            </a:r>
          </a:p>
          <a:p>
            <a:pPr algn="just">
              <a:buFontTx/>
              <a:buNone/>
            </a:pPr>
            <a:r>
              <a:rPr lang="fr-FR" altLang="fr-FR" dirty="0" smtClean="0"/>
              <a:t>	</a:t>
            </a:r>
          </a:p>
          <a:p>
            <a:pPr algn="just">
              <a:buFontTx/>
              <a:buNone/>
            </a:pPr>
            <a:r>
              <a:rPr lang="fr-FR" altLang="fr-FR" dirty="0" smtClean="0"/>
              <a:t>	Si ces informations doivent être portées sur un formulaire, celui-ci est mis, </a:t>
            </a:r>
            <a:r>
              <a:rPr lang="fr-FR" altLang="fr-FR" b="1" dirty="0" smtClean="0"/>
              <a:t>par voie électronique</a:t>
            </a:r>
            <a:r>
              <a:rPr lang="fr-FR" altLang="fr-FR" dirty="0" smtClean="0"/>
              <a:t>, à la disposition de la personne qui doit le remplir. » </a:t>
            </a:r>
          </a:p>
          <a:p>
            <a:pPr>
              <a:buFontTx/>
              <a:buNone/>
            </a:pPr>
            <a:endParaRPr lang="fr-FR" altLang="fr-FR" dirty="0" smtClean="0"/>
          </a:p>
          <a:p>
            <a:pPr>
              <a:buFontTx/>
              <a:buNone/>
            </a:pPr>
            <a:r>
              <a:rPr lang="fr-FR" altLang="fr-FR" dirty="0" smtClean="0"/>
              <a:t>	C. civ. art 1369-3</a:t>
            </a:r>
          </a:p>
        </p:txBody>
      </p:sp>
    </p:spTree>
    <p:extLst>
      <p:ext uri="{BB962C8B-B14F-4D97-AF65-F5344CB8AC3E}">
        <p14:creationId xmlns:p14="http://schemas.microsoft.com/office/powerpoint/2010/main" val="1290973438"/>
      </p:ext>
    </p:extLst>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sz="2900" b="0" dirty="0" err="1"/>
              <a:t>P</a:t>
            </a:r>
            <a:r>
              <a:rPr lang="fr-FR" altLang="fr-FR" sz="2900" b="0" dirty="0" err="1" smtClean="0"/>
              <a:t>rocess</a:t>
            </a:r>
            <a:r>
              <a:rPr lang="fr-FR" altLang="fr-FR" sz="2900" b="0" dirty="0" smtClean="0"/>
              <a:t> d’acception</a:t>
            </a:r>
            <a:endParaRPr lang="fr-FR" dirty="0"/>
          </a:p>
        </p:txBody>
      </p:sp>
      <p:sp>
        <p:nvSpPr>
          <p:cNvPr id="5" name="Espace réservé de la date 4"/>
          <p:cNvSpPr>
            <a:spLocks noGrp="1"/>
          </p:cNvSpPr>
          <p:nvPr>
            <p:ph type="dt" sz="half" idx="10"/>
          </p:nvPr>
        </p:nvSpPr>
        <p:spPr/>
        <p:txBody>
          <a:bodyPr/>
          <a:lstStyle/>
          <a:p>
            <a:fld id="{8C6BF599-6744-4BDC-917E-E37B73B6EBCF}"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22</a:t>
            </a:fld>
            <a:endParaRPr lang="fr-FR" dirty="0"/>
          </a:p>
        </p:txBody>
      </p:sp>
      <p:graphicFrame>
        <p:nvGraphicFramePr>
          <p:cNvPr id="8" name="Espace réservé du contenu 4"/>
          <p:cNvGraphicFramePr>
            <a:graphicFrameLocks noGrp="1"/>
          </p:cNvGraphicFramePr>
          <p:nvPr>
            <p:ph idx="1"/>
            <p:extLst>
              <p:ext uri="{D42A27DB-BD31-4B8C-83A1-F6EECF244321}">
                <p14:modId xmlns:p14="http://schemas.microsoft.com/office/powerpoint/2010/main" val="3974345616"/>
              </p:ext>
            </p:extLst>
          </p:nvPr>
        </p:nvGraphicFramePr>
        <p:xfrm>
          <a:off x="395536" y="1268760"/>
          <a:ext cx="8291264" cy="48383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2559880"/>
      </p:ext>
    </p:extLst>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b="0" dirty="0"/>
              <a:t>1.3 Contrat sous forme électronique - Exécution d’un contrat simple</a:t>
            </a:r>
            <a:endParaRPr lang="fr-FR" dirty="0"/>
          </a:p>
        </p:txBody>
      </p:sp>
      <p:sp>
        <p:nvSpPr>
          <p:cNvPr id="5" name="Espace réservé de la date 4"/>
          <p:cNvSpPr>
            <a:spLocks noGrp="1"/>
          </p:cNvSpPr>
          <p:nvPr>
            <p:ph type="dt" sz="half" idx="10"/>
          </p:nvPr>
        </p:nvSpPr>
        <p:spPr/>
        <p:txBody>
          <a:bodyPr/>
          <a:lstStyle/>
          <a:p>
            <a:fld id="{8C6BF599-6744-4BDC-917E-E37B73B6EBCF}"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23</a:t>
            </a:fld>
            <a:endParaRPr lang="fr-FR" dirty="0"/>
          </a:p>
        </p:txBody>
      </p:sp>
      <p:sp>
        <p:nvSpPr>
          <p:cNvPr id="9" name="Rectangle 3"/>
          <p:cNvSpPr txBox="1">
            <a:spLocks noChangeArrowheads="1"/>
          </p:cNvSpPr>
          <p:nvPr/>
        </p:nvSpPr>
        <p:spPr>
          <a:xfrm>
            <a:off x="431800" y="1412776"/>
            <a:ext cx="82296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2800" kern="1200">
                <a:solidFill>
                  <a:srgbClr val="004C99"/>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rgbClr val="004C99"/>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004C99"/>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lgn="just">
              <a:lnSpc>
                <a:spcPct val="90000"/>
              </a:lnSpc>
              <a:buFontTx/>
              <a:buNone/>
            </a:pPr>
            <a:r>
              <a:rPr lang="fr-FR" altLang="fr-FR" dirty="0" smtClean="0"/>
              <a:t>	</a:t>
            </a:r>
          </a:p>
          <a:p>
            <a:pPr algn="just">
              <a:lnSpc>
                <a:spcPct val="90000"/>
              </a:lnSpc>
              <a:buFontTx/>
              <a:buNone/>
            </a:pPr>
            <a:r>
              <a:rPr lang="fr-FR" altLang="fr-FR" dirty="0" smtClean="0"/>
              <a:t>« Une lettre simple relative à la conclusion ou à l'exécution d'un contrat peut être envoyée par </a:t>
            </a:r>
            <a:r>
              <a:rPr lang="fr-FR" altLang="fr-FR" b="1" dirty="0" smtClean="0"/>
              <a:t>courrier électronique</a:t>
            </a:r>
            <a:r>
              <a:rPr lang="fr-FR" altLang="fr-FR" dirty="0" smtClean="0"/>
              <a:t>. </a:t>
            </a:r>
          </a:p>
          <a:p>
            <a:pPr algn="just">
              <a:lnSpc>
                <a:spcPct val="90000"/>
              </a:lnSpc>
              <a:buFontTx/>
              <a:buNone/>
            </a:pPr>
            <a:endParaRPr lang="fr-FR" altLang="fr-FR" dirty="0" smtClean="0"/>
          </a:p>
          <a:p>
            <a:pPr algn="just">
              <a:lnSpc>
                <a:spcPct val="90000"/>
              </a:lnSpc>
              <a:buFontTx/>
              <a:buNone/>
            </a:pPr>
            <a:r>
              <a:rPr lang="fr-FR" altLang="fr-FR" dirty="0" smtClean="0"/>
              <a:t>  	L'apposition de la date d'expédition résulte d'un procédé électronique dont la fiabilité est présumée, jusqu'à preuve contraire, lorsqu'il satisfait à des exigences fixées par décret en Conseil d'État. »</a:t>
            </a:r>
          </a:p>
          <a:p>
            <a:pPr algn="just">
              <a:lnSpc>
                <a:spcPct val="90000"/>
              </a:lnSpc>
              <a:buFontTx/>
              <a:buNone/>
            </a:pPr>
            <a:endParaRPr lang="fr-FR" altLang="fr-FR" dirty="0" smtClean="0"/>
          </a:p>
          <a:p>
            <a:pPr algn="just">
              <a:lnSpc>
                <a:spcPct val="90000"/>
              </a:lnSpc>
              <a:buFontTx/>
              <a:buNone/>
            </a:pPr>
            <a:r>
              <a:rPr lang="fr-FR" altLang="fr-FR" b="1" dirty="0" smtClean="0"/>
              <a:t>   </a:t>
            </a:r>
            <a:r>
              <a:rPr lang="fr-FR" altLang="fr-FR" dirty="0" smtClean="0"/>
              <a:t>C. civ. art 1369-7</a:t>
            </a:r>
          </a:p>
          <a:p>
            <a:pPr algn="just">
              <a:lnSpc>
                <a:spcPct val="90000"/>
              </a:lnSpc>
              <a:buFontTx/>
              <a:buNone/>
            </a:pPr>
            <a:endParaRPr lang="fr-FR" altLang="fr-FR" dirty="0" smtClean="0"/>
          </a:p>
          <a:p>
            <a:pPr algn="just">
              <a:lnSpc>
                <a:spcPct val="90000"/>
              </a:lnSpc>
              <a:buFontTx/>
              <a:buNone/>
            </a:pPr>
            <a:r>
              <a:rPr lang="fr-FR" altLang="fr-FR" dirty="0" smtClean="0"/>
              <a:t> </a:t>
            </a:r>
          </a:p>
        </p:txBody>
      </p:sp>
      <p:sp>
        <p:nvSpPr>
          <p:cNvPr id="8" name="Ellipse 7"/>
          <p:cNvSpPr/>
          <p:nvPr/>
        </p:nvSpPr>
        <p:spPr>
          <a:xfrm>
            <a:off x="755576" y="2204864"/>
            <a:ext cx="3600400" cy="58204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extLst>
      <p:ext uri="{BB962C8B-B14F-4D97-AF65-F5344CB8AC3E}">
        <p14:creationId xmlns:p14="http://schemas.microsoft.com/office/powerpoint/2010/main" val="586603514"/>
      </p:ext>
    </p:extLst>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b="0" dirty="0"/>
              <a:t>1.4 Convention de preuve – </a:t>
            </a:r>
            <a:br>
              <a:rPr lang="fr-FR" altLang="fr-FR" b="0" dirty="0"/>
            </a:br>
            <a:r>
              <a:rPr lang="fr-FR" altLang="fr-FR" b="0" dirty="0"/>
              <a:t>Une pierre angulaire</a:t>
            </a:r>
            <a:endParaRPr lang="fr-FR" dirty="0"/>
          </a:p>
        </p:txBody>
      </p:sp>
      <p:sp>
        <p:nvSpPr>
          <p:cNvPr id="5" name="Espace réservé de la date 4"/>
          <p:cNvSpPr>
            <a:spLocks noGrp="1"/>
          </p:cNvSpPr>
          <p:nvPr>
            <p:ph type="dt" sz="half" idx="10"/>
          </p:nvPr>
        </p:nvSpPr>
        <p:spPr/>
        <p:txBody>
          <a:bodyPr/>
          <a:lstStyle/>
          <a:p>
            <a:fld id="{8C6BF599-6744-4BDC-917E-E37B73B6EBCF}"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24</a:t>
            </a:fld>
            <a:endParaRPr lang="fr-FR" dirty="0"/>
          </a:p>
        </p:txBody>
      </p:sp>
      <p:sp>
        <p:nvSpPr>
          <p:cNvPr id="8" name="Espace réservé du contenu 2"/>
          <p:cNvSpPr>
            <a:spLocks noGrp="1"/>
          </p:cNvSpPr>
          <p:nvPr>
            <p:ph idx="1"/>
          </p:nvPr>
        </p:nvSpPr>
        <p:spPr>
          <a:xfrm>
            <a:off x="457200" y="1600200"/>
            <a:ext cx="8229600" cy="4525963"/>
          </a:xfrm>
        </p:spPr>
        <p:txBody>
          <a:bodyPr/>
          <a:lstStyle/>
          <a:p>
            <a:pPr marL="0" indent="0" algn="just">
              <a:buFontTx/>
              <a:buNone/>
            </a:pPr>
            <a:r>
              <a:rPr lang="fr-FR" altLang="fr-FR" dirty="0" smtClean="0"/>
              <a:t>« Lorsque la loi n'a pas fixé d'autres principes, et à défaut de </a:t>
            </a:r>
            <a:r>
              <a:rPr lang="fr-FR" altLang="fr-FR" sz="2800" b="1" dirty="0" smtClean="0"/>
              <a:t>convention valable entre les parties</a:t>
            </a:r>
            <a:r>
              <a:rPr lang="fr-FR" altLang="fr-FR" dirty="0" smtClean="0"/>
              <a:t>, le juge règle les conflits de preuve littérale en déterminant par tous moyens le titre le plus vraisemblable, quel qu'en soit le support. »</a:t>
            </a:r>
          </a:p>
          <a:p>
            <a:pPr marL="0" indent="0">
              <a:buFontTx/>
              <a:buNone/>
            </a:pPr>
            <a:endParaRPr lang="fr-FR" altLang="fr-FR" dirty="0" smtClean="0"/>
          </a:p>
          <a:p>
            <a:pPr marL="0" indent="0">
              <a:buFontTx/>
              <a:buNone/>
            </a:pPr>
            <a:r>
              <a:rPr lang="fr-FR" altLang="fr-FR" dirty="0" smtClean="0"/>
              <a:t>C. civ. art 1316-2</a:t>
            </a:r>
          </a:p>
        </p:txBody>
      </p:sp>
    </p:spTree>
    <p:extLst>
      <p:ext uri="{BB962C8B-B14F-4D97-AF65-F5344CB8AC3E}">
        <p14:creationId xmlns:p14="http://schemas.microsoft.com/office/powerpoint/2010/main" val="10134278"/>
      </p:ext>
    </p:extLst>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b="0" dirty="0" smtClean="0"/>
              <a:t>1.4 Convention </a:t>
            </a:r>
            <a:r>
              <a:rPr lang="fr-FR" altLang="fr-FR" b="0" dirty="0"/>
              <a:t>de </a:t>
            </a:r>
            <a:r>
              <a:rPr lang="fr-FR" altLang="fr-FR" b="0" dirty="0" smtClean="0"/>
              <a:t>preuve </a:t>
            </a:r>
            <a:endParaRPr lang="fr-FR" dirty="0"/>
          </a:p>
        </p:txBody>
      </p:sp>
      <p:sp>
        <p:nvSpPr>
          <p:cNvPr id="5" name="Espace réservé de la date 4"/>
          <p:cNvSpPr>
            <a:spLocks noGrp="1"/>
          </p:cNvSpPr>
          <p:nvPr>
            <p:ph type="dt" sz="half" idx="10"/>
          </p:nvPr>
        </p:nvSpPr>
        <p:spPr/>
        <p:txBody>
          <a:bodyPr/>
          <a:lstStyle/>
          <a:p>
            <a:fld id="{8C6BF599-6744-4BDC-917E-E37B73B6EBCF}"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25</a:t>
            </a:fld>
            <a:endParaRPr lang="fr-FR" dirty="0"/>
          </a:p>
        </p:txBody>
      </p:sp>
      <p:sp>
        <p:nvSpPr>
          <p:cNvPr id="8" name="Rectangle 3"/>
          <p:cNvSpPr txBox="1">
            <a:spLocks noChangeArrowheads="1"/>
          </p:cNvSpPr>
          <p:nvPr/>
        </p:nvSpPr>
        <p:spPr>
          <a:xfrm>
            <a:off x="401638" y="1703388"/>
            <a:ext cx="8451850"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rgbClr val="004C99"/>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rgbClr val="004C99"/>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004C99"/>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fr-FR" altLang="fr-FR" smtClean="0"/>
              <a:t>Forme : </a:t>
            </a:r>
          </a:p>
          <a:p>
            <a:pPr lvl="1"/>
            <a:r>
              <a:rPr lang="fr-FR" altLang="fr-FR" smtClean="0"/>
              <a:t>Option 1 = une clause dans tous les contrats</a:t>
            </a:r>
          </a:p>
          <a:p>
            <a:pPr lvl="1"/>
            <a:r>
              <a:rPr lang="fr-FR" altLang="fr-FR" smtClean="0"/>
              <a:t>Option 2 = des conditions générales de preuve</a:t>
            </a:r>
          </a:p>
          <a:p>
            <a:endParaRPr lang="fr-FR" altLang="fr-FR" smtClean="0"/>
          </a:p>
          <a:p>
            <a:r>
              <a:rPr lang="fr-FR" altLang="fr-FR" smtClean="0"/>
              <a:t>Fond :</a:t>
            </a:r>
          </a:p>
          <a:p>
            <a:pPr lvl="1"/>
            <a:r>
              <a:rPr lang="fr-FR" altLang="fr-FR" smtClean="0"/>
              <a:t>Option 1 = limité à l’objet du contrat </a:t>
            </a:r>
          </a:p>
          <a:p>
            <a:pPr lvl="1"/>
            <a:r>
              <a:rPr lang="fr-FR" altLang="fr-FR" smtClean="0"/>
              <a:t>Option 2 = anticiper sur toutes les situations (actuelles et à venir)</a:t>
            </a:r>
            <a:endParaRPr lang="fr-FR" altLang="fr-FR" dirty="0" smtClean="0"/>
          </a:p>
        </p:txBody>
      </p:sp>
    </p:spTree>
    <p:extLst>
      <p:ext uri="{BB962C8B-B14F-4D97-AF65-F5344CB8AC3E}">
        <p14:creationId xmlns:p14="http://schemas.microsoft.com/office/powerpoint/2010/main" val="1660513616"/>
      </p:ext>
    </p:extLst>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8C6BF599-6744-4BDC-917E-E37B73B6EBCF}"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26</a:t>
            </a:fld>
            <a:endParaRPr lang="fr-FR" dirty="0"/>
          </a:p>
        </p:txBody>
      </p:sp>
      <p:sp>
        <p:nvSpPr>
          <p:cNvPr id="8" name="Rectangle 2"/>
          <p:cNvSpPr txBox="1">
            <a:spLocks noChangeArrowheads="1"/>
          </p:cNvSpPr>
          <p:nvPr/>
        </p:nvSpPr>
        <p:spPr>
          <a:xfrm>
            <a:off x="527050" y="333375"/>
            <a:ext cx="8305800" cy="581025"/>
          </a:xfrm>
          <a:prstGeom prst="rect">
            <a:avLst/>
          </a:prstGeom>
        </p:spPr>
        <p:txBody>
          <a:bodyPr vert="horz" lIns="91440" tIns="45720" rIns="91440" bIns="45720" rtlCol="0" anchor="ctr">
            <a:normAutofit fontScale="97500" lnSpcReduction="10000"/>
          </a:bodyPr>
          <a:lstStyle>
            <a:lvl1pPr algn="l" defTabSz="914400" rtl="0" eaLnBrk="1" latinLnBrk="0" hangingPunct="1">
              <a:spcBef>
                <a:spcPct val="0"/>
              </a:spcBef>
              <a:buNone/>
              <a:defRPr sz="3200" b="1" kern="1200">
                <a:solidFill>
                  <a:srgbClr val="004C99"/>
                </a:solidFill>
                <a:latin typeface="Arial" pitchFamily="34" charset="0"/>
                <a:ea typeface="+mj-ea"/>
                <a:cs typeface="Arial" pitchFamily="34" charset="0"/>
              </a:defRPr>
            </a:lvl1pPr>
          </a:lstStyle>
          <a:p>
            <a:r>
              <a:rPr lang="fr-FR" altLang="fr-FR" sz="3600" smtClean="0"/>
              <a:t>2. Le droit à la dématérialisation</a:t>
            </a:r>
            <a:endParaRPr lang="fr-FR" altLang="fr-FR" sz="3600" dirty="0" smtClean="0"/>
          </a:p>
        </p:txBody>
      </p:sp>
      <p:sp>
        <p:nvSpPr>
          <p:cNvPr id="9" name="AutoShape 4"/>
          <p:cNvSpPr>
            <a:spLocks noChangeArrowheads="1"/>
          </p:cNvSpPr>
          <p:nvPr/>
        </p:nvSpPr>
        <p:spPr bwMode="auto">
          <a:xfrm>
            <a:off x="330200" y="1425575"/>
            <a:ext cx="4241800" cy="4060825"/>
          </a:xfrm>
          <a:prstGeom prst="roundRect">
            <a:avLst>
              <a:gd name="adj" fmla="val 8815"/>
            </a:avLst>
          </a:prstGeom>
          <a:solidFill>
            <a:schemeClr val="bg1"/>
          </a:solidFill>
          <a:ln>
            <a:noFill/>
          </a:ln>
          <a:effectLst>
            <a:prstShdw prst="shdw17" dist="35921" dir="2700000">
              <a:srgbClr val="002F5C">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marL="717550" indent="-354013"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40000"/>
              </a:spcBef>
              <a:buSzPct val="90000"/>
              <a:buFontTx/>
              <a:buAutoNum type="arabicPeriod"/>
            </a:pPr>
            <a:r>
              <a:rPr lang="fr-FR" altLang="fr-FR" sz="2600" dirty="0">
                <a:solidFill>
                  <a:srgbClr val="004C99"/>
                </a:solidFill>
              </a:rPr>
              <a:t>Un droit général </a:t>
            </a:r>
          </a:p>
          <a:p>
            <a:pPr eaLnBrk="1" hangingPunct="1">
              <a:spcBef>
                <a:spcPct val="40000"/>
              </a:spcBef>
              <a:buSzPct val="90000"/>
              <a:buFontTx/>
              <a:buAutoNum type="arabicPeriod"/>
            </a:pPr>
            <a:r>
              <a:rPr lang="fr-FR" altLang="fr-FR" sz="2600" dirty="0">
                <a:solidFill>
                  <a:srgbClr val="004C99"/>
                </a:solidFill>
              </a:rPr>
              <a:t>Des droits spéciaux </a:t>
            </a:r>
          </a:p>
        </p:txBody>
      </p:sp>
      <p:pic>
        <p:nvPicPr>
          <p:cNvPr id="10" name="Picture 8" descr="N:\Dossiers\ALAIN BENSOUSSAN SELAS\BIBLIOTHEQUE ELECTRONIQUE\BASE DES IMAGES\Image\binary stream©Mike Kiev-Fotolia.com BEI 46946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7588" y="1538288"/>
            <a:ext cx="3871912" cy="394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8398280"/>
      </p:ext>
    </p:extLst>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b="0" dirty="0"/>
              <a:t>Deux approches …</a:t>
            </a:r>
            <a:endParaRPr lang="fr-FR" dirty="0"/>
          </a:p>
        </p:txBody>
      </p:sp>
      <p:sp>
        <p:nvSpPr>
          <p:cNvPr id="5" name="Espace réservé de la date 4"/>
          <p:cNvSpPr>
            <a:spLocks noGrp="1"/>
          </p:cNvSpPr>
          <p:nvPr>
            <p:ph type="dt" sz="half" idx="10"/>
          </p:nvPr>
        </p:nvSpPr>
        <p:spPr/>
        <p:txBody>
          <a:bodyPr/>
          <a:lstStyle/>
          <a:p>
            <a:fld id="{8C6BF599-6744-4BDC-917E-E37B73B6EBCF}"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27</a:t>
            </a:fld>
            <a:endParaRPr lang="fr-FR" dirty="0"/>
          </a:p>
        </p:txBody>
      </p:sp>
      <p:graphicFrame>
        <p:nvGraphicFramePr>
          <p:cNvPr id="8" name="Espace réservé du contenu 4"/>
          <p:cNvGraphicFramePr>
            <a:graphicFrameLocks/>
          </p:cNvGraphicFramePr>
          <p:nvPr>
            <p:extLst>
              <p:ext uri="{D42A27DB-BD31-4B8C-83A1-F6EECF244321}">
                <p14:modId xmlns:p14="http://schemas.microsoft.com/office/powerpoint/2010/main" val="432133919"/>
              </p:ext>
            </p:extLst>
          </p:nvPr>
        </p:nvGraphicFramePr>
        <p:xfrm>
          <a:off x="457200" y="158115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Ellipse 8"/>
          <p:cNvSpPr/>
          <p:nvPr/>
        </p:nvSpPr>
        <p:spPr>
          <a:xfrm>
            <a:off x="457200" y="3486150"/>
            <a:ext cx="1905000" cy="80010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fr-FR" sz="1400" dirty="0"/>
              <a:t>LCEN </a:t>
            </a:r>
          </a:p>
        </p:txBody>
      </p:sp>
      <p:sp>
        <p:nvSpPr>
          <p:cNvPr id="10" name="Ellipse 9"/>
          <p:cNvSpPr/>
          <p:nvPr/>
        </p:nvSpPr>
        <p:spPr>
          <a:xfrm>
            <a:off x="457200" y="4514850"/>
            <a:ext cx="1905000" cy="80010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fr-FR" sz="1400" dirty="0"/>
              <a:t>Ordonnances 2005</a:t>
            </a:r>
          </a:p>
        </p:txBody>
      </p:sp>
      <p:sp>
        <p:nvSpPr>
          <p:cNvPr id="11" name="Ellipse 10"/>
          <p:cNvSpPr/>
          <p:nvPr/>
        </p:nvSpPr>
        <p:spPr>
          <a:xfrm>
            <a:off x="6667500" y="2432050"/>
            <a:ext cx="1955800" cy="80010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fr-FR" sz="1400" dirty="0">
                <a:solidFill>
                  <a:schemeClr val="tx1"/>
                </a:solidFill>
              </a:rPr>
              <a:t>Facture dématérialisée</a:t>
            </a:r>
          </a:p>
        </p:txBody>
      </p:sp>
      <p:sp>
        <p:nvSpPr>
          <p:cNvPr id="12" name="Ellipse 11"/>
          <p:cNvSpPr/>
          <p:nvPr/>
        </p:nvSpPr>
        <p:spPr>
          <a:xfrm>
            <a:off x="6667500" y="3486150"/>
            <a:ext cx="1955800" cy="80010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fr-FR" sz="1400" dirty="0">
                <a:solidFill>
                  <a:schemeClr val="tx1"/>
                </a:solidFill>
              </a:rPr>
              <a:t>Bulletin de paie dématérialisé</a:t>
            </a:r>
          </a:p>
        </p:txBody>
      </p:sp>
      <p:sp>
        <p:nvSpPr>
          <p:cNvPr id="13" name="Ellipse 12"/>
          <p:cNvSpPr/>
          <p:nvPr/>
        </p:nvSpPr>
        <p:spPr>
          <a:xfrm>
            <a:off x="6667500" y="4514850"/>
            <a:ext cx="1955800" cy="80010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fr-FR" sz="1400" dirty="0">
                <a:solidFill>
                  <a:schemeClr val="tx1"/>
                </a:solidFill>
              </a:rPr>
              <a:t>Lettre recommandée électronique</a:t>
            </a:r>
          </a:p>
        </p:txBody>
      </p:sp>
      <p:sp>
        <p:nvSpPr>
          <p:cNvPr id="14" name="Ellipse 13"/>
          <p:cNvSpPr/>
          <p:nvPr/>
        </p:nvSpPr>
        <p:spPr>
          <a:xfrm>
            <a:off x="461148" y="2432050"/>
            <a:ext cx="1905000" cy="80010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fr-FR" sz="1400" dirty="0" smtClean="0"/>
              <a:t>Règlement </a:t>
            </a:r>
            <a:r>
              <a:rPr lang="fr-FR" sz="1400" dirty="0" err="1" smtClean="0"/>
              <a:t>eIDAS</a:t>
            </a:r>
            <a:endParaRPr lang="fr-FR" sz="1400" dirty="0"/>
          </a:p>
        </p:txBody>
      </p:sp>
    </p:spTree>
    <p:extLst>
      <p:ext uri="{BB962C8B-B14F-4D97-AF65-F5344CB8AC3E}">
        <p14:creationId xmlns:p14="http://schemas.microsoft.com/office/powerpoint/2010/main" val="1453920284"/>
      </p:ext>
    </p:extLst>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b="0" dirty="0"/>
              <a:t>2.1 Approche générale - </a:t>
            </a:r>
            <a:br>
              <a:rPr lang="fr-FR" altLang="fr-FR" b="0" dirty="0"/>
            </a:br>
            <a:r>
              <a:rPr lang="fr-FR" altLang="fr-FR" b="0" dirty="0"/>
              <a:t>Tout peut être dématérialisé </a:t>
            </a:r>
            <a:endParaRPr lang="fr-FR" dirty="0"/>
          </a:p>
        </p:txBody>
      </p:sp>
      <p:sp>
        <p:nvSpPr>
          <p:cNvPr id="5" name="Espace réservé de la date 4"/>
          <p:cNvSpPr>
            <a:spLocks noGrp="1"/>
          </p:cNvSpPr>
          <p:nvPr>
            <p:ph type="dt" sz="half" idx="10"/>
          </p:nvPr>
        </p:nvSpPr>
        <p:spPr/>
        <p:txBody>
          <a:bodyPr/>
          <a:lstStyle/>
          <a:p>
            <a:fld id="{8C6BF599-6744-4BDC-917E-E37B73B6EBCF}"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28</a:t>
            </a:fld>
            <a:endParaRPr lang="fr-FR" dirty="0"/>
          </a:p>
        </p:txBody>
      </p:sp>
      <p:sp>
        <p:nvSpPr>
          <p:cNvPr id="8" name="Rectangle 3"/>
          <p:cNvSpPr>
            <a:spLocks noChangeArrowheads="1"/>
          </p:cNvSpPr>
          <p:nvPr/>
        </p:nvSpPr>
        <p:spPr bwMode="auto">
          <a:xfrm>
            <a:off x="519289" y="1484784"/>
            <a:ext cx="8039100" cy="487569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just">
              <a:spcBef>
                <a:spcPct val="50000"/>
              </a:spcBef>
              <a:spcAft>
                <a:spcPts val="500"/>
              </a:spcAft>
              <a:defRPr/>
            </a:pPr>
            <a:r>
              <a:rPr lang="fr-FR" sz="2000" dirty="0">
                <a:solidFill>
                  <a:srgbClr val="004C99"/>
                </a:solidFill>
                <a:latin typeface="Arial" pitchFamily="34" charset="0"/>
                <a:ea typeface="+mj-ea"/>
                <a:cs typeface="Arial" pitchFamily="34" charset="0"/>
              </a:rPr>
              <a:t>« Lorsqu'un </a:t>
            </a:r>
            <a:r>
              <a:rPr lang="fr-FR" sz="2000" b="1" u="sng" dirty="0">
                <a:solidFill>
                  <a:srgbClr val="004C99"/>
                </a:solidFill>
                <a:latin typeface="Arial" pitchFamily="34" charset="0"/>
                <a:ea typeface="+mj-ea"/>
                <a:cs typeface="Arial" pitchFamily="34" charset="0"/>
              </a:rPr>
              <a:t>écrit est exigé pour la validité d'un acte juridique</a:t>
            </a:r>
            <a:r>
              <a:rPr lang="fr-FR" sz="2000" dirty="0">
                <a:solidFill>
                  <a:srgbClr val="004C99"/>
                </a:solidFill>
                <a:latin typeface="Arial" pitchFamily="34" charset="0"/>
                <a:ea typeface="+mj-ea"/>
                <a:cs typeface="Arial" pitchFamily="34" charset="0"/>
              </a:rPr>
              <a:t>, il peut être établi et conservé sous forme électronique dans les conditions prévues aux articles </a:t>
            </a:r>
            <a:r>
              <a:rPr lang="fr-FR" sz="2000" b="1" dirty="0">
                <a:solidFill>
                  <a:srgbClr val="004C99"/>
                </a:solidFill>
                <a:latin typeface="Arial" pitchFamily="34" charset="0"/>
                <a:ea typeface="+mj-ea"/>
                <a:cs typeface="Arial" pitchFamily="34" charset="0"/>
              </a:rPr>
              <a:t>1316-1</a:t>
            </a:r>
            <a:r>
              <a:rPr lang="fr-FR" sz="2000" dirty="0">
                <a:solidFill>
                  <a:srgbClr val="004C99"/>
                </a:solidFill>
                <a:latin typeface="Arial" pitchFamily="34" charset="0"/>
                <a:ea typeface="+mj-ea"/>
                <a:cs typeface="Arial" pitchFamily="34" charset="0"/>
              </a:rPr>
              <a:t>  et </a:t>
            </a:r>
            <a:r>
              <a:rPr lang="fr-FR" sz="2000" b="1" dirty="0">
                <a:solidFill>
                  <a:srgbClr val="004C99"/>
                </a:solidFill>
                <a:latin typeface="Arial" pitchFamily="34" charset="0"/>
                <a:ea typeface="+mj-ea"/>
                <a:cs typeface="Arial" pitchFamily="34" charset="0"/>
              </a:rPr>
              <a:t>1316-4</a:t>
            </a:r>
            <a:r>
              <a:rPr lang="fr-FR" sz="2000" dirty="0">
                <a:solidFill>
                  <a:srgbClr val="004C99"/>
                </a:solidFill>
                <a:latin typeface="Arial" pitchFamily="34" charset="0"/>
                <a:ea typeface="+mj-ea"/>
                <a:cs typeface="Arial" pitchFamily="34" charset="0"/>
              </a:rPr>
              <a:t>  et, lorsqu'un acte authentique est requis, au second alinéa de l'article 1317.</a:t>
            </a:r>
          </a:p>
          <a:p>
            <a:pPr algn="just">
              <a:spcBef>
                <a:spcPct val="50000"/>
              </a:spcBef>
              <a:spcAft>
                <a:spcPts val="500"/>
              </a:spcAft>
              <a:defRPr/>
            </a:pPr>
            <a:r>
              <a:rPr lang="fr-FR" sz="2000" dirty="0">
                <a:solidFill>
                  <a:srgbClr val="004C99"/>
                </a:solidFill>
                <a:latin typeface="Arial" pitchFamily="34" charset="0"/>
                <a:ea typeface="+mj-ea"/>
                <a:cs typeface="Arial" pitchFamily="34" charset="0"/>
              </a:rPr>
              <a:t>Lorsqu'est exigée une mention écrite de la main même de celui qui s'oblige, ce dernier peut l'apposer sous forme électronique si les conditions de cette apposition sont de nature à garantir qu'elle ne peut être effectuée que par lui-même. »</a:t>
            </a:r>
          </a:p>
          <a:p>
            <a:pPr algn="just">
              <a:spcBef>
                <a:spcPct val="50000"/>
              </a:spcBef>
              <a:spcAft>
                <a:spcPts val="500"/>
              </a:spcAft>
              <a:defRPr/>
            </a:pPr>
            <a:r>
              <a:rPr lang="fr-FR" sz="2000" dirty="0">
                <a:solidFill>
                  <a:srgbClr val="004C99"/>
                </a:solidFill>
                <a:latin typeface="Arial" pitchFamily="34" charset="0"/>
                <a:ea typeface="+mj-ea"/>
                <a:cs typeface="Arial" pitchFamily="34" charset="0"/>
              </a:rPr>
              <a:t>C. civ. art. 1108-1</a:t>
            </a:r>
          </a:p>
          <a:p>
            <a:pPr algn="just">
              <a:spcBef>
                <a:spcPct val="50000"/>
              </a:spcBef>
              <a:spcAft>
                <a:spcPts val="500"/>
              </a:spcAft>
              <a:defRPr/>
            </a:pPr>
            <a:r>
              <a:rPr lang="fr-FR" sz="2000" dirty="0">
                <a:solidFill>
                  <a:srgbClr val="004C99"/>
                </a:solidFill>
                <a:latin typeface="Arial" pitchFamily="34" charset="0"/>
                <a:ea typeface="+mj-ea"/>
                <a:cs typeface="Arial" pitchFamily="34" charset="0"/>
              </a:rPr>
              <a:t>Rappel = C. civ. art 1316-1 = identité + intégrité </a:t>
            </a:r>
          </a:p>
          <a:p>
            <a:pPr algn="just">
              <a:spcBef>
                <a:spcPct val="50000"/>
              </a:spcBef>
              <a:spcAft>
                <a:spcPts val="500"/>
              </a:spcAft>
              <a:defRPr/>
            </a:pPr>
            <a:r>
              <a:rPr lang="fr-FR" sz="2000" dirty="0">
                <a:solidFill>
                  <a:srgbClr val="004C99"/>
                </a:solidFill>
                <a:latin typeface="Arial" pitchFamily="34" charset="0"/>
                <a:ea typeface="+mj-ea"/>
                <a:cs typeface="Arial" pitchFamily="34" charset="0"/>
              </a:rPr>
              <a:t>Rappel =  C. civ. art 1316-4 = signature électronique</a:t>
            </a:r>
          </a:p>
          <a:p>
            <a:pPr algn="just">
              <a:spcBef>
                <a:spcPct val="50000"/>
              </a:spcBef>
              <a:spcAft>
                <a:spcPts val="500"/>
              </a:spcAft>
              <a:defRPr/>
            </a:pPr>
            <a:endParaRPr lang="fr-FR" sz="2000" dirty="0">
              <a:solidFill>
                <a:schemeClr val="accent2"/>
              </a:solidFill>
            </a:endParaRPr>
          </a:p>
        </p:txBody>
      </p:sp>
    </p:spTree>
    <p:extLst>
      <p:ext uri="{BB962C8B-B14F-4D97-AF65-F5344CB8AC3E}">
        <p14:creationId xmlns:p14="http://schemas.microsoft.com/office/powerpoint/2010/main" val="1422590154"/>
      </p:ext>
    </p:extLst>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sldNum" sz="quarter" idx="4294967295"/>
          </p:nvPr>
        </p:nvSpPr>
        <p:spPr>
          <a:xfrm>
            <a:off x="8670132" y="6381328"/>
            <a:ext cx="366712" cy="2619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FC9E76D2-D2D5-46CB-A86C-7BDD3C6A55D9}" type="slidenum">
              <a:rPr lang="fr-FR" altLang="fr-FR" sz="1000" smtClean="0">
                <a:solidFill>
                  <a:schemeClr val="bg1"/>
                </a:solidFill>
              </a:rPr>
              <a:pPr eaLnBrk="1" hangingPunct="1"/>
              <a:t>29</a:t>
            </a:fld>
            <a:endParaRPr lang="fr-FR" altLang="fr-FR" sz="1000" dirty="0" smtClean="0">
              <a:solidFill>
                <a:schemeClr val="bg1"/>
              </a:solidFill>
            </a:endParaRPr>
          </a:p>
        </p:txBody>
      </p:sp>
      <p:sp>
        <p:nvSpPr>
          <p:cNvPr id="34819" name="Rectangle 2"/>
          <p:cNvSpPr>
            <a:spLocks noGrp="1" noChangeArrowheads="1"/>
          </p:cNvSpPr>
          <p:nvPr>
            <p:ph type="title"/>
          </p:nvPr>
        </p:nvSpPr>
        <p:spPr/>
        <p:txBody>
          <a:bodyPr>
            <a:normAutofit fontScale="90000"/>
          </a:bodyPr>
          <a:lstStyle/>
          <a:p>
            <a:r>
              <a:rPr lang="fr-FR" altLang="fr-FR" sz="3600" smtClean="0"/>
              <a:t>2.1 Approche générale -  </a:t>
            </a:r>
            <a:br>
              <a:rPr lang="fr-FR" altLang="fr-FR" sz="3600" smtClean="0"/>
            </a:br>
            <a:r>
              <a:rPr lang="fr-FR" altLang="fr-FR" sz="3600" smtClean="0"/>
              <a:t>Conséquences </a:t>
            </a:r>
          </a:p>
        </p:txBody>
      </p:sp>
      <p:sp>
        <p:nvSpPr>
          <p:cNvPr id="437251" name="Rectangle 3"/>
          <p:cNvSpPr>
            <a:spLocks noChangeArrowheads="1"/>
          </p:cNvSpPr>
          <p:nvPr/>
        </p:nvSpPr>
        <p:spPr bwMode="auto">
          <a:xfrm>
            <a:off x="363538" y="1595438"/>
            <a:ext cx="8489950" cy="447814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342900" indent="-342900" algn="just">
              <a:spcBef>
                <a:spcPct val="50000"/>
              </a:spcBef>
              <a:spcAft>
                <a:spcPts val="500"/>
              </a:spcAft>
              <a:buFont typeface="Arial" pitchFamily="34" charset="0"/>
              <a:buChar char="•"/>
              <a:defRPr/>
            </a:pPr>
            <a:r>
              <a:rPr lang="fr-FR" sz="2000" dirty="0">
                <a:solidFill>
                  <a:srgbClr val="004C99"/>
                </a:solidFill>
                <a:latin typeface="Arial" pitchFamily="34" charset="0"/>
                <a:ea typeface="+mj-ea"/>
                <a:cs typeface="Arial" pitchFamily="34" charset="0"/>
              </a:rPr>
              <a:t>Cas 1 – Situation ou l’écrit est exigé pour la validité d'un acte juridique</a:t>
            </a:r>
          </a:p>
          <a:p>
            <a:pPr marL="1257300" lvl="2" indent="-342900" algn="just">
              <a:spcBef>
                <a:spcPct val="50000"/>
              </a:spcBef>
              <a:spcAft>
                <a:spcPts val="500"/>
              </a:spcAft>
              <a:buFont typeface="Wingdings" pitchFamily="2" charset="2"/>
              <a:buChar char="Ø"/>
              <a:defRPr/>
            </a:pPr>
            <a:r>
              <a:rPr lang="fr-FR" sz="2000" dirty="0">
                <a:solidFill>
                  <a:srgbClr val="004C99"/>
                </a:solidFill>
                <a:latin typeface="Arial" pitchFamily="34" charset="0"/>
                <a:ea typeface="+mj-ea"/>
                <a:cs typeface="Arial" pitchFamily="34" charset="0"/>
              </a:rPr>
              <a:t>Obligation : identité + intégrité + signature électronique </a:t>
            </a:r>
            <a:endParaRPr lang="fr-FR" sz="2000" dirty="0" smtClean="0">
              <a:solidFill>
                <a:srgbClr val="004C99"/>
              </a:solidFill>
              <a:latin typeface="Arial" pitchFamily="34" charset="0"/>
              <a:ea typeface="+mj-ea"/>
              <a:cs typeface="Arial" pitchFamily="34" charset="0"/>
            </a:endParaRPr>
          </a:p>
          <a:p>
            <a:pPr marL="342900" indent="-342900" algn="just">
              <a:spcBef>
                <a:spcPct val="50000"/>
              </a:spcBef>
              <a:spcAft>
                <a:spcPts val="500"/>
              </a:spcAft>
              <a:buFont typeface="Arial" pitchFamily="34" charset="0"/>
              <a:buChar char="•"/>
              <a:defRPr/>
            </a:pPr>
            <a:r>
              <a:rPr lang="fr-FR" sz="2000" dirty="0" smtClean="0">
                <a:solidFill>
                  <a:srgbClr val="004C99"/>
                </a:solidFill>
                <a:latin typeface="Arial" pitchFamily="34" charset="0"/>
                <a:ea typeface="+mj-ea"/>
                <a:cs typeface="Arial" pitchFamily="34" charset="0"/>
              </a:rPr>
              <a:t>Cas </a:t>
            </a:r>
            <a:r>
              <a:rPr lang="fr-FR" sz="2000" dirty="0">
                <a:solidFill>
                  <a:srgbClr val="004C99"/>
                </a:solidFill>
                <a:latin typeface="Arial" pitchFamily="34" charset="0"/>
                <a:ea typeface="+mj-ea"/>
                <a:cs typeface="Arial" pitchFamily="34" charset="0"/>
              </a:rPr>
              <a:t>2 – Situation où l’écrit n’est pas exigé pour la validité d’un acte juridique </a:t>
            </a:r>
          </a:p>
          <a:p>
            <a:pPr marL="1257300" lvl="2" indent="-342900" algn="just">
              <a:spcBef>
                <a:spcPct val="50000"/>
              </a:spcBef>
              <a:spcAft>
                <a:spcPts val="500"/>
              </a:spcAft>
              <a:buFont typeface="Wingdings" pitchFamily="2" charset="2"/>
              <a:buChar char="Ø"/>
              <a:defRPr/>
            </a:pPr>
            <a:r>
              <a:rPr lang="fr-FR" sz="2000" dirty="0" smtClean="0">
                <a:solidFill>
                  <a:srgbClr val="004C99"/>
                </a:solidFill>
                <a:latin typeface="Arial" pitchFamily="34" charset="0"/>
                <a:ea typeface="+mj-ea"/>
                <a:cs typeface="Arial" pitchFamily="34" charset="0"/>
              </a:rPr>
              <a:t>Identité + intégrité</a:t>
            </a:r>
            <a:endParaRPr lang="fr-FR" sz="2000" dirty="0">
              <a:solidFill>
                <a:srgbClr val="004C99"/>
              </a:solidFill>
              <a:latin typeface="Arial" pitchFamily="34" charset="0"/>
              <a:ea typeface="+mj-ea"/>
              <a:cs typeface="Arial" pitchFamily="34" charset="0"/>
            </a:endParaRPr>
          </a:p>
          <a:p>
            <a:pPr marL="342900" indent="-342900" algn="just">
              <a:spcBef>
                <a:spcPct val="50000"/>
              </a:spcBef>
              <a:spcAft>
                <a:spcPts val="500"/>
              </a:spcAft>
              <a:buFont typeface="Wingdings" pitchFamily="2" charset="2"/>
              <a:buChar char="q"/>
              <a:defRPr/>
            </a:pPr>
            <a:r>
              <a:rPr lang="fr-FR" sz="2000" dirty="0">
                <a:solidFill>
                  <a:srgbClr val="004C99"/>
                </a:solidFill>
                <a:latin typeface="Arial" pitchFamily="34" charset="0"/>
                <a:ea typeface="+mj-ea"/>
                <a:cs typeface="Arial" pitchFamily="34" charset="0"/>
              </a:rPr>
              <a:t>Mise en situation : </a:t>
            </a:r>
          </a:p>
          <a:p>
            <a:pPr marL="800100" lvl="1" indent="-342900" algn="just">
              <a:spcBef>
                <a:spcPct val="50000"/>
              </a:spcBef>
              <a:spcAft>
                <a:spcPts val="500"/>
              </a:spcAft>
              <a:buFont typeface="Wingdings" pitchFamily="2" charset="2"/>
              <a:buChar char="v"/>
              <a:defRPr/>
            </a:pPr>
            <a:r>
              <a:rPr lang="fr-FR" sz="2000" dirty="0">
                <a:solidFill>
                  <a:srgbClr val="004C99"/>
                </a:solidFill>
                <a:latin typeface="Arial" pitchFamily="34" charset="0"/>
                <a:ea typeface="+mj-ea"/>
                <a:cs typeface="Arial" pitchFamily="34" charset="0"/>
              </a:rPr>
              <a:t>Contrat de travail à durée indéterminée = pas d’obligation d’écrit = dématérialisation sans obligation particulière </a:t>
            </a:r>
          </a:p>
          <a:p>
            <a:pPr marL="800100" lvl="1" indent="-342900" algn="just">
              <a:spcBef>
                <a:spcPct val="50000"/>
              </a:spcBef>
              <a:spcAft>
                <a:spcPts val="500"/>
              </a:spcAft>
              <a:buFont typeface="Wingdings" pitchFamily="2" charset="2"/>
              <a:buChar char="v"/>
              <a:defRPr/>
            </a:pPr>
            <a:r>
              <a:rPr lang="fr-FR" sz="2000" dirty="0">
                <a:solidFill>
                  <a:srgbClr val="004C99"/>
                </a:solidFill>
                <a:latin typeface="Arial" pitchFamily="34" charset="0"/>
                <a:ea typeface="+mj-ea"/>
                <a:cs typeface="Arial" pitchFamily="34" charset="0"/>
              </a:rPr>
              <a:t>Contrat de travail à durée déterminée = exigence d’un écrit = obligation </a:t>
            </a:r>
            <a:r>
              <a:rPr lang="fr-FR" sz="2000" dirty="0" smtClean="0">
                <a:solidFill>
                  <a:srgbClr val="004C99"/>
                </a:solidFill>
                <a:latin typeface="Arial" pitchFamily="34" charset="0"/>
                <a:ea typeface="+mj-ea"/>
                <a:cs typeface="Arial" pitchFamily="34" charset="0"/>
              </a:rPr>
              <a:t>d’identité + </a:t>
            </a:r>
            <a:r>
              <a:rPr lang="fr-FR" sz="2000" dirty="0">
                <a:solidFill>
                  <a:srgbClr val="004C99"/>
                </a:solidFill>
                <a:latin typeface="Arial" pitchFamily="34" charset="0"/>
                <a:ea typeface="+mj-ea"/>
                <a:cs typeface="Arial" pitchFamily="34" charset="0"/>
              </a:rPr>
              <a:t>intégrité + signature électronique</a:t>
            </a:r>
          </a:p>
        </p:txBody>
      </p:sp>
      <p:sp>
        <p:nvSpPr>
          <p:cNvPr id="4" name="Espace réservé de la date 3"/>
          <p:cNvSpPr>
            <a:spLocks noGrp="1"/>
          </p:cNvSpPr>
          <p:nvPr>
            <p:ph type="dt" sz="half" idx="2"/>
          </p:nvPr>
        </p:nvSpPr>
        <p:spPr/>
        <p:txBody>
          <a:bodyPr/>
          <a:lstStyle/>
          <a:p>
            <a:fld id="{5803EB8E-742D-486E-9ADC-A983AC607C30}" type="datetime1">
              <a:rPr lang="fr-FR" smtClean="0"/>
              <a:t>13/04/2015</a:t>
            </a:fld>
            <a:endParaRPr lang="fr-FR" dirty="0"/>
          </a:p>
        </p:txBody>
      </p:sp>
      <p:sp>
        <p:nvSpPr>
          <p:cNvPr id="5" name="Espace réservé du pied de page 4"/>
          <p:cNvSpPr>
            <a:spLocks noGrp="1"/>
          </p:cNvSpPr>
          <p:nvPr>
            <p:ph type="ftr" sz="quarter" idx="3"/>
          </p:nvPr>
        </p:nvSpPr>
        <p:spPr/>
        <p:txBody>
          <a:bodyPr/>
          <a:lstStyle/>
          <a:p>
            <a:pPr>
              <a:defRPr/>
            </a:pPr>
            <a:r>
              <a:rPr lang="fr-FR" smtClean="0"/>
              <a:t>Copyright Lexing 2015 ®</a:t>
            </a:r>
            <a:endParaRPr lang="fr-FR" dirty="0"/>
          </a:p>
        </p:txBody>
      </p:sp>
    </p:spTree>
    <p:extLst>
      <p:ext uri="{BB962C8B-B14F-4D97-AF65-F5344CB8AC3E}">
        <p14:creationId xmlns:p14="http://schemas.microsoft.com/office/powerpoint/2010/main" val="881201753"/>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8C6BF599-6744-4BDC-917E-E37B73B6EBCF}"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3</a:t>
            </a:fld>
            <a:endParaRPr lang="fr-FR" dirty="0"/>
          </a:p>
        </p:txBody>
      </p:sp>
      <p:sp>
        <p:nvSpPr>
          <p:cNvPr id="8" name="Rectangle 2"/>
          <p:cNvSpPr>
            <a:spLocks noGrp="1" noChangeArrowheads="1"/>
          </p:cNvSpPr>
          <p:nvPr>
            <p:ph type="title"/>
          </p:nvPr>
        </p:nvSpPr>
        <p:spPr/>
        <p:txBody>
          <a:bodyPr/>
          <a:lstStyle/>
          <a:p>
            <a:r>
              <a:rPr lang="fr-FR" altLang="fr-FR" b="0" dirty="0"/>
              <a:t>Une mutation pour le juriste : les normes</a:t>
            </a:r>
            <a:endParaRPr lang="fr-FR" altLang="fr-FR" dirty="0" smtClean="0"/>
          </a:p>
        </p:txBody>
      </p:sp>
      <p:sp>
        <p:nvSpPr>
          <p:cNvPr id="9" name="Rectangle 3"/>
          <p:cNvSpPr txBox="1">
            <a:spLocks noChangeArrowheads="1"/>
          </p:cNvSpPr>
          <p:nvPr/>
        </p:nvSpPr>
        <p:spPr>
          <a:xfrm>
            <a:off x="3062288" y="1124744"/>
            <a:ext cx="3033712" cy="5096669"/>
          </a:xfrm>
          <a:prstGeom prst="rect">
            <a:avLst/>
          </a:prstGeom>
          <a:solidFill>
            <a:srgbClr val="7030A0"/>
          </a:solidFill>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2800" kern="1200">
                <a:solidFill>
                  <a:srgbClr val="004C99"/>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rgbClr val="004C99"/>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004C99"/>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lgn="ctr">
              <a:buFontTx/>
              <a:buNone/>
              <a:defRPr/>
            </a:pPr>
            <a:endParaRPr lang="fr-FR" sz="1800" b="1" dirty="0" smtClean="0">
              <a:solidFill>
                <a:srgbClr val="FFFF00"/>
              </a:solidFill>
            </a:endParaRPr>
          </a:p>
          <a:p>
            <a:pPr algn="ctr">
              <a:buFontTx/>
              <a:buNone/>
              <a:defRPr/>
            </a:pPr>
            <a:r>
              <a:rPr lang="fr-FR" sz="2600" b="1" dirty="0" smtClean="0">
                <a:solidFill>
                  <a:schemeClr val="bg1"/>
                </a:solidFill>
              </a:rPr>
              <a:t>Norme dématérialisation</a:t>
            </a:r>
          </a:p>
          <a:p>
            <a:pPr algn="ctr">
              <a:buFontTx/>
              <a:buNone/>
              <a:defRPr/>
            </a:pPr>
            <a:endParaRPr lang="fr-FR" sz="2600" dirty="0" smtClean="0">
              <a:solidFill>
                <a:schemeClr val="bg1"/>
              </a:solidFill>
            </a:endParaRPr>
          </a:p>
          <a:p>
            <a:pPr algn="ctr">
              <a:buFontTx/>
              <a:buNone/>
              <a:defRPr/>
            </a:pPr>
            <a:r>
              <a:rPr lang="fr-FR" sz="2600" dirty="0" smtClean="0">
                <a:solidFill>
                  <a:schemeClr val="bg1"/>
                </a:solidFill>
              </a:rPr>
              <a:t>NF Z42-013 </a:t>
            </a:r>
          </a:p>
          <a:p>
            <a:pPr algn="ctr">
              <a:buFontTx/>
              <a:buNone/>
              <a:defRPr/>
            </a:pPr>
            <a:r>
              <a:rPr lang="fr-FR" sz="2600" dirty="0" smtClean="0">
                <a:solidFill>
                  <a:schemeClr val="bg1"/>
                </a:solidFill>
              </a:rPr>
              <a:t>(archivage électronique) </a:t>
            </a:r>
          </a:p>
          <a:p>
            <a:pPr algn="ctr">
              <a:buFontTx/>
              <a:buNone/>
              <a:defRPr/>
            </a:pPr>
            <a:endParaRPr lang="fr-FR" sz="2600" dirty="0" smtClean="0">
              <a:solidFill>
                <a:schemeClr val="bg1"/>
              </a:solidFill>
            </a:endParaRPr>
          </a:p>
          <a:p>
            <a:pPr algn="ctr">
              <a:buFontTx/>
              <a:buNone/>
              <a:defRPr/>
            </a:pPr>
            <a:r>
              <a:rPr lang="fr-FR" sz="2600" dirty="0" smtClean="0">
                <a:solidFill>
                  <a:schemeClr val="bg1"/>
                </a:solidFill>
              </a:rPr>
              <a:t>X509V3</a:t>
            </a:r>
          </a:p>
          <a:p>
            <a:pPr algn="ctr">
              <a:buFontTx/>
              <a:buNone/>
              <a:defRPr/>
            </a:pPr>
            <a:r>
              <a:rPr lang="fr-FR" sz="2600" dirty="0" smtClean="0">
                <a:solidFill>
                  <a:schemeClr val="bg1"/>
                </a:solidFill>
              </a:rPr>
              <a:t>(certificat électronique)</a:t>
            </a:r>
          </a:p>
          <a:p>
            <a:pPr algn="ctr">
              <a:buFontTx/>
              <a:buNone/>
              <a:defRPr/>
            </a:pPr>
            <a:endParaRPr lang="fr-FR" sz="2600" dirty="0" smtClean="0">
              <a:solidFill>
                <a:schemeClr val="bg1"/>
              </a:solidFill>
            </a:endParaRPr>
          </a:p>
          <a:p>
            <a:pPr algn="ctr">
              <a:buFontTx/>
              <a:buNone/>
              <a:defRPr/>
            </a:pPr>
            <a:r>
              <a:rPr lang="fr-FR" sz="2600" dirty="0" smtClean="0">
                <a:solidFill>
                  <a:schemeClr val="bg1"/>
                </a:solidFill>
              </a:rPr>
              <a:t>NF Z42-020</a:t>
            </a:r>
          </a:p>
          <a:p>
            <a:pPr algn="ctr">
              <a:buFontTx/>
              <a:buNone/>
              <a:defRPr/>
            </a:pPr>
            <a:r>
              <a:rPr lang="fr-FR" sz="2600" dirty="0" smtClean="0">
                <a:solidFill>
                  <a:schemeClr val="bg1"/>
                </a:solidFill>
              </a:rPr>
              <a:t>(coffre fort électronique)</a:t>
            </a:r>
          </a:p>
          <a:p>
            <a:pPr algn="ctr">
              <a:buFontTx/>
              <a:buNone/>
              <a:defRPr/>
            </a:pPr>
            <a:endParaRPr lang="fr-FR" sz="2600" dirty="0" smtClean="0">
              <a:solidFill>
                <a:schemeClr val="bg1"/>
              </a:solidFill>
            </a:endParaRPr>
          </a:p>
          <a:p>
            <a:pPr algn="ctr">
              <a:buFontTx/>
              <a:buNone/>
              <a:defRPr/>
            </a:pPr>
            <a:r>
              <a:rPr lang="fr-FR" sz="2600" dirty="0" smtClean="0">
                <a:solidFill>
                  <a:schemeClr val="bg1"/>
                </a:solidFill>
              </a:rPr>
              <a:t>RFC 3161</a:t>
            </a:r>
          </a:p>
          <a:p>
            <a:pPr algn="ctr">
              <a:buFontTx/>
              <a:buNone/>
              <a:defRPr/>
            </a:pPr>
            <a:r>
              <a:rPr lang="fr-FR" sz="2600" dirty="0" smtClean="0">
                <a:solidFill>
                  <a:schemeClr val="bg1"/>
                </a:solidFill>
              </a:rPr>
              <a:t>(horodatage)</a:t>
            </a:r>
          </a:p>
          <a:p>
            <a:pPr algn="ctr">
              <a:buFontTx/>
              <a:buNone/>
              <a:defRPr/>
            </a:pPr>
            <a:endParaRPr lang="fr-FR" sz="2600" dirty="0" smtClean="0">
              <a:solidFill>
                <a:schemeClr val="bg1"/>
              </a:solidFill>
            </a:endParaRPr>
          </a:p>
          <a:p>
            <a:pPr algn="ctr">
              <a:buFontTx/>
              <a:buNone/>
              <a:defRPr/>
            </a:pPr>
            <a:r>
              <a:rPr lang="fr-FR" sz="2600" dirty="0" smtClean="0">
                <a:solidFill>
                  <a:schemeClr val="bg1"/>
                </a:solidFill>
              </a:rPr>
              <a:t>Archives de France </a:t>
            </a:r>
          </a:p>
          <a:p>
            <a:pPr algn="ctr">
              <a:buFontTx/>
              <a:buNone/>
              <a:defRPr/>
            </a:pPr>
            <a:r>
              <a:rPr lang="fr-FR" sz="2600" dirty="0" smtClean="0">
                <a:solidFill>
                  <a:schemeClr val="bg1"/>
                </a:solidFill>
              </a:rPr>
              <a:t>Label FNTC</a:t>
            </a:r>
          </a:p>
          <a:p>
            <a:pPr algn="ctr">
              <a:buFontTx/>
              <a:buNone/>
              <a:defRPr/>
            </a:pPr>
            <a:r>
              <a:rPr lang="fr-FR" sz="2600" dirty="0" smtClean="0">
                <a:solidFill>
                  <a:schemeClr val="bg1"/>
                </a:solidFill>
              </a:rPr>
              <a:t>Certification NF </a:t>
            </a:r>
            <a:r>
              <a:rPr lang="fr-FR" sz="2600" dirty="0">
                <a:solidFill>
                  <a:schemeClr val="bg1"/>
                </a:solidFill>
              </a:rPr>
              <a:t>461</a:t>
            </a:r>
          </a:p>
          <a:p>
            <a:pPr algn="ctr">
              <a:buFontTx/>
              <a:buNone/>
              <a:defRPr/>
            </a:pPr>
            <a:endParaRPr lang="fr-FR" sz="1600" dirty="0" smtClean="0">
              <a:solidFill>
                <a:schemeClr val="bg1"/>
              </a:solidFill>
            </a:endParaRPr>
          </a:p>
        </p:txBody>
      </p:sp>
      <p:sp>
        <p:nvSpPr>
          <p:cNvPr id="11" name="Rectangle 3"/>
          <p:cNvSpPr txBox="1">
            <a:spLocks noChangeArrowheads="1"/>
          </p:cNvSpPr>
          <p:nvPr/>
        </p:nvSpPr>
        <p:spPr bwMode="auto">
          <a:xfrm>
            <a:off x="6234113" y="1606550"/>
            <a:ext cx="2771775" cy="4114800"/>
          </a:xfrm>
          <a:prstGeom prst="rect">
            <a:avLst/>
          </a:prstGeom>
          <a:solidFill>
            <a:schemeClr val="accent5">
              <a:lumMod val="25000"/>
            </a:schemeClr>
          </a:solidFill>
          <a:ln>
            <a:noFill/>
          </a:ln>
        </p:spPr>
        <p:txBody>
          <a:bodyPr/>
          <a:lstStyle>
            <a:lvl1pPr marL="177800" indent="-177800" algn="l" rtl="0" eaLnBrk="0" fontAlgn="base" hangingPunct="0">
              <a:spcBef>
                <a:spcPct val="20000"/>
              </a:spcBef>
              <a:spcAft>
                <a:spcPct val="0"/>
              </a:spcAft>
              <a:buClr>
                <a:srgbClr val="004C99"/>
              </a:buClr>
              <a:buChar char="•"/>
              <a:defRPr sz="2400">
                <a:solidFill>
                  <a:srgbClr val="004C99"/>
                </a:solidFill>
                <a:latin typeface="Arial" charset="0"/>
                <a:ea typeface="+mn-ea"/>
                <a:cs typeface="+mn-cs"/>
              </a:defRPr>
            </a:lvl1pPr>
            <a:lvl2pPr marL="820738" indent="-285750" algn="l" rtl="0" eaLnBrk="0" fontAlgn="base" hangingPunct="0">
              <a:spcBef>
                <a:spcPct val="20000"/>
              </a:spcBef>
              <a:spcAft>
                <a:spcPct val="0"/>
              </a:spcAft>
              <a:buChar char="–"/>
              <a:defRPr sz="2200">
                <a:solidFill>
                  <a:srgbClr val="004C99"/>
                </a:solidFill>
                <a:latin typeface="Arial" charset="0"/>
              </a:defRPr>
            </a:lvl2pPr>
            <a:lvl3pPr marL="1228725" indent="-228600" algn="l" rtl="0" eaLnBrk="0" fontAlgn="base" hangingPunct="0">
              <a:spcBef>
                <a:spcPct val="20000"/>
              </a:spcBef>
              <a:spcAft>
                <a:spcPct val="0"/>
              </a:spcAft>
              <a:buChar char="•"/>
              <a:defRPr sz="2000">
                <a:solidFill>
                  <a:srgbClr val="004C99"/>
                </a:solidFill>
                <a:latin typeface="Arial" charset="0"/>
              </a:defRPr>
            </a:lvl3pPr>
            <a:lvl4pPr marL="1636713" indent="-228600" algn="l" rtl="0" eaLnBrk="0" fontAlgn="base" hangingPunct="0">
              <a:spcBef>
                <a:spcPct val="20000"/>
              </a:spcBef>
              <a:spcAft>
                <a:spcPct val="0"/>
              </a:spcAft>
              <a:buChar char="–"/>
              <a:defRPr sz="2000">
                <a:solidFill>
                  <a:srgbClr val="004C99"/>
                </a:solidFill>
                <a:latin typeface="Arial" charset="0"/>
              </a:defRPr>
            </a:lvl4pPr>
            <a:lvl5pPr marL="2057400" indent="-228600" algn="l" rtl="0" eaLnBrk="0" fontAlgn="base" hangingPunct="0">
              <a:spcBef>
                <a:spcPct val="20000"/>
              </a:spcBef>
              <a:spcAft>
                <a:spcPct val="0"/>
              </a:spcAft>
              <a:buChar char="»"/>
              <a:defRPr sz="1600">
                <a:solidFill>
                  <a:srgbClr val="004C99"/>
                </a:solidFill>
                <a:latin typeface="Arial" charset="0"/>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algn="ctr">
              <a:buFontTx/>
              <a:buNone/>
              <a:defRPr/>
            </a:pPr>
            <a:endParaRPr lang="fr-FR" sz="1800" b="1" dirty="0" smtClean="0">
              <a:solidFill>
                <a:srgbClr val="FFFF00"/>
              </a:solidFill>
            </a:endParaRPr>
          </a:p>
          <a:p>
            <a:pPr algn="ctr">
              <a:buFontTx/>
              <a:buNone/>
              <a:defRPr/>
            </a:pPr>
            <a:r>
              <a:rPr lang="fr-FR" sz="2800" b="1" dirty="0" smtClean="0">
                <a:solidFill>
                  <a:schemeClr val="bg1"/>
                </a:solidFill>
              </a:rPr>
              <a:t>Norme générique</a:t>
            </a:r>
          </a:p>
          <a:p>
            <a:pPr algn="ctr">
              <a:buFontTx/>
              <a:buNone/>
              <a:defRPr/>
            </a:pPr>
            <a:endParaRPr lang="fr-FR" sz="2800" dirty="0" smtClean="0">
              <a:solidFill>
                <a:schemeClr val="bg1"/>
              </a:solidFill>
            </a:endParaRPr>
          </a:p>
          <a:p>
            <a:pPr algn="ctr">
              <a:buFontTx/>
              <a:buNone/>
              <a:defRPr/>
            </a:pPr>
            <a:endParaRPr lang="fr-FR" sz="2800" dirty="0" smtClean="0">
              <a:solidFill>
                <a:schemeClr val="bg1"/>
              </a:solidFill>
            </a:endParaRPr>
          </a:p>
          <a:p>
            <a:pPr algn="ctr">
              <a:buFontTx/>
              <a:buNone/>
              <a:defRPr/>
            </a:pPr>
            <a:r>
              <a:rPr lang="fr-FR" sz="2800" dirty="0" smtClean="0">
                <a:solidFill>
                  <a:schemeClr val="bg1"/>
                </a:solidFill>
              </a:rPr>
              <a:t>ISO 9001 </a:t>
            </a:r>
          </a:p>
          <a:p>
            <a:pPr algn="ctr">
              <a:buFontTx/>
              <a:buNone/>
              <a:defRPr/>
            </a:pPr>
            <a:endParaRPr lang="fr-FR" dirty="0" smtClean="0">
              <a:solidFill>
                <a:srgbClr val="FFFF00"/>
              </a:solidFill>
            </a:endParaRPr>
          </a:p>
          <a:p>
            <a:pPr algn="just">
              <a:buFontTx/>
              <a:buNone/>
              <a:defRPr/>
            </a:pPr>
            <a:endParaRPr lang="fr-FR" dirty="0" smtClean="0"/>
          </a:p>
          <a:p>
            <a:pPr algn="just">
              <a:buFontTx/>
              <a:buNone/>
              <a:defRPr/>
            </a:pPr>
            <a:r>
              <a:rPr lang="fr-FR" dirty="0" smtClean="0"/>
              <a:t>	</a:t>
            </a:r>
            <a:endParaRPr lang="fr-FR" sz="1600" dirty="0" smtClean="0"/>
          </a:p>
        </p:txBody>
      </p:sp>
      <p:sp>
        <p:nvSpPr>
          <p:cNvPr id="10" name="Rectangle 3"/>
          <p:cNvSpPr txBox="1">
            <a:spLocks noChangeArrowheads="1"/>
          </p:cNvSpPr>
          <p:nvPr/>
        </p:nvSpPr>
        <p:spPr bwMode="auto">
          <a:xfrm>
            <a:off x="138113" y="1579563"/>
            <a:ext cx="2784475" cy="4114800"/>
          </a:xfrm>
          <a:prstGeom prst="rect">
            <a:avLst/>
          </a:prstGeom>
          <a:solidFill>
            <a:srgbClr val="00B0F0"/>
          </a:solidFill>
          <a:ln>
            <a:noFill/>
          </a:ln>
        </p:spPr>
        <p:txBody>
          <a:bodyPr/>
          <a:lstStyle>
            <a:lvl1pPr marL="177800" indent="-177800" algn="l" rtl="0" eaLnBrk="0" fontAlgn="base" hangingPunct="0">
              <a:spcBef>
                <a:spcPct val="20000"/>
              </a:spcBef>
              <a:spcAft>
                <a:spcPct val="0"/>
              </a:spcAft>
              <a:buClr>
                <a:srgbClr val="004C99"/>
              </a:buClr>
              <a:buChar char="•"/>
              <a:defRPr sz="2400">
                <a:solidFill>
                  <a:srgbClr val="004C99"/>
                </a:solidFill>
                <a:latin typeface="Arial" charset="0"/>
                <a:ea typeface="+mn-ea"/>
                <a:cs typeface="+mn-cs"/>
              </a:defRPr>
            </a:lvl1pPr>
            <a:lvl2pPr marL="820738" indent="-285750" algn="l" rtl="0" eaLnBrk="0" fontAlgn="base" hangingPunct="0">
              <a:spcBef>
                <a:spcPct val="20000"/>
              </a:spcBef>
              <a:spcAft>
                <a:spcPct val="0"/>
              </a:spcAft>
              <a:buChar char="–"/>
              <a:defRPr sz="2200">
                <a:solidFill>
                  <a:srgbClr val="004C99"/>
                </a:solidFill>
                <a:latin typeface="Arial" charset="0"/>
              </a:defRPr>
            </a:lvl2pPr>
            <a:lvl3pPr marL="1228725" indent="-228600" algn="l" rtl="0" eaLnBrk="0" fontAlgn="base" hangingPunct="0">
              <a:spcBef>
                <a:spcPct val="20000"/>
              </a:spcBef>
              <a:spcAft>
                <a:spcPct val="0"/>
              </a:spcAft>
              <a:buChar char="•"/>
              <a:defRPr sz="2000">
                <a:solidFill>
                  <a:srgbClr val="004C99"/>
                </a:solidFill>
                <a:latin typeface="Arial" charset="0"/>
              </a:defRPr>
            </a:lvl3pPr>
            <a:lvl4pPr marL="1636713" indent="-228600" algn="l" rtl="0" eaLnBrk="0" fontAlgn="base" hangingPunct="0">
              <a:spcBef>
                <a:spcPct val="20000"/>
              </a:spcBef>
              <a:spcAft>
                <a:spcPct val="0"/>
              </a:spcAft>
              <a:buChar char="–"/>
              <a:defRPr sz="2000">
                <a:solidFill>
                  <a:srgbClr val="004C99"/>
                </a:solidFill>
                <a:latin typeface="Arial" charset="0"/>
              </a:defRPr>
            </a:lvl4pPr>
            <a:lvl5pPr marL="2057400" indent="-228600" algn="l" rtl="0" eaLnBrk="0" fontAlgn="base" hangingPunct="0">
              <a:spcBef>
                <a:spcPct val="20000"/>
              </a:spcBef>
              <a:spcAft>
                <a:spcPct val="0"/>
              </a:spcAft>
              <a:buChar char="»"/>
              <a:defRPr sz="1600">
                <a:solidFill>
                  <a:srgbClr val="004C99"/>
                </a:solidFill>
                <a:latin typeface="Arial" charset="0"/>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algn="ctr">
              <a:buFontTx/>
              <a:buNone/>
              <a:defRPr/>
            </a:pPr>
            <a:endParaRPr lang="fr-FR" sz="1800" b="1" dirty="0" smtClean="0">
              <a:solidFill>
                <a:srgbClr val="FFFF00"/>
              </a:solidFill>
            </a:endParaRPr>
          </a:p>
          <a:p>
            <a:pPr algn="ctr">
              <a:buFontTx/>
              <a:buNone/>
              <a:defRPr/>
            </a:pPr>
            <a:r>
              <a:rPr lang="fr-FR"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Norme sécurité</a:t>
            </a:r>
          </a:p>
          <a:p>
            <a:pPr algn="ctr">
              <a:buFontTx/>
              <a:buNone/>
              <a:defRPr/>
            </a:pPr>
            <a:endParaRPr lang="fr-FR"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buFontTx/>
              <a:buNone/>
              <a:defRPr/>
            </a:pPr>
            <a:endParaRPr lang="fr-FR"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buFontTx/>
              <a:buNone/>
              <a:defRPr/>
            </a:pPr>
            <a:r>
              <a:rPr lang="fr-FR"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ISO 27001</a:t>
            </a:r>
          </a:p>
          <a:p>
            <a:pPr algn="ctr">
              <a:buFontTx/>
              <a:buNone/>
              <a:defRPr/>
            </a:pPr>
            <a:endParaRPr lang="fr-FR"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buFontTx/>
              <a:buNone/>
              <a:defRPr/>
            </a:pPr>
            <a:r>
              <a:rPr lang="fr-FR"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Label Anssi</a:t>
            </a:r>
          </a:p>
        </p:txBody>
      </p:sp>
    </p:spTree>
    <p:extLst>
      <p:ext uri="{BB962C8B-B14F-4D97-AF65-F5344CB8AC3E}">
        <p14:creationId xmlns:p14="http://schemas.microsoft.com/office/powerpoint/2010/main" val="52614400"/>
      </p:ext>
    </p:extLst>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2"/>
          </p:nvPr>
        </p:nvSpPr>
        <p:spPr/>
        <p:txBody>
          <a:bodyPr/>
          <a:lstStyle/>
          <a:p>
            <a:fld id="{8C6BF599-6744-4BDC-917E-E37B73B6EBCF}"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30</a:t>
            </a:fld>
            <a:endParaRPr lang="fr-FR" dirty="0"/>
          </a:p>
        </p:txBody>
      </p:sp>
      <p:sp>
        <p:nvSpPr>
          <p:cNvPr id="9" name="Titre 1"/>
          <p:cNvSpPr>
            <a:spLocks noGrp="1"/>
          </p:cNvSpPr>
          <p:nvPr>
            <p:ph type="title"/>
          </p:nvPr>
        </p:nvSpPr>
        <p:spPr/>
        <p:txBody>
          <a:bodyPr/>
          <a:lstStyle/>
          <a:p>
            <a:r>
              <a:rPr lang="fr-FR" altLang="fr-FR" sz="3600" dirty="0" smtClean="0"/>
              <a:t>2.2 Des droits spéciaux</a:t>
            </a:r>
          </a:p>
        </p:txBody>
      </p:sp>
      <p:graphicFrame>
        <p:nvGraphicFramePr>
          <p:cNvPr id="10" name="Diagramme 9"/>
          <p:cNvGraphicFramePr/>
          <p:nvPr>
            <p:extLst>
              <p:ext uri="{D42A27DB-BD31-4B8C-83A1-F6EECF244321}">
                <p14:modId xmlns:p14="http://schemas.microsoft.com/office/powerpoint/2010/main" val="3758932432"/>
              </p:ext>
            </p:extLst>
          </p:nvPr>
        </p:nvGraphicFramePr>
        <p:xfrm>
          <a:off x="395536" y="764704"/>
          <a:ext cx="8510114" cy="58236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0669265"/>
      </p:ext>
    </p:extLst>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dirty="0" smtClean="0"/>
              <a:t>Reconnaissance de la signature électronique par les décisions de justice</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31</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5" name="Espace réservé de la date 4"/>
          <p:cNvSpPr>
            <a:spLocks noGrp="1"/>
          </p:cNvSpPr>
          <p:nvPr>
            <p:ph type="dt" sz="half" idx="2"/>
          </p:nvPr>
        </p:nvSpPr>
        <p:spPr/>
        <p:txBody>
          <a:bodyPr/>
          <a:lstStyle/>
          <a:p>
            <a:fld id="{8C6BF599-6744-4BDC-917E-E37B73B6EBCF}" type="datetime1">
              <a:rPr lang="fr-FR" smtClean="0"/>
              <a:t>13/04/2015</a:t>
            </a:fld>
            <a:endParaRPr lang="fr-FR" dirty="0"/>
          </a:p>
        </p:txBody>
      </p:sp>
      <p:graphicFrame>
        <p:nvGraphicFramePr>
          <p:cNvPr id="10" name="Espace réservé du contenu 9"/>
          <p:cNvGraphicFramePr>
            <a:graphicFrameLocks noGrp="1"/>
          </p:cNvGraphicFramePr>
          <p:nvPr>
            <p:ph idx="1"/>
            <p:extLst>
              <p:ext uri="{D42A27DB-BD31-4B8C-83A1-F6EECF244321}">
                <p14:modId xmlns:p14="http://schemas.microsoft.com/office/powerpoint/2010/main" val="1639023711"/>
              </p:ext>
            </p:extLst>
          </p:nvPr>
        </p:nvGraphicFramePr>
        <p:xfrm>
          <a:off x="323528" y="1340768"/>
          <a:ext cx="8568952"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334275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4"/>
          </p:nvPr>
        </p:nvSpPr>
        <p:spPr/>
        <p:txBody>
          <a:bodyPr/>
          <a:lstStyle/>
          <a:p>
            <a:pPr>
              <a:defRPr/>
            </a:pPr>
            <a:fld id="{7B9AB9FC-2B34-4D54-879F-0CE5E0C0CA57}" type="slidenum">
              <a:rPr lang="fr-FR" smtClean="0"/>
              <a:pPr>
                <a:defRPr/>
              </a:pPr>
              <a:t>32</a:t>
            </a:fld>
            <a:endParaRPr lang="fr-FR" dirty="0"/>
          </a:p>
        </p:txBody>
      </p:sp>
      <p:sp>
        <p:nvSpPr>
          <p:cNvPr id="5" name="Espace réservé du pied de page 4"/>
          <p:cNvSpPr>
            <a:spLocks noGrp="1"/>
          </p:cNvSpPr>
          <p:nvPr>
            <p:ph type="ftr" sz="quarter" idx="3"/>
          </p:nvPr>
        </p:nvSpPr>
        <p:spPr/>
        <p:txBody>
          <a:bodyPr/>
          <a:lstStyle/>
          <a:p>
            <a:pPr>
              <a:defRPr/>
            </a:pPr>
            <a:r>
              <a:rPr lang="fr-FR" smtClean="0"/>
              <a:t>Copyright Lexing 2015 ® </a:t>
            </a:r>
            <a:endParaRPr lang="fr-FR" dirty="0"/>
          </a:p>
        </p:txBody>
      </p:sp>
      <p:sp>
        <p:nvSpPr>
          <p:cNvPr id="6" name="Espace réservé de la date 5"/>
          <p:cNvSpPr>
            <a:spLocks noGrp="1"/>
          </p:cNvSpPr>
          <p:nvPr>
            <p:ph type="dt" sz="half" idx="2"/>
          </p:nvPr>
        </p:nvSpPr>
        <p:spPr/>
        <p:txBody>
          <a:bodyPr/>
          <a:lstStyle/>
          <a:p>
            <a:fld id="{19012E7D-96D0-460E-91FF-A5A072AC1584}" type="datetime1">
              <a:rPr lang="fr-FR" smtClean="0"/>
              <a:t>13/04/2015</a:t>
            </a:fld>
            <a:endParaRPr lang="fr-FR" dirty="0"/>
          </a:p>
        </p:txBody>
      </p:sp>
      <p:sp>
        <p:nvSpPr>
          <p:cNvPr id="7" name="Titre 1"/>
          <p:cNvSpPr>
            <a:spLocks noGrp="1"/>
          </p:cNvSpPr>
          <p:nvPr>
            <p:ph type="title"/>
          </p:nvPr>
        </p:nvSpPr>
        <p:spPr/>
        <p:txBody>
          <a:bodyPr/>
          <a:lstStyle/>
          <a:p>
            <a:r>
              <a:rPr lang="fr-FR" altLang="fr-FR" dirty="0" smtClean="0"/>
              <a:t>Schéma directeur « projet » (exemple) </a:t>
            </a:r>
          </a:p>
        </p:txBody>
      </p:sp>
      <p:sp>
        <p:nvSpPr>
          <p:cNvPr id="8" name="Rectangle 7"/>
          <p:cNvSpPr/>
          <p:nvPr/>
        </p:nvSpPr>
        <p:spPr>
          <a:xfrm>
            <a:off x="539552" y="1340768"/>
            <a:ext cx="8064896" cy="1726114"/>
          </a:xfrm>
          <a:prstGeom prst="rect">
            <a:avLst/>
          </a:prstGeom>
        </p:spPr>
        <p:txBody>
          <a:bodyPr wrap="square">
            <a:spAutoFit/>
          </a:bodyPr>
          <a:lstStyle/>
          <a:p>
            <a:pPr marL="0" lvl="2" algn="just">
              <a:spcBef>
                <a:spcPct val="50000"/>
              </a:spcBef>
              <a:spcAft>
                <a:spcPts val="500"/>
              </a:spcAft>
              <a:defRPr/>
            </a:pPr>
            <a:r>
              <a:rPr lang="fr-FR" sz="2800" dirty="0">
                <a:solidFill>
                  <a:srgbClr val="004C99"/>
                </a:solidFill>
                <a:latin typeface="Arial" pitchFamily="34" charset="0"/>
                <a:cs typeface="Arial" pitchFamily="34" charset="0"/>
              </a:rPr>
              <a:t>Bulletin de paie électronique (articles L3243-2 et L3243-4 du Code du </a:t>
            </a:r>
            <a:r>
              <a:rPr lang="fr-FR" sz="2800" dirty="0" smtClean="0">
                <a:solidFill>
                  <a:srgbClr val="004C99"/>
                </a:solidFill>
                <a:latin typeface="Arial" pitchFamily="34" charset="0"/>
                <a:cs typeface="Arial" pitchFamily="34" charset="0"/>
              </a:rPr>
              <a:t>travail et norme Afnor NF Z 42-025)</a:t>
            </a:r>
            <a:endParaRPr lang="fr-FR" sz="2800" dirty="0">
              <a:solidFill>
                <a:srgbClr val="004C99"/>
              </a:solidFill>
              <a:latin typeface="Arial" pitchFamily="34" charset="0"/>
              <a:cs typeface="Arial" pitchFamily="34" charset="0"/>
            </a:endParaRPr>
          </a:p>
          <a:p>
            <a:pPr lvl="0"/>
            <a:endParaRPr lang="fr-FR" dirty="0"/>
          </a:p>
        </p:txBody>
      </p:sp>
      <p:graphicFrame>
        <p:nvGraphicFramePr>
          <p:cNvPr id="9" name="Diagramme 8"/>
          <p:cNvGraphicFramePr/>
          <p:nvPr>
            <p:extLst>
              <p:ext uri="{D42A27DB-BD31-4B8C-83A1-F6EECF244321}">
                <p14:modId xmlns:p14="http://schemas.microsoft.com/office/powerpoint/2010/main" val="3679784113"/>
              </p:ext>
            </p:extLst>
          </p:nvPr>
        </p:nvGraphicFramePr>
        <p:xfrm>
          <a:off x="755576" y="2852936"/>
          <a:ext cx="7992888" cy="3024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581441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4"/>
          </p:nvPr>
        </p:nvSpPr>
        <p:spPr/>
        <p:txBody>
          <a:bodyPr/>
          <a:lstStyle/>
          <a:p>
            <a:pPr>
              <a:defRPr/>
            </a:pPr>
            <a:fld id="{7B9AB9FC-2B34-4D54-879F-0CE5E0C0CA57}" type="slidenum">
              <a:rPr lang="fr-FR" smtClean="0"/>
              <a:pPr>
                <a:defRPr/>
              </a:pPr>
              <a:t>33</a:t>
            </a:fld>
            <a:endParaRPr lang="fr-FR" dirty="0"/>
          </a:p>
        </p:txBody>
      </p:sp>
      <p:sp>
        <p:nvSpPr>
          <p:cNvPr id="5" name="Espace réservé du pied de page 4"/>
          <p:cNvSpPr>
            <a:spLocks noGrp="1"/>
          </p:cNvSpPr>
          <p:nvPr>
            <p:ph type="ftr" sz="quarter" idx="3"/>
          </p:nvPr>
        </p:nvSpPr>
        <p:spPr/>
        <p:txBody>
          <a:bodyPr/>
          <a:lstStyle/>
          <a:p>
            <a:pPr>
              <a:defRPr/>
            </a:pPr>
            <a:r>
              <a:rPr lang="fr-FR" smtClean="0"/>
              <a:t>Copyright Lexing 2015 ® </a:t>
            </a:r>
            <a:endParaRPr lang="fr-FR" dirty="0"/>
          </a:p>
        </p:txBody>
      </p:sp>
      <p:sp>
        <p:nvSpPr>
          <p:cNvPr id="6" name="Espace réservé de la date 5"/>
          <p:cNvSpPr>
            <a:spLocks noGrp="1"/>
          </p:cNvSpPr>
          <p:nvPr>
            <p:ph type="dt" sz="half" idx="2"/>
          </p:nvPr>
        </p:nvSpPr>
        <p:spPr/>
        <p:txBody>
          <a:bodyPr/>
          <a:lstStyle/>
          <a:p>
            <a:fld id="{19012E7D-96D0-460E-91FF-A5A072AC1584}" type="datetime1">
              <a:rPr lang="fr-FR" smtClean="0"/>
              <a:t>13/04/2015</a:t>
            </a:fld>
            <a:endParaRPr lang="fr-FR" dirty="0"/>
          </a:p>
        </p:txBody>
      </p:sp>
      <p:sp>
        <p:nvSpPr>
          <p:cNvPr id="7" name="Rectangle 2"/>
          <p:cNvSpPr>
            <a:spLocks noGrp="1" noChangeArrowheads="1"/>
          </p:cNvSpPr>
          <p:nvPr>
            <p:ph type="title"/>
          </p:nvPr>
        </p:nvSpPr>
        <p:spPr/>
        <p:txBody>
          <a:bodyPr/>
          <a:lstStyle/>
          <a:p>
            <a:r>
              <a:rPr lang="fr-FR" altLang="fr-FR" b="1" dirty="0" smtClean="0"/>
              <a:t>3. Obligation de dématérialiser</a:t>
            </a:r>
          </a:p>
        </p:txBody>
      </p:sp>
      <p:sp>
        <p:nvSpPr>
          <p:cNvPr id="8" name="AutoShape 4"/>
          <p:cNvSpPr>
            <a:spLocks noChangeArrowheads="1"/>
          </p:cNvSpPr>
          <p:nvPr/>
        </p:nvSpPr>
        <p:spPr bwMode="auto">
          <a:xfrm>
            <a:off x="330200" y="1425575"/>
            <a:ext cx="4241800" cy="4060825"/>
          </a:xfrm>
          <a:prstGeom prst="roundRect">
            <a:avLst>
              <a:gd name="adj" fmla="val 8815"/>
            </a:avLst>
          </a:prstGeom>
          <a:solidFill>
            <a:schemeClr val="bg1"/>
          </a:solidFill>
          <a:ln>
            <a:noFill/>
          </a:ln>
          <a:effectLst>
            <a:prstShdw prst="shdw17" dist="35921" dir="2700000">
              <a:srgbClr val="002F5C">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marL="717550" indent="-354013"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40000"/>
              </a:spcBef>
              <a:buSzPct val="90000"/>
              <a:buFontTx/>
              <a:buAutoNum type="arabicPeriod"/>
            </a:pPr>
            <a:r>
              <a:rPr lang="fr-FR" altLang="fr-FR" sz="2600" dirty="0">
                <a:solidFill>
                  <a:srgbClr val="004C99"/>
                </a:solidFill>
              </a:rPr>
              <a:t>Pour </a:t>
            </a:r>
            <a:r>
              <a:rPr lang="fr-FR" altLang="fr-FR" sz="2600" dirty="0" smtClean="0">
                <a:solidFill>
                  <a:srgbClr val="004C99"/>
                </a:solidFill>
              </a:rPr>
              <a:t>Etat </a:t>
            </a:r>
            <a:endParaRPr lang="fr-FR" altLang="fr-FR" sz="2600" dirty="0">
              <a:solidFill>
                <a:srgbClr val="004C99"/>
              </a:solidFill>
            </a:endParaRPr>
          </a:p>
          <a:p>
            <a:pPr eaLnBrk="1" hangingPunct="1">
              <a:spcBef>
                <a:spcPct val="40000"/>
              </a:spcBef>
              <a:buSzPct val="90000"/>
              <a:buFontTx/>
              <a:buAutoNum type="arabicPeriod"/>
            </a:pPr>
            <a:r>
              <a:rPr lang="fr-FR" altLang="fr-FR" sz="2600" dirty="0">
                <a:solidFill>
                  <a:srgbClr val="004C99"/>
                </a:solidFill>
              </a:rPr>
              <a:t>Pour les </a:t>
            </a:r>
            <a:r>
              <a:rPr lang="fr-FR" altLang="fr-FR" sz="2600" dirty="0" smtClean="0">
                <a:solidFill>
                  <a:srgbClr val="004C99"/>
                </a:solidFill>
              </a:rPr>
              <a:t>entreprises</a:t>
            </a:r>
            <a:endParaRPr lang="fr-FR" altLang="fr-FR" sz="2600" dirty="0">
              <a:solidFill>
                <a:srgbClr val="004C99"/>
              </a:solidFill>
            </a:endParaRPr>
          </a:p>
        </p:txBody>
      </p:sp>
      <p:pic>
        <p:nvPicPr>
          <p:cNvPr id="9" name="Picture 8" descr="N:\Dossiers\ALAIN BENSOUSSAN SELAS\BIBLIOTHEQUE ELECTRONIQUE\BASE DES IMAGES\Image\Businessman entering the labyrinth©Scanrail-Fotolia.com BEI 465244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0" y="1425575"/>
            <a:ext cx="4064000"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351934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altLang="fr-FR" sz="2900" b="0" dirty="0"/>
              <a:t>3.1 Obligation de </a:t>
            </a:r>
            <a:r>
              <a:rPr lang="fr-FR" altLang="fr-FR" sz="2900" b="0" dirty="0" smtClean="0"/>
              <a:t>dématérialisation pour l’Etat: </a:t>
            </a:r>
            <a:endParaRPr lang="fr-FR" dirty="0"/>
          </a:p>
        </p:txBody>
      </p:sp>
      <p:sp>
        <p:nvSpPr>
          <p:cNvPr id="5" name="Espace réservé de la date 4"/>
          <p:cNvSpPr>
            <a:spLocks noGrp="1"/>
          </p:cNvSpPr>
          <p:nvPr>
            <p:ph type="dt" sz="half" idx="10"/>
          </p:nvPr>
        </p:nvSpPr>
        <p:spPr/>
        <p:txBody>
          <a:bodyPr/>
          <a:lstStyle/>
          <a:p>
            <a:fld id="{8C6BF599-6744-4BDC-917E-E37B73B6EBCF}"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34</a:t>
            </a:fld>
            <a:endParaRPr lang="fr-FR" dirty="0"/>
          </a:p>
        </p:txBody>
      </p:sp>
      <p:sp>
        <p:nvSpPr>
          <p:cNvPr id="8" name="Rectangle 3"/>
          <p:cNvSpPr txBox="1">
            <a:spLocks noChangeArrowheads="1"/>
          </p:cNvSpPr>
          <p:nvPr/>
        </p:nvSpPr>
        <p:spPr>
          <a:xfrm>
            <a:off x="368835" y="1268760"/>
            <a:ext cx="8210550" cy="44656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rgbClr val="004C99"/>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rgbClr val="004C99"/>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004C99"/>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lgn="just">
              <a:lnSpc>
                <a:spcPct val="90000"/>
              </a:lnSpc>
              <a:buFontTx/>
              <a:buNone/>
            </a:pPr>
            <a:r>
              <a:rPr lang="fr-FR" altLang="fr-FR" sz="1200" dirty="0" smtClean="0"/>
              <a:t>	</a:t>
            </a:r>
          </a:p>
          <a:p>
            <a:pPr algn="just">
              <a:lnSpc>
                <a:spcPct val="90000"/>
              </a:lnSpc>
              <a:buFontTx/>
              <a:buNone/>
            </a:pPr>
            <a:r>
              <a:rPr lang="fr-FR" altLang="fr-FR" dirty="0" smtClean="0">
                <a:solidFill>
                  <a:schemeClr val="tx2"/>
                </a:solidFill>
              </a:rPr>
              <a:t>	-	Etat, les collectivités territoriales et établissements publics acceptent les factures transmises sous forme électronique</a:t>
            </a:r>
          </a:p>
          <a:p>
            <a:pPr algn="just">
              <a:lnSpc>
                <a:spcPct val="90000"/>
              </a:lnSpc>
              <a:buFontTx/>
              <a:buNone/>
            </a:pPr>
            <a:endParaRPr lang="fr-FR" altLang="fr-FR" dirty="0" smtClean="0"/>
          </a:p>
          <a:p>
            <a:pPr algn="just">
              <a:lnSpc>
                <a:spcPct val="90000"/>
              </a:lnSpc>
              <a:buFontTx/>
              <a:buNone/>
            </a:pPr>
            <a:r>
              <a:rPr lang="fr-FR" altLang="fr-FR" dirty="0" smtClean="0"/>
              <a:t>		* Loi du 4-8-2008, art 25 </a:t>
            </a:r>
          </a:p>
          <a:p>
            <a:pPr algn="just">
              <a:lnSpc>
                <a:spcPct val="90000"/>
              </a:lnSpc>
              <a:buFontTx/>
              <a:buNone/>
            </a:pPr>
            <a:r>
              <a:rPr lang="fr-FR" altLang="fr-FR" dirty="0" smtClean="0"/>
              <a:t>		* Décret du 22-12-2011</a:t>
            </a:r>
          </a:p>
          <a:p>
            <a:pPr algn="just">
              <a:lnSpc>
                <a:spcPct val="90000"/>
              </a:lnSpc>
              <a:buFontTx/>
              <a:buNone/>
            </a:pPr>
            <a:r>
              <a:rPr lang="fr-FR" altLang="fr-FR" dirty="0" smtClean="0"/>
              <a:t>		* Ordonnance du 26-6-2014</a:t>
            </a:r>
          </a:p>
          <a:p>
            <a:pPr algn="just">
              <a:lnSpc>
                <a:spcPct val="90000"/>
              </a:lnSpc>
              <a:buFontTx/>
              <a:buNone/>
            </a:pPr>
            <a:endParaRPr lang="fr-FR" altLang="fr-FR" dirty="0"/>
          </a:p>
          <a:p>
            <a:pPr algn="just">
              <a:lnSpc>
                <a:spcPct val="90000"/>
              </a:lnSpc>
              <a:buFontTx/>
              <a:buNone/>
            </a:pPr>
            <a:endParaRPr lang="fr-FR" altLang="fr-FR" dirty="0" smtClean="0"/>
          </a:p>
          <a:p>
            <a:pPr algn="just">
              <a:lnSpc>
                <a:spcPct val="90000"/>
              </a:lnSpc>
              <a:buFontTx/>
              <a:buNone/>
            </a:pPr>
            <a:endParaRPr lang="fr-FR" altLang="fr-FR" dirty="0" smtClean="0"/>
          </a:p>
        </p:txBody>
      </p:sp>
    </p:spTree>
    <p:extLst>
      <p:ext uri="{BB962C8B-B14F-4D97-AF65-F5344CB8AC3E}">
        <p14:creationId xmlns:p14="http://schemas.microsoft.com/office/powerpoint/2010/main" val="87935788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sz="2900" b="0" dirty="0"/>
              <a:t>3.1 Obligation de dématérialiser </a:t>
            </a:r>
            <a:r>
              <a:rPr lang="fr-FR" altLang="fr-FR" sz="2900" b="0" dirty="0" smtClean="0"/>
              <a:t>imposé par </a:t>
            </a:r>
            <a:r>
              <a:rPr lang="fr-FR" altLang="fr-FR" sz="2900" b="0" dirty="0"/>
              <a:t>l’Etat - Réponse aux appels d’offres</a:t>
            </a:r>
            <a:endParaRPr lang="fr-FR" dirty="0"/>
          </a:p>
        </p:txBody>
      </p:sp>
      <p:sp>
        <p:nvSpPr>
          <p:cNvPr id="5" name="Espace réservé de la date 4"/>
          <p:cNvSpPr>
            <a:spLocks noGrp="1"/>
          </p:cNvSpPr>
          <p:nvPr>
            <p:ph type="dt" sz="half" idx="10"/>
          </p:nvPr>
        </p:nvSpPr>
        <p:spPr/>
        <p:txBody>
          <a:bodyPr/>
          <a:lstStyle/>
          <a:p>
            <a:fld id="{8C6BF599-6744-4BDC-917E-E37B73B6EBCF}"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35</a:t>
            </a:fld>
            <a:endParaRPr lang="fr-FR" dirty="0"/>
          </a:p>
        </p:txBody>
      </p:sp>
      <p:sp>
        <p:nvSpPr>
          <p:cNvPr id="8" name="Rectangle 3"/>
          <p:cNvSpPr txBox="1">
            <a:spLocks noChangeArrowheads="1"/>
          </p:cNvSpPr>
          <p:nvPr/>
        </p:nvSpPr>
        <p:spPr>
          <a:xfrm>
            <a:off x="400050" y="1543050"/>
            <a:ext cx="8172450" cy="4344988"/>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rgbClr val="004C99"/>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rgbClr val="004C99"/>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004C99"/>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FontTx/>
              <a:buNone/>
            </a:pPr>
            <a:r>
              <a:rPr lang="fr-FR" altLang="fr-FR" dirty="0" smtClean="0"/>
              <a:t>« I. ― Dans toutes les procédures de passation des marchés publics et accords-cadres, les documents écrits mentionnés par le présent code </a:t>
            </a:r>
            <a:r>
              <a:rPr lang="fr-FR" altLang="fr-FR" b="1" dirty="0" smtClean="0"/>
              <a:t>peuvent être remplacés par un échange électronique ou par la production de supports physiques électroniques</a:t>
            </a:r>
            <a:r>
              <a:rPr lang="fr-FR" altLang="fr-FR" dirty="0" smtClean="0"/>
              <a:t>, selon les dispositions prévues au présent  (…)</a:t>
            </a:r>
          </a:p>
          <a:p>
            <a:pPr marL="0" indent="0" algn="just">
              <a:buFontTx/>
              <a:buNone/>
            </a:pPr>
            <a:r>
              <a:rPr lang="fr-FR" altLang="fr-FR" b="1" dirty="0" smtClean="0"/>
              <a:t>II. ― Le pouvoir adjudicateur peut imposer la transmission des candidatures et des offres par voie électronique… </a:t>
            </a:r>
            <a:r>
              <a:rPr lang="fr-FR" altLang="fr-FR" dirty="0" smtClean="0"/>
              <a:t>»</a:t>
            </a:r>
          </a:p>
          <a:p>
            <a:pPr marL="0" indent="0" algn="just">
              <a:buFontTx/>
              <a:buNone/>
            </a:pPr>
            <a:endParaRPr lang="fr-FR" altLang="fr-FR" b="1" dirty="0" smtClean="0"/>
          </a:p>
          <a:p>
            <a:pPr marL="0" indent="0" algn="ctr">
              <a:buFontTx/>
              <a:buNone/>
            </a:pPr>
            <a:r>
              <a:rPr lang="fr-FR" altLang="fr-FR" dirty="0" smtClean="0"/>
              <a:t>Code des marchés publics, art 56</a:t>
            </a:r>
          </a:p>
        </p:txBody>
      </p:sp>
    </p:spTree>
    <p:extLst>
      <p:ext uri="{BB962C8B-B14F-4D97-AF65-F5344CB8AC3E}">
        <p14:creationId xmlns:p14="http://schemas.microsoft.com/office/powerpoint/2010/main" val="149868811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altLang="fr-FR" dirty="0"/>
              <a:t>3.2 Obligation de dématérialiser pour les entreprises </a:t>
            </a:r>
            <a:r>
              <a:rPr lang="fr-FR" altLang="fr-FR" dirty="0" smtClean="0"/>
              <a:t>– Factures secteur public</a:t>
            </a:r>
            <a:endParaRPr lang="fr-FR" dirty="0"/>
          </a:p>
        </p:txBody>
      </p:sp>
      <p:sp>
        <p:nvSpPr>
          <p:cNvPr id="9" name="Espace réservé du contenu 8"/>
          <p:cNvSpPr>
            <a:spLocks noGrp="1"/>
          </p:cNvSpPr>
          <p:nvPr>
            <p:ph idx="1"/>
          </p:nvPr>
        </p:nvSpPr>
        <p:spPr/>
        <p:txBody>
          <a:bodyPr>
            <a:normAutofit fontScale="85000" lnSpcReduction="20000"/>
          </a:bodyPr>
          <a:lstStyle/>
          <a:p>
            <a:r>
              <a:rPr lang="fr-FR" dirty="0" smtClean="0"/>
              <a:t>Au </a:t>
            </a:r>
            <a:r>
              <a:rPr lang="fr-FR" dirty="0"/>
              <a:t>1er janvier 2017 : pour les grandes entreprises et les personnes publiques ; </a:t>
            </a:r>
            <a:endParaRPr lang="fr-FR" dirty="0" smtClean="0"/>
          </a:p>
          <a:p>
            <a:pPr marL="0" indent="0">
              <a:buNone/>
            </a:pPr>
            <a:endParaRPr lang="fr-FR" dirty="0" smtClean="0"/>
          </a:p>
          <a:p>
            <a:r>
              <a:rPr lang="fr-FR" dirty="0" smtClean="0"/>
              <a:t>Au </a:t>
            </a:r>
            <a:r>
              <a:rPr lang="fr-FR" dirty="0"/>
              <a:t>1er janvier 2018 : pour les entreprises de taille intermédiaire ; </a:t>
            </a:r>
          </a:p>
          <a:p>
            <a:endParaRPr lang="fr-FR" dirty="0" smtClean="0"/>
          </a:p>
          <a:p>
            <a:r>
              <a:rPr lang="fr-FR" dirty="0" smtClean="0"/>
              <a:t>Au </a:t>
            </a:r>
            <a:r>
              <a:rPr lang="fr-FR" dirty="0"/>
              <a:t>1er janvier 2019 : pour les petites et moyennes entreprises ; </a:t>
            </a:r>
            <a:endParaRPr lang="fr-FR" dirty="0" smtClean="0"/>
          </a:p>
          <a:p>
            <a:pPr marL="0" indent="0">
              <a:buNone/>
            </a:pPr>
            <a:endParaRPr lang="fr-FR" dirty="0" smtClean="0"/>
          </a:p>
          <a:p>
            <a:r>
              <a:rPr lang="fr-FR" dirty="0" smtClean="0"/>
              <a:t>Au </a:t>
            </a:r>
            <a:r>
              <a:rPr lang="fr-FR" dirty="0"/>
              <a:t>1er janvier 2020 : pour les microentreprises. </a:t>
            </a:r>
            <a:endParaRPr lang="fr-FR" dirty="0" smtClean="0"/>
          </a:p>
          <a:p>
            <a:endParaRPr lang="fr-FR" dirty="0"/>
          </a:p>
          <a:p>
            <a:pPr marL="0" indent="0">
              <a:buNone/>
            </a:pPr>
            <a:r>
              <a:rPr lang="fr-FR" altLang="fr-FR" dirty="0"/>
              <a:t>Ordonnance </a:t>
            </a:r>
            <a:r>
              <a:rPr lang="fr-FR" altLang="fr-FR" dirty="0" smtClean="0"/>
              <a:t>n° 2014-697 du 26-6-2014</a:t>
            </a:r>
            <a:endParaRPr lang="fr-FR" altLang="fr-FR" dirty="0"/>
          </a:p>
          <a:p>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36</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5" name="Espace réservé de la date 4"/>
          <p:cNvSpPr>
            <a:spLocks noGrp="1"/>
          </p:cNvSpPr>
          <p:nvPr>
            <p:ph type="dt" sz="half" idx="2"/>
          </p:nvPr>
        </p:nvSpPr>
        <p:spPr/>
        <p:txBody>
          <a:bodyPr/>
          <a:lstStyle/>
          <a:p>
            <a:fld id="{8C6BF599-6744-4BDC-917E-E37B73B6EBCF}" type="datetime1">
              <a:rPr lang="fr-FR" smtClean="0"/>
              <a:t>13/04/2015</a:t>
            </a:fld>
            <a:endParaRPr lang="fr-FR" dirty="0"/>
          </a:p>
        </p:txBody>
      </p:sp>
    </p:spTree>
    <p:extLst>
      <p:ext uri="{BB962C8B-B14F-4D97-AF65-F5344CB8AC3E}">
        <p14:creationId xmlns:p14="http://schemas.microsoft.com/office/powerpoint/2010/main" val="239291828"/>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sz="2900" b="0" dirty="0"/>
              <a:t>3.2 Obligation de dématérialiser pour les entreprises - TVA</a:t>
            </a:r>
            <a:endParaRPr lang="fr-FR" dirty="0"/>
          </a:p>
        </p:txBody>
      </p:sp>
      <p:sp>
        <p:nvSpPr>
          <p:cNvPr id="5" name="Espace réservé de la date 4"/>
          <p:cNvSpPr>
            <a:spLocks noGrp="1"/>
          </p:cNvSpPr>
          <p:nvPr>
            <p:ph type="dt" sz="half" idx="10"/>
          </p:nvPr>
        </p:nvSpPr>
        <p:spPr/>
        <p:txBody>
          <a:bodyPr/>
          <a:lstStyle/>
          <a:p>
            <a:fld id="{8C6BF599-6744-4BDC-917E-E37B73B6EBCF}"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37</a:t>
            </a:fld>
            <a:endParaRPr lang="fr-FR" dirty="0"/>
          </a:p>
        </p:txBody>
      </p:sp>
      <p:sp>
        <p:nvSpPr>
          <p:cNvPr id="8" name="Rectangle 3"/>
          <p:cNvSpPr txBox="1">
            <a:spLocks noChangeArrowheads="1"/>
          </p:cNvSpPr>
          <p:nvPr/>
        </p:nvSpPr>
        <p:spPr>
          <a:xfrm>
            <a:off x="171450" y="1628800"/>
            <a:ext cx="8667750" cy="4543772"/>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rgbClr val="004C99"/>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rgbClr val="004C99"/>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004C99"/>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Font typeface="Arial" pitchFamily="34" charset="0"/>
              <a:buNone/>
              <a:defRPr/>
            </a:pPr>
            <a:r>
              <a:rPr lang="fr-FR" sz="2600" dirty="0" smtClean="0"/>
              <a:t>Au 1</a:t>
            </a:r>
            <a:r>
              <a:rPr lang="fr-FR" sz="2600" baseline="30000" dirty="0" smtClean="0"/>
              <a:t>er</a:t>
            </a:r>
            <a:r>
              <a:rPr lang="fr-FR" sz="2600" dirty="0" smtClean="0"/>
              <a:t> octobre 2014, l’obligation de </a:t>
            </a:r>
            <a:r>
              <a:rPr lang="fr-FR" sz="2600" dirty="0" err="1" smtClean="0"/>
              <a:t>télédéclaration</a:t>
            </a:r>
            <a:r>
              <a:rPr lang="fr-FR" sz="2600" dirty="0" smtClean="0"/>
              <a:t> et </a:t>
            </a:r>
            <a:r>
              <a:rPr lang="fr-FR" sz="2600" dirty="0" err="1" smtClean="0"/>
              <a:t>téléréglement</a:t>
            </a:r>
            <a:r>
              <a:rPr lang="fr-FR" sz="2600" dirty="0" smtClean="0"/>
              <a:t> de la TVA s’impose, sans condition de chiffre d’affaires  : </a:t>
            </a:r>
          </a:p>
          <a:p>
            <a:pPr marL="0" indent="0" algn="just">
              <a:buFont typeface="Arial" pitchFamily="34" charset="0"/>
              <a:buNone/>
              <a:defRPr/>
            </a:pPr>
            <a:endParaRPr lang="fr-FR" sz="2600" dirty="0" smtClean="0"/>
          </a:p>
          <a:p>
            <a:pPr lvl="2" algn="just">
              <a:buFont typeface="Wingdings" panose="05000000000000000000" pitchFamily="2" charset="2"/>
              <a:buChar char="Ø"/>
              <a:defRPr/>
            </a:pPr>
            <a:r>
              <a:rPr lang="fr-FR" sz="2600" dirty="0" smtClean="0"/>
              <a:t>Aux entreprises soumises à l’IS ;</a:t>
            </a:r>
          </a:p>
          <a:p>
            <a:pPr lvl="2" algn="just">
              <a:buFont typeface="Wingdings" panose="05000000000000000000" pitchFamily="2" charset="2"/>
              <a:buChar char="Ø"/>
              <a:defRPr/>
            </a:pPr>
            <a:endParaRPr lang="fr-FR" sz="2600" dirty="0" smtClean="0"/>
          </a:p>
          <a:p>
            <a:pPr lvl="2" algn="just">
              <a:buFont typeface="Wingdings" panose="05000000000000000000" pitchFamily="2" charset="2"/>
              <a:buChar char="Ø"/>
              <a:defRPr/>
            </a:pPr>
            <a:r>
              <a:rPr lang="fr-FR" sz="2600" dirty="0" smtClean="0"/>
              <a:t>Aux entreprises soumises à un régime réel d’imposition de TVA.</a:t>
            </a:r>
          </a:p>
          <a:p>
            <a:pPr marL="0" indent="0" algn="just">
              <a:buFontTx/>
              <a:buNone/>
              <a:defRPr/>
            </a:pPr>
            <a:endParaRPr lang="fr-FR" sz="2600" dirty="0" smtClean="0"/>
          </a:p>
          <a:p>
            <a:pPr marL="0" indent="0" algn="just">
              <a:buFontTx/>
              <a:buNone/>
              <a:defRPr/>
            </a:pPr>
            <a:r>
              <a:rPr lang="fr-FR" sz="2600" dirty="0" smtClean="0"/>
              <a:t>En ligne sur impots.gouv.fr (Professionnels &gt; Espace abonné) ou par l'intermédiaire d’un prestataire EDI.</a:t>
            </a:r>
          </a:p>
          <a:p>
            <a:pPr marL="0" indent="0" algn="just">
              <a:buFontTx/>
              <a:buNone/>
              <a:defRPr/>
            </a:pPr>
            <a:r>
              <a:rPr lang="fr-FR" sz="1800" dirty="0" smtClean="0"/>
              <a:t>  </a:t>
            </a:r>
          </a:p>
        </p:txBody>
      </p:sp>
    </p:spTree>
    <p:extLst>
      <p:ext uri="{BB962C8B-B14F-4D97-AF65-F5344CB8AC3E}">
        <p14:creationId xmlns:p14="http://schemas.microsoft.com/office/powerpoint/2010/main" val="253572430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b="0" dirty="0"/>
              <a:t>3.2 Obligation de dématérialiser pour les entreprises - Impôt sur les sociétés </a:t>
            </a:r>
            <a:endParaRPr lang="fr-FR" dirty="0"/>
          </a:p>
        </p:txBody>
      </p:sp>
      <p:sp>
        <p:nvSpPr>
          <p:cNvPr id="5" name="Espace réservé de la date 4"/>
          <p:cNvSpPr>
            <a:spLocks noGrp="1"/>
          </p:cNvSpPr>
          <p:nvPr>
            <p:ph type="dt" sz="half" idx="10"/>
          </p:nvPr>
        </p:nvSpPr>
        <p:spPr/>
        <p:txBody>
          <a:bodyPr/>
          <a:lstStyle/>
          <a:p>
            <a:fld id="{8C6BF599-6744-4BDC-917E-E37B73B6EBCF}"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38</a:t>
            </a:fld>
            <a:endParaRPr lang="fr-FR" dirty="0"/>
          </a:p>
        </p:txBody>
      </p:sp>
      <p:sp>
        <p:nvSpPr>
          <p:cNvPr id="8" name="Rectangle 3"/>
          <p:cNvSpPr txBox="1">
            <a:spLocks noChangeArrowheads="1"/>
          </p:cNvSpPr>
          <p:nvPr/>
        </p:nvSpPr>
        <p:spPr>
          <a:xfrm>
            <a:off x="398463" y="1916832"/>
            <a:ext cx="8210550" cy="4383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rgbClr val="004C99"/>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rgbClr val="004C99"/>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004C99"/>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FontTx/>
              <a:buNone/>
            </a:pPr>
            <a:r>
              <a:rPr lang="fr-FR" altLang="fr-FR" smtClean="0"/>
              <a:t>Depuis le 1</a:t>
            </a:r>
            <a:r>
              <a:rPr lang="fr-FR" altLang="fr-FR" baseline="30000" smtClean="0"/>
              <a:t>er</a:t>
            </a:r>
            <a:r>
              <a:rPr lang="fr-FR" altLang="fr-FR" smtClean="0"/>
              <a:t> octobre 2012, toutes les entreprises soumises à l’IS doivent télétransmettre leurs paiements d’impôt sur les sociétés et de la taxe sur les salaires.</a:t>
            </a:r>
            <a:endParaRPr lang="fr-FR" altLang="fr-FR" dirty="0" smtClean="0"/>
          </a:p>
        </p:txBody>
      </p:sp>
    </p:spTree>
    <p:extLst>
      <p:ext uri="{BB962C8B-B14F-4D97-AF65-F5344CB8AC3E}">
        <p14:creationId xmlns:p14="http://schemas.microsoft.com/office/powerpoint/2010/main" val="258494416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u numéro de diapositive 1"/>
          <p:cNvSpPr>
            <a:spLocks noGrp="1"/>
          </p:cNvSpPr>
          <p:nvPr>
            <p:ph type="sldNum" sz="quarter" idx="4294967295"/>
          </p:nvPr>
        </p:nvSpPr>
        <p:spPr>
          <a:xfrm>
            <a:off x="8710613" y="6346825"/>
            <a:ext cx="366712" cy="2619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22272603-0F90-4447-949B-DFDCCF890251}" type="slidenum">
              <a:rPr lang="fr-FR" altLang="fr-FR" sz="1000" smtClean="0">
                <a:solidFill>
                  <a:schemeClr val="bg1"/>
                </a:solidFill>
              </a:rPr>
              <a:pPr eaLnBrk="1" hangingPunct="1"/>
              <a:t>39</a:t>
            </a:fld>
            <a:endParaRPr lang="fr-FR" altLang="fr-FR" sz="1000" smtClean="0">
              <a:solidFill>
                <a:schemeClr val="bg1"/>
              </a:solidFill>
            </a:endParaRPr>
          </a:p>
        </p:txBody>
      </p:sp>
      <p:sp>
        <p:nvSpPr>
          <p:cNvPr id="4" name="Espace réservé de la date 3"/>
          <p:cNvSpPr>
            <a:spLocks noGrp="1"/>
          </p:cNvSpPr>
          <p:nvPr>
            <p:ph type="dt" sz="half" idx="2"/>
          </p:nvPr>
        </p:nvSpPr>
        <p:spPr/>
        <p:txBody>
          <a:bodyPr/>
          <a:lstStyle/>
          <a:p>
            <a:fld id="{6DCCD419-65B4-4B9E-888F-4E10B64F57E3}" type="datetime1">
              <a:rPr lang="fr-FR" smtClean="0"/>
              <a:t>13/04/2015</a:t>
            </a:fld>
            <a:endParaRPr lang="fr-FR" dirty="0"/>
          </a:p>
        </p:txBody>
      </p:sp>
      <p:sp>
        <p:nvSpPr>
          <p:cNvPr id="5" name="Espace réservé du pied de page 4"/>
          <p:cNvSpPr>
            <a:spLocks noGrp="1"/>
          </p:cNvSpPr>
          <p:nvPr>
            <p:ph type="ftr" sz="quarter" idx="3"/>
          </p:nvPr>
        </p:nvSpPr>
        <p:spPr/>
        <p:txBody>
          <a:bodyPr/>
          <a:lstStyle/>
          <a:p>
            <a:pPr>
              <a:defRPr/>
            </a:pPr>
            <a:r>
              <a:rPr lang="fr-FR" smtClean="0"/>
              <a:t>Copyright Lexing 2015 ®</a:t>
            </a:r>
            <a:endParaRPr lang="fr-FR" dirty="0"/>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349" b="6331"/>
          <a:stretch/>
        </p:blipFill>
        <p:spPr bwMode="auto">
          <a:xfrm>
            <a:off x="11620" y="692696"/>
            <a:ext cx="9071012" cy="5120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446276" y="5891730"/>
            <a:ext cx="6624736" cy="400110"/>
          </a:xfrm>
          <a:prstGeom prst="rect">
            <a:avLst/>
          </a:prstGeom>
        </p:spPr>
        <p:txBody>
          <a:bodyPr wrap="square">
            <a:spAutoFit/>
          </a:bodyPr>
          <a:lstStyle/>
          <a:p>
            <a:r>
              <a:rPr lang="fr-FR" sz="2000" dirty="0">
                <a:solidFill>
                  <a:srgbClr val="004C99"/>
                </a:solidFill>
                <a:latin typeface="Arial" pitchFamily="34" charset="0"/>
                <a:cs typeface="Arial" pitchFamily="34" charset="0"/>
              </a:rPr>
              <a:t>http://www2.impots.gouv.fr/e_service_pro/efi/index.htm</a:t>
            </a:r>
          </a:p>
        </p:txBody>
      </p:sp>
    </p:spTree>
    <p:extLst>
      <p:ext uri="{BB962C8B-B14F-4D97-AF65-F5344CB8AC3E}">
        <p14:creationId xmlns:p14="http://schemas.microsoft.com/office/powerpoint/2010/main" val="467655122"/>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a:spLocks noGrp="1" noChangeArrowheads="1"/>
          </p:cNvSpPr>
          <p:nvPr>
            <p:ph type="sldNum" sz="quarter" idx="4294967295"/>
          </p:nvPr>
        </p:nvSpPr>
        <p:spPr>
          <a:xfrm>
            <a:off x="8684712" y="6381750"/>
            <a:ext cx="366712" cy="2619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50494D67-1FA2-4281-8B1A-29E6366F50BB}" type="slidenum">
              <a:rPr lang="fr-FR" altLang="fr-FR" sz="1000" smtClean="0">
                <a:solidFill>
                  <a:schemeClr val="bg1"/>
                </a:solidFill>
              </a:rPr>
              <a:pPr eaLnBrk="1" hangingPunct="1"/>
              <a:t>4</a:t>
            </a:fld>
            <a:endParaRPr lang="fr-FR" altLang="fr-FR" sz="1000" dirty="0" smtClean="0">
              <a:solidFill>
                <a:schemeClr val="bg1"/>
              </a:solidFill>
            </a:endParaRPr>
          </a:p>
        </p:txBody>
      </p:sp>
      <p:sp>
        <p:nvSpPr>
          <p:cNvPr id="7171" name="Rectangle 2"/>
          <p:cNvSpPr>
            <a:spLocks noGrp="1" noChangeArrowheads="1"/>
          </p:cNvSpPr>
          <p:nvPr>
            <p:ph type="title"/>
          </p:nvPr>
        </p:nvSpPr>
        <p:spPr/>
        <p:txBody>
          <a:bodyPr/>
          <a:lstStyle/>
          <a:p>
            <a:r>
              <a:rPr lang="fr-FR" altLang="fr-FR" smtClean="0"/>
              <a:t>Une lente… mais une « vraie » évolution</a:t>
            </a:r>
          </a:p>
        </p:txBody>
      </p:sp>
      <p:sp>
        <p:nvSpPr>
          <p:cNvPr id="7172" name="AutoShape 3"/>
          <p:cNvSpPr>
            <a:spLocks noChangeArrowheads="1"/>
          </p:cNvSpPr>
          <p:nvPr/>
        </p:nvSpPr>
        <p:spPr bwMode="auto">
          <a:xfrm>
            <a:off x="190500" y="2628900"/>
            <a:ext cx="2438400" cy="1892300"/>
          </a:xfrm>
          <a:prstGeom prst="chevron">
            <a:avLst>
              <a:gd name="adj" fmla="val 32215"/>
            </a:avLst>
          </a:prstGeom>
          <a:solidFill>
            <a:srgbClr val="C4C4DA"/>
          </a:solidFill>
          <a:ln>
            <a:noFill/>
          </a:ln>
          <a:effectLst>
            <a:prstShdw prst="shdw17" dist="17961" dir="2700000">
              <a:srgbClr val="767683"/>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endParaRPr lang="fr-FR" altLang="fr-FR">
              <a:solidFill>
                <a:schemeClr val="accent1"/>
              </a:solidFill>
            </a:endParaRPr>
          </a:p>
        </p:txBody>
      </p:sp>
      <p:sp>
        <p:nvSpPr>
          <p:cNvPr id="7173" name="AutoShape 4"/>
          <p:cNvSpPr>
            <a:spLocks noChangeArrowheads="1"/>
          </p:cNvSpPr>
          <p:nvPr/>
        </p:nvSpPr>
        <p:spPr bwMode="auto">
          <a:xfrm>
            <a:off x="2247900" y="2616200"/>
            <a:ext cx="2413000" cy="1892300"/>
          </a:xfrm>
          <a:prstGeom prst="chevron">
            <a:avLst>
              <a:gd name="adj" fmla="val 31879"/>
            </a:avLst>
          </a:prstGeom>
          <a:solidFill>
            <a:srgbClr val="BAC8E4"/>
          </a:solidFill>
          <a:ln>
            <a:noFill/>
          </a:ln>
          <a:effectLst>
            <a:prstShdw prst="shdw17" dist="17961" dir="2700000">
              <a:srgbClr val="707889"/>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endParaRPr lang="fr-FR" altLang="fr-FR">
              <a:solidFill>
                <a:srgbClr val="BACFFE"/>
              </a:solidFill>
            </a:endParaRPr>
          </a:p>
        </p:txBody>
      </p:sp>
      <p:sp>
        <p:nvSpPr>
          <p:cNvPr id="429061" name="AutoShape 5"/>
          <p:cNvSpPr>
            <a:spLocks noChangeArrowheads="1"/>
          </p:cNvSpPr>
          <p:nvPr/>
        </p:nvSpPr>
        <p:spPr bwMode="auto">
          <a:xfrm>
            <a:off x="4368800" y="2616200"/>
            <a:ext cx="2489200" cy="1892300"/>
          </a:xfrm>
          <a:prstGeom prst="chevron">
            <a:avLst>
              <a:gd name="adj" fmla="val 32886"/>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defRPr/>
            </a:pPr>
            <a:endParaRPr lang="fr-FR"/>
          </a:p>
        </p:txBody>
      </p:sp>
      <p:sp>
        <p:nvSpPr>
          <p:cNvPr id="7175" name="AutoShape 6"/>
          <p:cNvSpPr>
            <a:spLocks noChangeArrowheads="1"/>
          </p:cNvSpPr>
          <p:nvPr/>
        </p:nvSpPr>
        <p:spPr bwMode="auto">
          <a:xfrm>
            <a:off x="6464300" y="2641600"/>
            <a:ext cx="2451100" cy="1892300"/>
          </a:xfrm>
          <a:prstGeom prst="chevron">
            <a:avLst>
              <a:gd name="adj" fmla="val 32383"/>
            </a:avLst>
          </a:prstGeom>
          <a:solidFill>
            <a:srgbClr val="CBA7F7"/>
          </a:solidFill>
          <a:ln>
            <a:noFill/>
          </a:ln>
          <a:effectLst>
            <a:prstShdw prst="shdw17" dist="17961" dir="2700000">
              <a:srgbClr val="7A6494"/>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endParaRPr lang="fr-FR" altLang="fr-FR"/>
          </a:p>
        </p:txBody>
      </p:sp>
      <p:sp>
        <p:nvSpPr>
          <p:cNvPr id="429063" name="Text Box 7"/>
          <p:cNvSpPr txBox="1">
            <a:spLocks noChangeArrowheads="1"/>
          </p:cNvSpPr>
          <p:nvPr/>
        </p:nvSpPr>
        <p:spPr bwMode="auto">
          <a:xfrm>
            <a:off x="4965700" y="3416300"/>
            <a:ext cx="1612900" cy="3048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lang="fr-FR" sz="1400"/>
              <a:t>Le papier sauf …</a:t>
            </a:r>
          </a:p>
        </p:txBody>
      </p:sp>
      <p:sp>
        <p:nvSpPr>
          <p:cNvPr id="429064" name="Text Box 8"/>
          <p:cNvSpPr txBox="1">
            <a:spLocks noChangeArrowheads="1"/>
          </p:cNvSpPr>
          <p:nvPr/>
        </p:nvSpPr>
        <p:spPr bwMode="auto">
          <a:xfrm>
            <a:off x="2844800" y="3365500"/>
            <a:ext cx="1612900" cy="5175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defRPr/>
            </a:pPr>
            <a:r>
              <a:rPr lang="fr-FR" sz="1400" dirty="0"/>
              <a:t>Le droit de l’électronique </a:t>
            </a:r>
          </a:p>
        </p:txBody>
      </p:sp>
      <p:sp>
        <p:nvSpPr>
          <p:cNvPr id="7178" name="AutoShape 9"/>
          <p:cNvSpPr>
            <a:spLocks noChangeArrowheads="1"/>
          </p:cNvSpPr>
          <p:nvPr/>
        </p:nvSpPr>
        <p:spPr bwMode="auto">
          <a:xfrm>
            <a:off x="4368800" y="2616200"/>
            <a:ext cx="2489200" cy="1892300"/>
          </a:xfrm>
          <a:prstGeom prst="chevron">
            <a:avLst>
              <a:gd name="adj" fmla="val 32886"/>
            </a:avLst>
          </a:prstGeom>
          <a:solidFill>
            <a:srgbClr val="AFB4EF"/>
          </a:solidFill>
          <a:ln>
            <a:noFill/>
          </a:ln>
          <a:effectLst>
            <a:prstShdw prst="shdw17" dist="17961" dir="2700000">
              <a:srgbClr val="696C8F"/>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endParaRPr lang="fr-FR" altLang="fr-FR"/>
          </a:p>
        </p:txBody>
      </p:sp>
      <p:sp>
        <p:nvSpPr>
          <p:cNvPr id="429066" name="Text Box 10"/>
          <p:cNvSpPr txBox="1">
            <a:spLocks noChangeArrowheads="1"/>
          </p:cNvSpPr>
          <p:nvPr/>
        </p:nvSpPr>
        <p:spPr bwMode="auto">
          <a:xfrm>
            <a:off x="1003300" y="3416300"/>
            <a:ext cx="1612900" cy="3048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lang="fr-FR" sz="1400" dirty="0"/>
              <a:t>Le papier sauf …</a:t>
            </a:r>
          </a:p>
        </p:txBody>
      </p:sp>
      <p:sp>
        <p:nvSpPr>
          <p:cNvPr id="429067" name="Text Box 11"/>
          <p:cNvSpPr txBox="1">
            <a:spLocks noChangeArrowheads="1"/>
          </p:cNvSpPr>
          <p:nvPr/>
        </p:nvSpPr>
        <p:spPr bwMode="auto">
          <a:xfrm>
            <a:off x="7150100" y="3390900"/>
            <a:ext cx="1612900" cy="5175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lang="fr-FR" sz="1400"/>
              <a:t>L’obligation de dématérialiser</a:t>
            </a:r>
          </a:p>
        </p:txBody>
      </p:sp>
      <p:sp>
        <p:nvSpPr>
          <p:cNvPr id="429068" name="Text Box 12"/>
          <p:cNvSpPr txBox="1">
            <a:spLocks noChangeArrowheads="1"/>
          </p:cNvSpPr>
          <p:nvPr/>
        </p:nvSpPr>
        <p:spPr bwMode="auto">
          <a:xfrm>
            <a:off x="5054600" y="3403600"/>
            <a:ext cx="1612900" cy="5175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lang="fr-FR" sz="1400"/>
              <a:t>Le droit à la dématérialisation </a:t>
            </a:r>
          </a:p>
        </p:txBody>
      </p:sp>
      <p:sp>
        <p:nvSpPr>
          <p:cNvPr id="429069" name="Text Box 13"/>
          <p:cNvSpPr txBox="1">
            <a:spLocks noChangeArrowheads="1"/>
          </p:cNvSpPr>
          <p:nvPr/>
        </p:nvSpPr>
        <p:spPr bwMode="auto">
          <a:xfrm flipH="1">
            <a:off x="2349500" y="4813300"/>
            <a:ext cx="1930400"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defRPr/>
            </a:pPr>
            <a:r>
              <a:rPr lang="fr-FR" dirty="0"/>
              <a:t>Loi du </a:t>
            </a:r>
            <a:r>
              <a:rPr lang="fr-FR" dirty="0" smtClean="0"/>
              <a:t>13-3-2000</a:t>
            </a:r>
            <a:endParaRPr lang="fr-FR" dirty="0"/>
          </a:p>
        </p:txBody>
      </p:sp>
      <p:sp>
        <p:nvSpPr>
          <p:cNvPr id="429070" name="Text Box 14"/>
          <p:cNvSpPr txBox="1">
            <a:spLocks noChangeArrowheads="1"/>
          </p:cNvSpPr>
          <p:nvPr/>
        </p:nvSpPr>
        <p:spPr bwMode="auto">
          <a:xfrm>
            <a:off x="266700" y="4800600"/>
            <a:ext cx="18542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defRPr/>
            </a:pPr>
            <a:r>
              <a:rPr lang="fr-FR" dirty="0"/>
              <a:t>Avant 2000</a:t>
            </a:r>
          </a:p>
        </p:txBody>
      </p:sp>
      <p:sp>
        <p:nvSpPr>
          <p:cNvPr id="429071" name="Text Box 15"/>
          <p:cNvSpPr txBox="1">
            <a:spLocks noChangeArrowheads="1"/>
          </p:cNvSpPr>
          <p:nvPr/>
        </p:nvSpPr>
        <p:spPr bwMode="auto">
          <a:xfrm>
            <a:off x="4495800" y="4675188"/>
            <a:ext cx="1854200" cy="7080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defRPr/>
            </a:pPr>
            <a:r>
              <a:rPr lang="fr-FR" sz="2000" dirty="0"/>
              <a:t>Loi du </a:t>
            </a:r>
            <a:r>
              <a:rPr lang="fr-FR" sz="2000" dirty="0" smtClean="0"/>
              <a:t>21-6-2004 </a:t>
            </a:r>
            <a:r>
              <a:rPr lang="fr-FR" sz="2000" dirty="0"/>
              <a:t>(LCEN)</a:t>
            </a:r>
          </a:p>
        </p:txBody>
      </p:sp>
      <p:sp>
        <p:nvSpPr>
          <p:cNvPr id="429072" name="Text Box 16"/>
          <p:cNvSpPr txBox="1">
            <a:spLocks noChangeArrowheads="1"/>
          </p:cNvSpPr>
          <p:nvPr/>
        </p:nvSpPr>
        <p:spPr bwMode="auto">
          <a:xfrm>
            <a:off x="6578600" y="4767263"/>
            <a:ext cx="2019300" cy="173893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defRPr/>
            </a:pPr>
            <a:r>
              <a:rPr lang="fr-FR" sz="2000" dirty="0"/>
              <a:t>Loi du </a:t>
            </a:r>
            <a:r>
              <a:rPr lang="fr-FR" sz="2000" dirty="0" smtClean="0"/>
              <a:t>4-8-2008 </a:t>
            </a:r>
            <a:r>
              <a:rPr lang="fr-FR" sz="2000" dirty="0"/>
              <a:t>de modernisation de l’économie</a:t>
            </a:r>
          </a:p>
          <a:p>
            <a:pPr algn="ctr">
              <a:spcBef>
                <a:spcPct val="50000"/>
              </a:spcBef>
              <a:defRPr/>
            </a:pPr>
            <a:endParaRPr lang="fr-FR" sz="1800" dirty="0"/>
          </a:p>
        </p:txBody>
      </p:sp>
      <p:sp>
        <p:nvSpPr>
          <p:cNvPr id="18" name="Text Box 14"/>
          <p:cNvSpPr txBox="1">
            <a:spLocks noChangeArrowheads="1"/>
          </p:cNvSpPr>
          <p:nvPr/>
        </p:nvSpPr>
        <p:spPr bwMode="auto">
          <a:xfrm>
            <a:off x="190500" y="1574800"/>
            <a:ext cx="1854200" cy="708025"/>
          </a:xfrm>
          <a:prstGeom prst="rect">
            <a:avLst/>
          </a:prstGeom>
          <a:noFill/>
          <a:ln w="9525">
            <a:solidFill>
              <a:schemeClr val="tx1"/>
            </a:solidFill>
            <a:miter lim="800000"/>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a:spAutoFit/>
          </a:bodyPr>
          <a:lstStyle/>
          <a:p>
            <a:pPr algn="ctr">
              <a:spcBef>
                <a:spcPct val="50000"/>
              </a:spcBef>
              <a:defRPr/>
            </a:pPr>
            <a:r>
              <a:rPr lang="fr-FR" sz="2000" dirty="0"/>
              <a:t>Convention de preuve </a:t>
            </a:r>
          </a:p>
        </p:txBody>
      </p:sp>
      <p:sp>
        <p:nvSpPr>
          <p:cNvPr id="19" name="Text Box 13"/>
          <p:cNvSpPr txBox="1">
            <a:spLocks noChangeArrowheads="1"/>
          </p:cNvSpPr>
          <p:nvPr/>
        </p:nvSpPr>
        <p:spPr bwMode="auto">
          <a:xfrm flipH="1">
            <a:off x="2247900" y="1574800"/>
            <a:ext cx="1930400" cy="708025"/>
          </a:xfrm>
          <a:prstGeom prst="rect">
            <a:avLst/>
          </a:prstGeom>
          <a:noFill/>
          <a:ln w="9525">
            <a:solidFill>
              <a:schemeClr val="tx1"/>
            </a:solidFill>
            <a:miter lim="800000"/>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a:spAutoFit/>
          </a:bodyPr>
          <a:lstStyle/>
          <a:p>
            <a:pPr algn="ctr">
              <a:spcBef>
                <a:spcPct val="50000"/>
              </a:spcBef>
              <a:defRPr/>
            </a:pPr>
            <a:r>
              <a:rPr lang="fr-FR" sz="2000" dirty="0"/>
              <a:t>ad probationem</a:t>
            </a:r>
          </a:p>
        </p:txBody>
      </p:sp>
      <p:sp>
        <p:nvSpPr>
          <p:cNvPr id="21" name="Text Box 13"/>
          <p:cNvSpPr txBox="1">
            <a:spLocks noChangeArrowheads="1"/>
          </p:cNvSpPr>
          <p:nvPr/>
        </p:nvSpPr>
        <p:spPr bwMode="auto">
          <a:xfrm flipH="1">
            <a:off x="6464300" y="1411288"/>
            <a:ext cx="2451100" cy="923925"/>
          </a:xfrm>
          <a:prstGeom prst="rect">
            <a:avLst/>
          </a:prstGeom>
          <a:noFill/>
          <a:ln w="9525">
            <a:solidFill>
              <a:schemeClr val="tx1"/>
            </a:solidFill>
            <a:miter lim="800000"/>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a:spAutoFit/>
          </a:bodyPr>
          <a:lstStyle/>
          <a:p>
            <a:pPr algn="ctr">
              <a:spcBef>
                <a:spcPct val="50000"/>
              </a:spcBef>
              <a:defRPr/>
            </a:pPr>
            <a:r>
              <a:rPr lang="fr-FR" sz="1800" dirty="0"/>
              <a:t>L’Etat s’oblige a recevoir les factures dématérialisées </a:t>
            </a:r>
          </a:p>
        </p:txBody>
      </p:sp>
      <p:sp>
        <p:nvSpPr>
          <p:cNvPr id="22" name="Text Box 13"/>
          <p:cNvSpPr txBox="1">
            <a:spLocks noChangeArrowheads="1"/>
          </p:cNvSpPr>
          <p:nvPr/>
        </p:nvSpPr>
        <p:spPr bwMode="auto">
          <a:xfrm flipH="1">
            <a:off x="4368800" y="1585913"/>
            <a:ext cx="1930400" cy="708025"/>
          </a:xfrm>
          <a:prstGeom prst="rect">
            <a:avLst/>
          </a:prstGeom>
          <a:noFill/>
          <a:ln w="9525">
            <a:solidFill>
              <a:schemeClr val="tx1"/>
            </a:solidFill>
            <a:miter lim="800000"/>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txBody>
          <a:bodyPr>
            <a:spAutoFit/>
          </a:bodyPr>
          <a:lstStyle/>
          <a:p>
            <a:pPr algn="ctr">
              <a:spcBef>
                <a:spcPct val="50000"/>
              </a:spcBef>
              <a:defRPr/>
            </a:pPr>
            <a:r>
              <a:rPr lang="fr-FR" sz="2000" dirty="0"/>
              <a:t> ad   validitatem</a:t>
            </a:r>
          </a:p>
        </p:txBody>
      </p:sp>
      <p:sp>
        <p:nvSpPr>
          <p:cNvPr id="23" name="Text Box 15"/>
          <p:cNvSpPr txBox="1">
            <a:spLocks noChangeArrowheads="1"/>
          </p:cNvSpPr>
          <p:nvPr/>
        </p:nvSpPr>
        <p:spPr bwMode="auto">
          <a:xfrm>
            <a:off x="4279900" y="5367338"/>
            <a:ext cx="2184400" cy="101441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defRPr/>
            </a:pPr>
            <a:r>
              <a:rPr lang="fr-FR" sz="2000" dirty="0"/>
              <a:t>Ordonnance du </a:t>
            </a:r>
            <a:r>
              <a:rPr lang="fr-FR" sz="2000" dirty="0" smtClean="0"/>
              <a:t>8-12-2005 </a:t>
            </a:r>
            <a:r>
              <a:rPr lang="fr-FR" sz="2000" dirty="0"/>
              <a:t>(e-administration) </a:t>
            </a:r>
          </a:p>
        </p:txBody>
      </p:sp>
      <p:sp>
        <p:nvSpPr>
          <p:cNvPr id="4" name="Espace réservé de la date 3"/>
          <p:cNvSpPr>
            <a:spLocks noGrp="1"/>
          </p:cNvSpPr>
          <p:nvPr>
            <p:ph type="dt" sz="half" idx="2"/>
          </p:nvPr>
        </p:nvSpPr>
        <p:spPr/>
        <p:txBody>
          <a:bodyPr/>
          <a:lstStyle/>
          <a:p>
            <a:fld id="{8CF8A477-93EE-40DE-8059-62641E1B1273}" type="datetime1">
              <a:rPr lang="fr-FR" smtClean="0"/>
              <a:t>13/04/2015</a:t>
            </a:fld>
            <a:endParaRPr lang="fr-FR" dirty="0"/>
          </a:p>
        </p:txBody>
      </p:sp>
      <p:sp>
        <p:nvSpPr>
          <p:cNvPr id="5" name="Espace réservé du pied de page 4"/>
          <p:cNvSpPr>
            <a:spLocks noGrp="1"/>
          </p:cNvSpPr>
          <p:nvPr>
            <p:ph type="ftr" sz="quarter" idx="3"/>
          </p:nvPr>
        </p:nvSpPr>
        <p:spPr/>
        <p:txBody>
          <a:bodyPr/>
          <a:lstStyle/>
          <a:p>
            <a:pPr>
              <a:defRPr/>
            </a:pPr>
            <a:r>
              <a:rPr lang="fr-FR" dirty="0" smtClean="0"/>
              <a:t>Copyright </a:t>
            </a:r>
            <a:r>
              <a:rPr lang="fr-FR" dirty="0" err="1" smtClean="0"/>
              <a:t>Lexing</a:t>
            </a:r>
            <a:r>
              <a:rPr lang="fr-FR" dirty="0" smtClean="0"/>
              <a:t> 2015 ®</a:t>
            </a:r>
            <a:endParaRPr lang="fr-FR" dirty="0"/>
          </a:p>
        </p:txBody>
      </p:sp>
    </p:spTree>
    <p:extLst>
      <p:ext uri="{BB962C8B-B14F-4D97-AF65-F5344CB8AC3E}">
        <p14:creationId xmlns:p14="http://schemas.microsoft.com/office/powerpoint/2010/main" val="169928984"/>
      </p:ext>
    </p:extLst>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a:xfrm>
            <a:off x="179512" y="260649"/>
            <a:ext cx="8712968" cy="1080119"/>
          </a:xfrm>
        </p:spPr>
        <p:txBody>
          <a:bodyPr/>
          <a:lstStyle/>
          <a:p>
            <a:r>
              <a:rPr lang="fr-FR" altLang="fr-FR" sz="2900" dirty="0"/>
              <a:t>3.2 Obligation de dématérialiser pour les entreprises - Urssaf</a:t>
            </a:r>
            <a:endParaRPr lang="fr-FR" dirty="0"/>
          </a:p>
        </p:txBody>
      </p:sp>
      <p:sp>
        <p:nvSpPr>
          <p:cNvPr id="2" name="Espace réservé de la date 1"/>
          <p:cNvSpPr>
            <a:spLocks noGrp="1"/>
          </p:cNvSpPr>
          <p:nvPr>
            <p:ph type="dt" sz="half" idx="2"/>
          </p:nvPr>
        </p:nvSpPr>
        <p:spPr/>
        <p:txBody>
          <a:bodyPr/>
          <a:lstStyle/>
          <a:p>
            <a:fld id="{98B12FF1-467B-4108-B8A4-D616835BB086}" type="datetime1">
              <a:rPr lang="fr-FR" smtClean="0"/>
              <a:t>13/04/2015</a:t>
            </a:fld>
            <a:endParaRPr lang="fr-FR" dirty="0"/>
          </a:p>
        </p:txBody>
      </p:sp>
      <p:sp>
        <p:nvSpPr>
          <p:cNvPr id="3" name="Espace réservé du pied de page 2"/>
          <p:cNvSpPr>
            <a:spLocks noGrp="1"/>
          </p:cNvSpPr>
          <p:nvPr>
            <p:ph type="ftr" sz="quarter" idx="3"/>
          </p:nvPr>
        </p:nvSpPr>
        <p:spPr/>
        <p:txBody>
          <a:bodyPr/>
          <a:lstStyle/>
          <a:p>
            <a:pPr>
              <a:defRPr/>
            </a:pPr>
            <a:r>
              <a:rPr lang="fr-FR" smtClean="0"/>
              <a:t>Copyright Lexing 2015 ®</a:t>
            </a:r>
            <a:endParaRPr lang="fr-FR" dirty="0"/>
          </a:p>
        </p:txBody>
      </p:sp>
      <p:sp>
        <p:nvSpPr>
          <p:cNvPr id="4" name="Espace réservé du numéro de diapositive 3"/>
          <p:cNvSpPr>
            <a:spLocks noGrp="1"/>
          </p:cNvSpPr>
          <p:nvPr>
            <p:ph type="sldNum" sz="quarter" idx="4"/>
          </p:nvPr>
        </p:nvSpPr>
        <p:spPr/>
        <p:txBody>
          <a:bodyPr/>
          <a:lstStyle/>
          <a:p>
            <a:fld id="{0ECD7D83-C7C0-41DE-BDCD-70F2CEC9D67A}" type="slidenum">
              <a:rPr lang="fr-FR" smtClean="0"/>
              <a:pPr/>
              <a:t>40</a:t>
            </a:fld>
            <a:endParaRPr lang="fr-FR" dirty="0"/>
          </a:p>
        </p:txBody>
      </p:sp>
      <p:sp>
        <p:nvSpPr>
          <p:cNvPr id="8" name="Rectangle 3"/>
          <p:cNvSpPr txBox="1">
            <a:spLocks noChangeArrowheads="1"/>
          </p:cNvSpPr>
          <p:nvPr/>
        </p:nvSpPr>
        <p:spPr>
          <a:xfrm>
            <a:off x="400050" y="1504950"/>
            <a:ext cx="8515350" cy="4383088"/>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kern="1200">
                <a:solidFill>
                  <a:srgbClr val="004C99"/>
                </a:solidFill>
                <a:latin typeface="Arial" pitchFamily="34" charset="0"/>
                <a:ea typeface="+mn-ea"/>
                <a:cs typeface="Arial"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Arial"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fr-FR" sz="2400" dirty="0" smtClean="0"/>
              <a:t>Depuis le 1er </a:t>
            </a:r>
            <a:r>
              <a:rPr lang="fr-FR" sz="2400" dirty="0"/>
              <a:t>janvier 2015</a:t>
            </a:r>
            <a:r>
              <a:rPr lang="fr-FR" sz="2400" dirty="0" smtClean="0"/>
              <a:t>, l’obligation de </a:t>
            </a:r>
            <a:r>
              <a:rPr lang="fr-FR" sz="2400" dirty="0" err="1" smtClean="0"/>
              <a:t>télédéclarer</a:t>
            </a:r>
            <a:r>
              <a:rPr lang="fr-FR" sz="2400" dirty="0" smtClean="0"/>
              <a:t> et </a:t>
            </a:r>
            <a:r>
              <a:rPr lang="fr-FR" sz="2400" dirty="0" err="1" smtClean="0"/>
              <a:t>télérégler</a:t>
            </a:r>
            <a:r>
              <a:rPr lang="fr-FR" sz="2400" dirty="0" smtClean="0"/>
              <a:t> les cotisations et contributions sociales s’appliquent aux : </a:t>
            </a:r>
          </a:p>
          <a:p>
            <a:pPr marL="800100" lvl="1" indent="-342900" algn="just">
              <a:buFont typeface="Wingdings" panose="05000000000000000000" pitchFamily="2" charset="2"/>
              <a:buChar char="Ø"/>
            </a:pPr>
            <a:r>
              <a:rPr lang="fr-FR" sz="2400" dirty="0">
                <a:solidFill>
                  <a:srgbClr val="004C99"/>
                </a:solidFill>
              </a:rPr>
              <a:t>entreprises, tous établissements confondus, du secteur privé, qui ont acquitté plus de 20 000 </a:t>
            </a:r>
            <a:r>
              <a:rPr lang="fr-FR" sz="2400" dirty="0" smtClean="0">
                <a:solidFill>
                  <a:srgbClr val="004C99"/>
                </a:solidFill>
              </a:rPr>
              <a:t>€ </a:t>
            </a:r>
            <a:r>
              <a:rPr lang="fr-FR" sz="2400" dirty="0">
                <a:solidFill>
                  <a:srgbClr val="004C99"/>
                </a:solidFill>
              </a:rPr>
              <a:t>de cotisations et contributions auprès de l’Urssaf au titre de l’année </a:t>
            </a:r>
            <a:r>
              <a:rPr lang="fr-FR" sz="2400" dirty="0" smtClean="0">
                <a:solidFill>
                  <a:srgbClr val="004C99"/>
                </a:solidFill>
              </a:rPr>
              <a:t>2014 ;</a:t>
            </a:r>
          </a:p>
          <a:p>
            <a:pPr marL="800100" lvl="1" indent="-342900" algn="just">
              <a:buFont typeface="Wingdings" panose="05000000000000000000" pitchFamily="2" charset="2"/>
              <a:buChar char="Ø"/>
            </a:pPr>
            <a:r>
              <a:rPr lang="fr-FR" sz="2400" dirty="0" smtClean="0">
                <a:solidFill>
                  <a:srgbClr val="004C99"/>
                </a:solidFill>
              </a:rPr>
              <a:t>employeurs </a:t>
            </a:r>
            <a:r>
              <a:rPr lang="fr-FR" sz="2400" dirty="0">
                <a:solidFill>
                  <a:srgbClr val="004C99"/>
                </a:solidFill>
              </a:rPr>
              <a:t>publics qui ont acquitté au moins 100 000 </a:t>
            </a:r>
            <a:r>
              <a:rPr lang="fr-FR" sz="2400" dirty="0" smtClean="0">
                <a:solidFill>
                  <a:srgbClr val="004C99"/>
                </a:solidFill>
              </a:rPr>
              <a:t>€ </a:t>
            </a:r>
            <a:r>
              <a:rPr lang="fr-FR" sz="2400" dirty="0">
                <a:solidFill>
                  <a:srgbClr val="004C99"/>
                </a:solidFill>
              </a:rPr>
              <a:t>de cotisations et de contributions à l’Urssaf au titre de l’année </a:t>
            </a:r>
            <a:r>
              <a:rPr lang="fr-FR" sz="2400" dirty="0" smtClean="0">
                <a:solidFill>
                  <a:srgbClr val="004C99"/>
                </a:solidFill>
              </a:rPr>
              <a:t>2014. </a:t>
            </a:r>
            <a:endParaRPr lang="fr-FR" altLang="fr-FR" sz="2400" dirty="0">
              <a:solidFill>
                <a:srgbClr val="004C99"/>
              </a:solidFill>
            </a:endParaRPr>
          </a:p>
        </p:txBody>
      </p:sp>
    </p:spTree>
    <p:extLst>
      <p:ext uri="{BB962C8B-B14F-4D97-AF65-F5344CB8AC3E}">
        <p14:creationId xmlns:p14="http://schemas.microsoft.com/office/powerpoint/2010/main" val="158037687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Espace réservé du numéro de diapositive 1"/>
          <p:cNvSpPr>
            <a:spLocks noGrp="1"/>
          </p:cNvSpPr>
          <p:nvPr>
            <p:ph type="sldNum" sz="quarter" idx="4294967295"/>
          </p:nvPr>
        </p:nvSpPr>
        <p:spPr>
          <a:xfrm>
            <a:off x="8710613" y="6346825"/>
            <a:ext cx="366712" cy="2619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1428D9A0-4B61-43FF-9781-8417EC99C0AE}" type="slidenum">
              <a:rPr lang="fr-FR" altLang="fr-FR" sz="1000" smtClean="0">
                <a:solidFill>
                  <a:schemeClr val="bg1"/>
                </a:solidFill>
              </a:rPr>
              <a:pPr eaLnBrk="1" hangingPunct="1"/>
              <a:t>41</a:t>
            </a:fld>
            <a:endParaRPr lang="fr-FR" altLang="fr-FR" sz="1000" smtClean="0">
              <a:solidFill>
                <a:schemeClr val="bg1"/>
              </a:solidFill>
            </a:endParaRPr>
          </a:p>
        </p:txBody>
      </p:sp>
      <p:sp>
        <p:nvSpPr>
          <p:cNvPr id="48132" name="Rectangle 3"/>
          <p:cNvSpPr>
            <a:spLocks noChangeArrowheads="1"/>
          </p:cNvSpPr>
          <p:nvPr/>
        </p:nvSpPr>
        <p:spPr bwMode="auto">
          <a:xfrm>
            <a:off x="971600" y="6019552"/>
            <a:ext cx="8686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r>
              <a:rPr lang="fr-FR" altLang="fr-FR" sz="1400" dirty="0"/>
              <a:t>http://www.impots.gouv.fr/portal/deploiement/p1/fichedescriptive_7433/fichedescriptive_7433.pdf</a:t>
            </a:r>
          </a:p>
        </p:txBody>
      </p:sp>
      <p:sp>
        <p:nvSpPr>
          <p:cNvPr id="4" name="Espace réservé de la date 3"/>
          <p:cNvSpPr>
            <a:spLocks noGrp="1"/>
          </p:cNvSpPr>
          <p:nvPr>
            <p:ph type="dt" sz="half" idx="2"/>
          </p:nvPr>
        </p:nvSpPr>
        <p:spPr/>
        <p:txBody>
          <a:bodyPr/>
          <a:lstStyle/>
          <a:p>
            <a:fld id="{E1900EEB-60CE-49FE-A2C3-F4DE9FB33150}" type="datetime1">
              <a:rPr lang="fr-FR" smtClean="0"/>
              <a:t>13/04/2015</a:t>
            </a:fld>
            <a:endParaRPr lang="fr-FR" dirty="0"/>
          </a:p>
        </p:txBody>
      </p:sp>
      <p:sp>
        <p:nvSpPr>
          <p:cNvPr id="5" name="Espace réservé du pied de page 4"/>
          <p:cNvSpPr>
            <a:spLocks noGrp="1"/>
          </p:cNvSpPr>
          <p:nvPr>
            <p:ph type="ftr" sz="quarter" idx="3"/>
          </p:nvPr>
        </p:nvSpPr>
        <p:spPr/>
        <p:txBody>
          <a:bodyPr/>
          <a:lstStyle/>
          <a:p>
            <a:pPr>
              <a:defRPr/>
            </a:pPr>
            <a:r>
              <a:rPr lang="fr-FR" smtClean="0"/>
              <a:t>Copyright Lexing 2015 ®</a:t>
            </a:r>
            <a:endParaRPr lang="fr-F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6398"/>
            <a:ext cx="8424936" cy="5733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8306315"/>
      </p:ext>
    </p:extLst>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u numéro de diapositive 1"/>
          <p:cNvSpPr>
            <a:spLocks noGrp="1"/>
          </p:cNvSpPr>
          <p:nvPr>
            <p:ph type="sldNum" sz="quarter" idx="4294967295"/>
          </p:nvPr>
        </p:nvSpPr>
        <p:spPr>
          <a:xfrm>
            <a:off x="8741859" y="6367844"/>
            <a:ext cx="366712" cy="2619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641C9599-55B4-441F-981E-B258A96F961F}" type="slidenum">
              <a:rPr lang="fr-FR" altLang="fr-FR" sz="1000" smtClean="0">
                <a:solidFill>
                  <a:schemeClr val="bg1"/>
                </a:solidFill>
              </a:rPr>
              <a:pPr eaLnBrk="1" hangingPunct="1"/>
              <a:t>42</a:t>
            </a:fld>
            <a:endParaRPr lang="fr-FR" altLang="fr-FR" sz="1000" smtClean="0">
              <a:solidFill>
                <a:schemeClr val="bg1"/>
              </a:solidFill>
            </a:endParaRPr>
          </a:p>
        </p:txBody>
      </p:sp>
      <p:sp>
        <p:nvSpPr>
          <p:cNvPr id="49156" name="Rectangle 2"/>
          <p:cNvSpPr>
            <a:spLocks noChangeArrowheads="1"/>
          </p:cNvSpPr>
          <p:nvPr/>
        </p:nvSpPr>
        <p:spPr bwMode="auto">
          <a:xfrm>
            <a:off x="1331640" y="5843969"/>
            <a:ext cx="7639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r>
              <a:rPr lang="fr-FR" altLang="fr-FR" sz="1400" dirty="0"/>
              <a:t>http://www.impots.gouv.fr/portal/deploiement/p1/fichedescriptive_7433/fichedescriptive_7433.pdf</a:t>
            </a:r>
          </a:p>
        </p:txBody>
      </p:sp>
      <p:sp>
        <p:nvSpPr>
          <p:cNvPr id="4" name="Espace réservé de la date 3"/>
          <p:cNvSpPr>
            <a:spLocks noGrp="1"/>
          </p:cNvSpPr>
          <p:nvPr>
            <p:ph type="dt" sz="half" idx="2"/>
          </p:nvPr>
        </p:nvSpPr>
        <p:spPr/>
        <p:txBody>
          <a:bodyPr/>
          <a:lstStyle/>
          <a:p>
            <a:fld id="{B2ACFB6E-4A50-4C32-8FEF-643FA3DF4ABF}" type="datetime1">
              <a:rPr lang="fr-FR" smtClean="0"/>
              <a:t>13/04/2015</a:t>
            </a:fld>
            <a:endParaRPr lang="fr-FR" dirty="0"/>
          </a:p>
        </p:txBody>
      </p:sp>
      <p:sp>
        <p:nvSpPr>
          <p:cNvPr id="5" name="Espace réservé du pied de page 4"/>
          <p:cNvSpPr>
            <a:spLocks noGrp="1"/>
          </p:cNvSpPr>
          <p:nvPr>
            <p:ph type="ftr" sz="quarter" idx="3"/>
          </p:nvPr>
        </p:nvSpPr>
        <p:spPr/>
        <p:txBody>
          <a:bodyPr/>
          <a:lstStyle/>
          <a:p>
            <a:pPr>
              <a:defRPr/>
            </a:pPr>
            <a:r>
              <a:rPr lang="fr-FR" smtClean="0"/>
              <a:t>Copyright Lexing 2015 ®</a:t>
            </a:r>
            <a:endParaRPr lang="fr-FR"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71" r="4747" b="71604"/>
          <a:stretch/>
        </p:blipFill>
        <p:spPr bwMode="auto">
          <a:xfrm>
            <a:off x="393789" y="801512"/>
            <a:ext cx="7732889" cy="1659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775" t="56572" r="5026" b="2881"/>
          <a:stretch/>
        </p:blipFill>
        <p:spPr bwMode="auto">
          <a:xfrm>
            <a:off x="393789" y="2460980"/>
            <a:ext cx="7721601" cy="237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1004140"/>
      </p:ext>
    </p:extLst>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2"/>
          </p:nvPr>
        </p:nvSpPr>
        <p:spPr/>
        <p:txBody>
          <a:bodyPr/>
          <a:lstStyle/>
          <a:p>
            <a:fld id="{98B12FF1-467B-4108-B8A4-D616835BB086}" type="datetime1">
              <a:rPr lang="fr-FR" smtClean="0"/>
              <a:t>13/04/2015</a:t>
            </a:fld>
            <a:endParaRPr lang="fr-FR" dirty="0"/>
          </a:p>
        </p:txBody>
      </p:sp>
      <p:sp>
        <p:nvSpPr>
          <p:cNvPr id="3" name="Espace réservé du pied de page 2"/>
          <p:cNvSpPr>
            <a:spLocks noGrp="1"/>
          </p:cNvSpPr>
          <p:nvPr>
            <p:ph type="ftr" sz="quarter" idx="3"/>
          </p:nvPr>
        </p:nvSpPr>
        <p:spPr/>
        <p:txBody>
          <a:bodyPr/>
          <a:lstStyle/>
          <a:p>
            <a:pPr>
              <a:defRPr/>
            </a:pPr>
            <a:r>
              <a:rPr lang="fr-FR" smtClean="0"/>
              <a:t>Copyright Lexing 2015 ®</a:t>
            </a:r>
            <a:endParaRPr lang="fr-FR" dirty="0"/>
          </a:p>
        </p:txBody>
      </p:sp>
      <p:sp>
        <p:nvSpPr>
          <p:cNvPr id="4" name="Espace réservé du numéro de diapositive 3"/>
          <p:cNvSpPr>
            <a:spLocks noGrp="1"/>
          </p:cNvSpPr>
          <p:nvPr>
            <p:ph type="sldNum" sz="quarter" idx="4"/>
          </p:nvPr>
        </p:nvSpPr>
        <p:spPr/>
        <p:txBody>
          <a:bodyPr/>
          <a:lstStyle/>
          <a:p>
            <a:fld id="{0ECD7D83-C7C0-41DE-BDCD-70F2CEC9D67A}" type="slidenum">
              <a:rPr lang="fr-FR" smtClean="0"/>
              <a:pPr/>
              <a:t>43</a:t>
            </a:fld>
            <a:endParaRPr lang="fr-FR" dirty="0"/>
          </a:p>
        </p:txBody>
      </p:sp>
      <p:sp>
        <p:nvSpPr>
          <p:cNvPr id="5" name="Rectangle 2"/>
          <p:cNvSpPr txBox="1">
            <a:spLocks noChangeArrowheads="1"/>
          </p:cNvSpPr>
          <p:nvPr/>
        </p:nvSpPr>
        <p:spPr>
          <a:xfrm>
            <a:off x="527050" y="333375"/>
            <a:ext cx="8305800" cy="581025"/>
          </a:xfrm>
          <a:prstGeom prst="rect">
            <a:avLst/>
          </a:prstGeom>
        </p:spPr>
        <p:txBody>
          <a:bodyPr/>
          <a:lstStyle>
            <a:lvl1pPr algn="l" defTabSz="914400" rtl="0" eaLnBrk="1" latinLnBrk="0" hangingPunct="1">
              <a:spcBef>
                <a:spcPct val="0"/>
              </a:spcBef>
              <a:buNone/>
              <a:defRPr sz="3200" kern="1200">
                <a:solidFill>
                  <a:srgbClr val="004C99"/>
                </a:solidFill>
                <a:latin typeface="Arial" pitchFamily="34" charset="0"/>
                <a:ea typeface="+mj-ea"/>
                <a:cs typeface="Arial" pitchFamily="34" charset="0"/>
              </a:defRPr>
            </a:lvl1pPr>
          </a:lstStyle>
          <a:p>
            <a:r>
              <a:rPr lang="fr-FR" altLang="fr-FR" smtClean="0"/>
              <a:t>4. La dématérialisation, demain</a:t>
            </a:r>
            <a:endParaRPr lang="fr-FR" altLang="fr-FR" dirty="0" smtClean="0"/>
          </a:p>
        </p:txBody>
      </p:sp>
      <p:sp>
        <p:nvSpPr>
          <p:cNvPr id="6" name="AutoShape 4"/>
          <p:cNvSpPr>
            <a:spLocks noChangeArrowheads="1"/>
          </p:cNvSpPr>
          <p:nvPr/>
        </p:nvSpPr>
        <p:spPr bwMode="auto">
          <a:xfrm>
            <a:off x="171450" y="1425575"/>
            <a:ext cx="4457700" cy="4127500"/>
          </a:xfrm>
          <a:prstGeom prst="roundRect">
            <a:avLst>
              <a:gd name="adj" fmla="val 8815"/>
            </a:avLst>
          </a:prstGeom>
          <a:solidFill>
            <a:schemeClr val="bg1"/>
          </a:solidFill>
          <a:ln>
            <a:noFill/>
          </a:ln>
          <a:effectLst>
            <a:prstShdw prst="shdw17" dist="35921" dir="2700000">
              <a:srgbClr val="002F5C">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marL="717550" indent="-354013"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40000"/>
              </a:spcBef>
              <a:buSzPct val="90000"/>
              <a:buFontTx/>
              <a:buAutoNum type="arabicPeriod"/>
            </a:pPr>
            <a:r>
              <a:rPr lang="fr-FR" altLang="fr-FR" sz="2600" dirty="0" smtClean="0">
                <a:solidFill>
                  <a:srgbClr val="004C99"/>
                </a:solidFill>
              </a:rPr>
              <a:t>Suppression </a:t>
            </a:r>
            <a:r>
              <a:rPr lang="fr-FR" altLang="fr-FR" sz="2600" dirty="0">
                <a:solidFill>
                  <a:srgbClr val="004C99"/>
                </a:solidFill>
              </a:rPr>
              <a:t>du papier </a:t>
            </a:r>
          </a:p>
          <a:p>
            <a:pPr eaLnBrk="1" hangingPunct="1">
              <a:spcBef>
                <a:spcPct val="40000"/>
              </a:spcBef>
              <a:buSzPct val="90000"/>
              <a:buFontTx/>
              <a:buAutoNum type="arabicPeriod"/>
            </a:pPr>
            <a:r>
              <a:rPr lang="fr-FR" altLang="fr-FR" sz="2600" dirty="0">
                <a:solidFill>
                  <a:srgbClr val="004C99"/>
                </a:solidFill>
              </a:rPr>
              <a:t>Contrat vocal</a:t>
            </a:r>
          </a:p>
          <a:p>
            <a:pPr eaLnBrk="1" hangingPunct="1">
              <a:spcBef>
                <a:spcPct val="40000"/>
              </a:spcBef>
              <a:buSzPct val="90000"/>
              <a:buFontTx/>
              <a:buAutoNum type="arabicPeriod"/>
            </a:pPr>
            <a:r>
              <a:rPr lang="fr-FR" altLang="fr-FR" sz="2600" dirty="0">
                <a:solidFill>
                  <a:srgbClr val="004C99"/>
                </a:solidFill>
              </a:rPr>
              <a:t>Identité </a:t>
            </a:r>
            <a:r>
              <a:rPr lang="fr-FR" altLang="fr-FR" sz="2600" dirty="0" smtClean="0">
                <a:solidFill>
                  <a:srgbClr val="004C99"/>
                </a:solidFill>
              </a:rPr>
              <a:t>numérique</a:t>
            </a:r>
            <a:endParaRPr lang="fr-FR" altLang="fr-FR" sz="2600" dirty="0">
              <a:solidFill>
                <a:srgbClr val="004C99"/>
              </a:solidFill>
            </a:endParaRPr>
          </a:p>
        </p:txBody>
      </p:sp>
      <p:pic>
        <p:nvPicPr>
          <p:cNvPr id="7" name="Picture 9" descr="N:\Dossiers\ALAIN BENSOUSSAN SELAS\BIBLIOTHEQUE ELECTRONIQUE\BASE DES IMAGES\Image\Green road©frenta-Fotolia.com BEI 46602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7600" y="1425575"/>
            <a:ext cx="4044950"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2254313"/>
      </p:ext>
    </p:extLst>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b="0" dirty="0" smtClean="0"/>
              <a:t>4.1 </a:t>
            </a:r>
            <a:r>
              <a:rPr lang="fr-FR" altLang="fr-FR" b="0" dirty="0"/>
              <a:t>Zéro papier – Possible ou non ? </a:t>
            </a:r>
            <a:endParaRPr lang="fr-FR" dirty="0"/>
          </a:p>
        </p:txBody>
      </p:sp>
      <p:sp>
        <p:nvSpPr>
          <p:cNvPr id="5" name="Espace réservé de la date 4"/>
          <p:cNvSpPr>
            <a:spLocks noGrp="1"/>
          </p:cNvSpPr>
          <p:nvPr>
            <p:ph type="dt" sz="half" idx="10"/>
          </p:nvPr>
        </p:nvSpPr>
        <p:spPr/>
        <p:txBody>
          <a:bodyPr/>
          <a:lstStyle/>
          <a:p>
            <a:fld id="{8C6BF599-6744-4BDC-917E-E37B73B6EBCF}"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44</a:t>
            </a:fld>
            <a:endParaRPr lang="fr-FR" dirty="0"/>
          </a:p>
        </p:txBody>
      </p:sp>
      <p:graphicFrame>
        <p:nvGraphicFramePr>
          <p:cNvPr id="8" name="Espace réservé du contenu 2"/>
          <p:cNvGraphicFramePr>
            <a:graphicFrameLocks/>
          </p:cNvGraphicFramePr>
          <p:nvPr>
            <p:extLst>
              <p:ext uri="{D42A27DB-BD31-4B8C-83A1-F6EECF244321}">
                <p14:modId xmlns:p14="http://schemas.microsoft.com/office/powerpoint/2010/main" val="4164070457"/>
              </p:ext>
            </p:extLst>
          </p:nvPr>
        </p:nvGraphicFramePr>
        <p:xfrm>
          <a:off x="395536" y="1565758"/>
          <a:ext cx="8229600" cy="3638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à coins arrondis 8"/>
          <p:cNvSpPr/>
          <p:nvPr/>
        </p:nvSpPr>
        <p:spPr>
          <a:xfrm>
            <a:off x="571500" y="3905250"/>
            <a:ext cx="2247900" cy="127635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dirty="0"/>
              <a:t>Code civil</a:t>
            </a:r>
          </a:p>
        </p:txBody>
      </p:sp>
      <p:sp>
        <p:nvSpPr>
          <p:cNvPr id="10" name="Rectangle à coins arrondis 9"/>
          <p:cNvSpPr/>
          <p:nvPr/>
        </p:nvSpPr>
        <p:spPr>
          <a:xfrm>
            <a:off x="3276600" y="3905250"/>
            <a:ext cx="2247900" cy="127635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dirty="0"/>
              <a:t>Code général des impôts (facture)</a:t>
            </a:r>
          </a:p>
        </p:txBody>
      </p:sp>
      <p:sp>
        <p:nvSpPr>
          <p:cNvPr id="11" name="Rectangle à coins arrondis 10"/>
          <p:cNvSpPr/>
          <p:nvPr/>
        </p:nvSpPr>
        <p:spPr>
          <a:xfrm>
            <a:off x="6096000" y="3905250"/>
            <a:ext cx="2247900" cy="127635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8000" dirty="0"/>
              <a:t>?</a:t>
            </a:r>
          </a:p>
        </p:txBody>
      </p:sp>
    </p:spTree>
    <p:extLst>
      <p:ext uri="{BB962C8B-B14F-4D97-AF65-F5344CB8AC3E}">
        <p14:creationId xmlns:p14="http://schemas.microsoft.com/office/powerpoint/2010/main" val="605226950"/>
      </p:ext>
    </p:extLst>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4"/>
          </p:nvPr>
        </p:nvSpPr>
        <p:spPr/>
        <p:txBody>
          <a:bodyPr/>
          <a:lstStyle/>
          <a:p>
            <a:fld id="{0ECD7D83-C7C0-41DE-BDCD-70F2CEC9D67A}" type="slidenum">
              <a:rPr lang="fr-FR" smtClean="0"/>
              <a:pPr/>
              <a:t>45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5" name="Espace réservé de la date 4"/>
          <p:cNvSpPr>
            <a:spLocks noGrp="1"/>
          </p:cNvSpPr>
          <p:nvPr>
            <p:ph type="dt" sz="half" idx="2"/>
          </p:nvPr>
        </p:nvSpPr>
        <p:spPr/>
        <p:txBody>
          <a:bodyPr/>
          <a:lstStyle/>
          <a:p>
            <a:fld id="{8C6BF599-6744-4BDC-917E-E37B73B6EBCF}" type="datetime1">
              <a:rPr lang="fr-FR" smtClean="0"/>
              <a:t>13/04/2015</a:t>
            </a:fld>
            <a:endParaRPr lang="fr-FR" dirty="0"/>
          </a:p>
        </p:txBody>
      </p:sp>
      <p:sp>
        <p:nvSpPr>
          <p:cNvPr id="10" name="Espace réservé du contenu 3"/>
          <p:cNvSpPr>
            <a:spLocks noGrp="1"/>
          </p:cNvSpPr>
          <p:nvPr>
            <p:ph idx="1"/>
          </p:nvPr>
        </p:nvSpPr>
        <p:spPr>
          <a:xfrm>
            <a:off x="431540" y="1124744"/>
            <a:ext cx="8255260" cy="4641379"/>
          </a:xfrm>
        </p:spPr>
        <p:txBody>
          <a:bodyPr>
            <a:normAutofit fontScale="77500" lnSpcReduction="20000"/>
          </a:bodyPr>
          <a:lstStyle/>
          <a:p>
            <a:pPr marL="0" indent="0" algn="ctr">
              <a:buNone/>
            </a:pPr>
            <a:r>
              <a:rPr lang="fr-FR" b="1" dirty="0" smtClean="0"/>
              <a:t>Suppression</a:t>
            </a:r>
          </a:p>
          <a:p>
            <a:endParaRPr lang="fr-FR" b="1" dirty="0"/>
          </a:p>
          <a:p>
            <a:pPr marL="0" indent="0">
              <a:buNone/>
            </a:pPr>
            <a:r>
              <a:rPr lang="fr-FR" b="1" dirty="0" smtClean="0"/>
              <a:t>            </a:t>
            </a:r>
            <a:r>
              <a:rPr lang="fr-FR" sz="2700" dirty="0" smtClean="0"/>
              <a:t>Reçus d’un colis (fait)                         	</a:t>
            </a:r>
            <a:r>
              <a:rPr lang="fr-FR" sz="2500" dirty="0" smtClean="0"/>
              <a:t>Données perso. </a:t>
            </a:r>
          </a:p>
          <a:p>
            <a:pPr marL="0" indent="0">
              <a:buNone/>
            </a:pPr>
            <a:r>
              <a:rPr lang="fr-FR" sz="2500" dirty="0" smtClean="0"/>
              <a:t>					            	(hors arch. publiques)</a:t>
            </a:r>
            <a:endParaRPr lang="fr-FR" sz="2500" dirty="0"/>
          </a:p>
          <a:p>
            <a:pPr marL="0" indent="0">
              <a:buNone/>
            </a:pPr>
            <a:endParaRPr lang="fr-FR" b="1" dirty="0" smtClean="0"/>
          </a:p>
          <a:p>
            <a:pPr marL="0" indent="0">
              <a:buNone/>
            </a:pPr>
            <a:endParaRPr lang="fr-FR" b="1" dirty="0" smtClean="0"/>
          </a:p>
          <a:p>
            <a:pPr marL="0" indent="0">
              <a:buNone/>
            </a:pPr>
            <a:r>
              <a:rPr lang="fr-FR" b="1" dirty="0" smtClean="0"/>
              <a:t>Liberté                                                                    </a:t>
            </a:r>
            <a:r>
              <a:rPr lang="fr-FR" b="1" dirty="0"/>
              <a:t> </a:t>
            </a:r>
            <a:r>
              <a:rPr lang="fr-FR" b="1" dirty="0" smtClean="0"/>
              <a:t>Contraintes</a:t>
            </a:r>
          </a:p>
          <a:p>
            <a:pPr marL="0" indent="0">
              <a:buNone/>
            </a:pPr>
            <a:endParaRPr lang="fr-FR" b="1" dirty="0" smtClean="0"/>
          </a:p>
          <a:p>
            <a:pPr marL="0" indent="0">
              <a:buNone/>
            </a:pPr>
            <a:endParaRPr lang="fr-FR" b="1" dirty="0" smtClean="0"/>
          </a:p>
          <a:p>
            <a:pPr marL="0" indent="0">
              <a:buNone/>
            </a:pPr>
            <a:r>
              <a:rPr lang="fr-FR" sz="2400" dirty="0" smtClean="0"/>
              <a:t>                              Contrat                                         Archives                            						publiques</a:t>
            </a:r>
            <a:endParaRPr lang="fr-FR" sz="2400" dirty="0"/>
          </a:p>
          <a:p>
            <a:pPr marL="0" indent="0">
              <a:buNone/>
            </a:pPr>
            <a:r>
              <a:rPr lang="fr-FR" b="1" dirty="0" smtClean="0"/>
              <a:t>                                    </a:t>
            </a:r>
          </a:p>
          <a:p>
            <a:pPr marL="0" indent="0">
              <a:buNone/>
            </a:pPr>
            <a:endParaRPr lang="fr-FR" b="1" dirty="0" smtClean="0"/>
          </a:p>
          <a:p>
            <a:pPr marL="0" indent="0" algn="ctr">
              <a:buNone/>
            </a:pPr>
            <a:r>
              <a:rPr lang="fr-FR" b="1" dirty="0" smtClean="0"/>
              <a:t>Conservation</a:t>
            </a:r>
          </a:p>
        </p:txBody>
      </p:sp>
      <p:sp>
        <p:nvSpPr>
          <p:cNvPr id="2" name="Double flèche verticale 1"/>
          <p:cNvSpPr/>
          <p:nvPr/>
        </p:nvSpPr>
        <p:spPr>
          <a:xfrm>
            <a:off x="4355976" y="1525628"/>
            <a:ext cx="288032" cy="3662728"/>
          </a:xfrm>
          <a:prstGeom prst="upDownArrow">
            <a:avLst/>
          </a:prstGeom>
          <a:solidFill>
            <a:schemeClr val="accent2"/>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lgn="l">
              <a:buFont typeface="+mj-lt"/>
              <a:buAutoNum type="arabicPeriod"/>
            </a:pPr>
            <a:endParaRPr lang="fr-FR" sz="2800" dirty="0" smtClean="0">
              <a:solidFill>
                <a:srgbClr val="004C99"/>
              </a:solidFill>
              <a:latin typeface="Arial" pitchFamily="34" charset="0"/>
              <a:cs typeface="Arial" pitchFamily="34" charset="0"/>
            </a:endParaRPr>
          </a:p>
        </p:txBody>
      </p:sp>
      <p:sp>
        <p:nvSpPr>
          <p:cNvPr id="3" name="Double flèche horizontale 2"/>
          <p:cNvSpPr/>
          <p:nvPr/>
        </p:nvSpPr>
        <p:spPr>
          <a:xfrm>
            <a:off x="1691680" y="3113805"/>
            <a:ext cx="5040560" cy="242316"/>
          </a:xfrm>
          <a:prstGeom prst="leftRightArrow">
            <a:avLst/>
          </a:prstGeom>
          <a:solidFill>
            <a:schemeClr val="accent2"/>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lgn="l">
              <a:buFont typeface="+mj-lt"/>
              <a:buAutoNum type="arabicPeriod"/>
            </a:pPr>
            <a:endParaRPr lang="fr-FR" sz="2800" dirty="0" smtClean="0">
              <a:solidFill>
                <a:srgbClr val="004C99"/>
              </a:solidFill>
              <a:latin typeface="Arial" pitchFamily="34" charset="0"/>
              <a:cs typeface="Arial" pitchFamily="34" charset="0"/>
            </a:endParaRPr>
          </a:p>
        </p:txBody>
      </p:sp>
      <p:sp>
        <p:nvSpPr>
          <p:cNvPr id="4" name="Rectangle 3"/>
          <p:cNvSpPr/>
          <p:nvPr/>
        </p:nvSpPr>
        <p:spPr>
          <a:xfrm>
            <a:off x="431540" y="692696"/>
            <a:ext cx="8424936" cy="532859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lgn="l">
              <a:buFont typeface="+mj-lt"/>
              <a:buAutoNum type="arabicPeriod"/>
            </a:pPr>
            <a:endParaRPr lang="fr-FR" sz="2800" dirty="0" smtClean="0">
              <a:solidFill>
                <a:srgbClr val="004C99"/>
              </a:solidFill>
              <a:latin typeface="Arial" pitchFamily="34" charset="0"/>
              <a:cs typeface="Arial" pitchFamily="34" charset="0"/>
            </a:endParaRPr>
          </a:p>
        </p:txBody>
      </p:sp>
    </p:spTree>
    <p:extLst>
      <p:ext uri="{BB962C8B-B14F-4D97-AF65-F5344CB8AC3E}">
        <p14:creationId xmlns:p14="http://schemas.microsoft.com/office/powerpoint/2010/main" val="1384113233"/>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b="0" dirty="0" smtClean="0"/>
              <a:t>4.2 </a:t>
            </a:r>
            <a:r>
              <a:rPr lang="fr-FR" altLang="fr-FR" b="0" dirty="0"/>
              <a:t>Le contrat vocal</a:t>
            </a:r>
            <a:endParaRPr lang="fr-FR" dirty="0"/>
          </a:p>
        </p:txBody>
      </p:sp>
      <p:sp>
        <p:nvSpPr>
          <p:cNvPr id="5" name="Espace réservé de la date 4"/>
          <p:cNvSpPr>
            <a:spLocks noGrp="1"/>
          </p:cNvSpPr>
          <p:nvPr>
            <p:ph type="dt" sz="half" idx="10"/>
          </p:nvPr>
        </p:nvSpPr>
        <p:spPr/>
        <p:txBody>
          <a:bodyPr/>
          <a:lstStyle/>
          <a:p>
            <a:fld id="{8C6BF599-6744-4BDC-917E-E37B73B6EBCF}"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46</a:t>
            </a:fld>
            <a:endParaRPr lang="fr-FR" dirty="0"/>
          </a:p>
        </p:txBody>
      </p:sp>
      <p:sp>
        <p:nvSpPr>
          <p:cNvPr id="8" name="Espace réservé du contenu 2"/>
          <p:cNvSpPr>
            <a:spLocks noGrp="1"/>
          </p:cNvSpPr>
          <p:nvPr>
            <p:ph idx="1"/>
          </p:nvPr>
        </p:nvSpPr>
        <p:spPr>
          <a:xfrm>
            <a:off x="468313" y="1581150"/>
            <a:ext cx="8229600" cy="4525963"/>
          </a:xfrm>
        </p:spPr>
        <p:txBody>
          <a:bodyPr>
            <a:normAutofit fontScale="92500" lnSpcReduction="20000"/>
          </a:bodyPr>
          <a:lstStyle/>
          <a:p>
            <a:pPr>
              <a:defRPr/>
            </a:pPr>
            <a:r>
              <a:rPr lang="fr-FR" dirty="0" smtClean="0"/>
              <a:t>Le droit de la preuve ne s’y oppose pas </a:t>
            </a:r>
          </a:p>
          <a:p>
            <a:pPr>
              <a:defRPr/>
            </a:pPr>
            <a:r>
              <a:rPr lang="fr-FR" dirty="0" smtClean="0"/>
              <a:t>Le droit à l’enregistrement = information </a:t>
            </a:r>
          </a:p>
          <a:p>
            <a:pPr marL="0" indent="0">
              <a:buFontTx/>
              <a:buNone/>
              <a:defRPr/>
            </a:pPr>
            <a:endParaRPr lang="fr-FR" dirty="0" smtClean="0"/>
          </a:p>
          <a:p>
            <a:pPr marL="0" indent="0">
              <a:buFontTx/>
              <a:buNone/>
              <a:defRPr/>
            </a:pPr>
            <a:r>
              <a:rPr lang="fr-FR" dirty="0" smtClean="0"/>
              <a:t>Des cas complexes – Exemple :</a:t>
            </a:r>
          </a:p>
          <a:p>
            <a:pPr marL="0" indent="0" algn="just">
              <a:buFont typeface="Arial" charset="0"/>
              <a:buNone/>
              <a:defRPr/>
            </a:pPr>
            <a:r>
              <a:rPr lang="fr-FR" dirty="0">
                <a:cs typeface="Arial" charset="0"/>
              </a:rPr>
              <a:t>« A la suite </a:t>
            </a:r>
            <a:r>
              <a:rPr lang="fr-FR" b="1" dirty="0">
                <a:solidFill>
                  <a:schemeClr val="accent6">
                    <a:lumMod val="75000"/>
                  </a:schemeClr>
                </a:solidFill>
                <a:cs typeface="Arial" charset="0"/>
              </a:rPr>
              <a:t>d'un démarchage par téléphone </a:t>
            </a:r>
            <a:r>
              <a:rPr lang="fr-FR" dirty="0">
                <a:cs typeface="Arial" charset="0"/>
              </a:rPr>
              <a:t>ou par tout moyen technique assimilable, le professionnel </a:t>
            </a:r>
            <a:r>
              <a:rPr lang="fr-FR" b="1" dirty="0">
                <a:solidFill>
                  <a:srgbClr val="FF0000"/>
                </a:solidFill>
                <a:cs typeface="Arial" charset="0"/>
              </a:rPr>
              <a:t>doit adresser</a:t>
            </a:r>
            <a:r>
              <a:rPr lang="fr-FR" dirty="0">
                <a:cs typeface="Arial" charset="0"/>
              </a:rPr>
              <a:t> au consommateur </a:t>
            </a:r>
            <a:r>
              <a:rPr lang="fr-FR" b="1" dirty="0">
                <a:solidFill>
                  <a:srgbClr val="FF0000"/>
                </a:solidFill>
                <a:cs typeface="Arial" charset="0"/>
              </a:rPr>
              <a:t>une confirmation </a:t>
            </a:r>
            <a:r>
              <a:rPr lang="fr-FR" dirty="0">
                <a:cs typeface="Arial" charset="0"/>
              </a:rPr>
              <a:t>de l'offre qu'il a faite. Le consommateur n'est </a:t>
            </a:r>
            <a:r>
              <a:rPr lang="fr-FR" b="1" dirty="0">
                <a:solidFill>
                  <a:srgbClr val="00B050"/>
                </a:solidFill>
                <a:cs typeface="Arial" charset="0"/>
              </a:rPr>
              <a:t>engagé que par sa signature</a:t>
            </a:r>
            <a:r>
              <a:rPr lang="fr-FR" dirty="0">
                <a:cs typeface="Arial" charset="0"/>
              </a:rPr>
              <a:t>. Il bénéficie alors des dispositions prévues aux articles L. 121-18, L. 121-19, L. 121-20, L. 121-20-1 et L. 121-20-3. » </a:t>
            </a:r>
          </a:p>
          <a:p>
            <a:pPr marL="0" indent="0" algn="just">
              <a:buFont typeface="Arial" charset="0"/>
              <a:buNone/>
              <a:defRPr/>
            </a:pPr>
            <a:r>
              <a:rPr lang="fr-FR" sz="2400" b="1" dirty="0">
                <a:cs typeface="Arial" charset="0"/>
              </a:rPr>
              <a:t>C. conso, art L.121-27</a:t>
            </a:r>
          </a:p>
          <a:p>
            <a:pPr marL="0" indent="0">
              <a:buFontTx/>
              <a:buNone/>
              <a:defRPr/>
            </a:pPr>
            <a:endParaRPr lang="fr-FR" dirty="0" smtClean="0"/>
          </a:p>
          <a:p>
            <a:pPr marL="0" indent="0">
              <a:buFontTx/>
              <a:buNone/>
              <a:defRPr/>
            </a:pPr>
            <a:endParaRPr lang="fr-FR" dirty="0"/>
          </a:p>
        </p:txBody>
      </p:sp>
    </p:spTree>
    <p:extLst>
      <p:ext uri="{BB962C8B-B14F-4D97-AF65-F5344CB8AC3E}">
        <p14:creationId xmlns:p14="http://schemas.microsoft.com/office/powerpoint/2010/main" val="534022074"/>
      </p:ext>
    </p:extLst>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b="0" dirty="0" smtClean="0"/>
              <a:t>4.3 </a:t>
            </a:r>
            <a:r>
              <a:rPr lang="fr-FR" altLang="fr-FR" b="0" dirty="0"/>
              <a:t>Identité numérique</a:t>
            </a:r>
            <a:endParaRPr lang="fr-FR" dirty="0"/>
          </a:p>
        </p:txBody>
      </p:sp>
      <p:sp>
        <p:nvSpPr>
          <p:cNvPr id="5" name="Espace réservé de la date 4"/>
          <p:cNvSpPr>
            <a:spLocks noGrp="1"/>
          </p:cNvSpPr>
          <p:nvPr>
            <p:ph type="dt" sz="half" idx="10"/>
          </p:nvPr>
        </p:nvSpPr>
        <p:spPr/>
        <p:txBody>
          <a:bodyPr/>
          <a:lstStyle/>
          <a:p>
            <a:fld id="{8C6BF599-6744-4BDC-917E-E37B73B6EBCF}"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47</a:t>
            </a:fld>
            <a:endParaRPr lang="fr-FR" dirty="0"/>
          </a:p>
        </p:txBody>
      </p:sp>
      <p:sp>
        <p:nvSpPr>
          <p:cNvPr id="8" name="ZoneTexte 2"/>
          <p:cNvSpPr txBox="1">
            <a:spLocks noChangeArrowheads="1"/>
          </p:cNvSpPr>
          <p:nvPr/>
        </p:nvSpPr>
        <p:spPr bwMode="auto">
          <a:xfrm>
            <a:off x="3390900" y="2487613"/>
            <a:ext cx="2476500" cy="14462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r>
              <a:rPr lang="fr-FR" altLang="fr-FR" sz="4400"/>
              <a:t>Qui va gagner ?</a:t>
            </a:r>
          </a:p>
        </p:txBody>
      </p:sp>
      <p:sp>
        <p:nvSpPr>
          <p:cNvPr id="9" name="Rectangle 8"/>
          <p:cNvSpPr/>
          <p:nvPr/>
        </p:nvSpPr>
        <p:spPr>
          <a:xfrm>
            <a:off x="857250" y="1562100"/>
            <a:ext cx="1924050" cy="1219200"/>
          </a:xfrm>
          <a:prstGeom prst="rect">
            <a:avLst/>
          </a:prstGeom>
          <a:solidFill>
            <a:schemeClr val="accent3">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dirty="0" smtClean="0"/>
              <a:t>Biométrie</a:t>
            </a:r>
            <a:endParaRPr lang="fr-FR" dirty="0"/>
          </a:p>
        </p:txBody>
      </p:sp>
      <p:pic>
        <p:nvPicPr>
          <p:cNvPr id="10" name="Picture 2" descr="http://t3.gstatic.com/images?q=tbn:ANd9GcT9uskzCYi2h8w92SDIAwp3RPqKTHqIDVtNsKZfLotcjfyCvEXt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4113" y="1382713"/>
            <a:ext cx="21431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descr="Identité numériq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4419600"/>
            <a:ext cx="41306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descr="La Pos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9675" y="5124450"/>
            <a:ext cx="20669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https://encrypted-tbn1.gstatic.com/images?q=tbn:ANd9GcQ028QlqXaJ0aHN9uN9WIAYJLOTr2E_H_sUmoVh3AuwOFXKW4I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4113" y="4229100"/>
            <a:ext cx="25527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0267167"/>
      </p:ext>
    </p:extLst>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sldNum" sz="quarter" idx="4294967295"/>
          </p:nvPr>
        </p:nvSpPr>
        <p:spPr>
          <a:xfrm>
            <a:off x="8710613" y="6346825"/>
            <a:ext cx="366712" cy="2619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EFB1890C-91EE-45F4-AC0C-95FC31524EFD}" type="slidenum">
              <a:rPr lang="fr-FR" altLang="fr-FR" sz="1000" smtClean="0">
                <a:solidFill>
                  <a:schemeClr val="bg1"/>
                </a:solidFill>
              </a:rPr>
              <a:pPr eaLnBrk="1" hangingPunct="1"/>
              <a:t>48</a:t>
            </a:fld>
            <a:endParaRPr lang="fr-FR" altLang="fr-FR" sz="1000" smtClean="0">
              <a:solidFill>
                <a:schemeClr val="bg1"/>
              </a:solidFill>
            </a:endParaRPr>
          </a:p>
        </p:txBody>
      </p:sp>
      <p:sp>
        <p:nvSpPr>
          <p:cNvPr id="62467" name="Rectangle 2"/>
          <p:cNvSpPr>
            <a:spLocks noGrp="1" noChangeArrowheads="1"/>
          </p:cNvSpPr>
          <p:nvPr>
            <p:ph type="title"/>
          </p:nvPr>
        </p:nvSpPr>
        <p:spPr/>
        <p:txBody>
          <a:bodyPr/>
          <a:lstStyle/>
          <a:p>
            <a:r>
              <a:rPr lang="fr-FR" altLang="fr-FR" smtClean="0"/>
              <a:t>Pour en savoir plus … </a:t>
            </a:r>
          </a:p>
        </p:txBody>
      </p:sp>
      <p:sp>
        <p:nvSpPr>
          <p:cNvPr id="62468" name="Rectangle 3"/>
          <p:cNvSpPr>
            <a:spLocks noChangeArrowheads="1"/>
          </p:cNvSpPr>
          <p:nvPr/>
        </p:nvSpPr>
        <p:spPr bwMode="auto">
          <a:xfrm>
            <a:off x="3932238" y="2608263"/>
            <a:ext cx="9144000" cy="0"/>
          </a:xfrm>
          <a:prstGeom prst="rect">
            <a:avLst/>
          </a:prstGeom>
          <a:solidFill>
            <a:srgbClr val="F3F3F3"/>
          </a:solidFill>
          <a:ln>
            <a:noFill/>
          </a:ln>
          <a:effectLst>
            <a:prstShdw prst="shdw17" dist="17961" dir="2700000">
              <a:srgbClr val="929292"/>
            </a:prst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endParaRPr lang="fr-FR" altLang="fr-FR"/>
          </a:p>
        </p:txBody>
      </p:sp>
      <p:sp>
        <p:nvSpPr>
          <p:cNvPr id="4" name="Espace réservé de la date 3"/>
          <p:cNvSpPr>
            <a:spLocks noGrp="1"/>
          </p:cNvSpPr>
          <p:nvPr>
            <p:ph type="dt" sz="half" idx="2"/>
          </p:nvPr>
        </p:nvSpPr>
        <p:spPr/>
        <p:txBody>
          <a:bodyPr/>
          <a:lstStyle/>
          <a:p>
            <a:fld id="{26D21CC2-8905-412D-8732-0548A9F3DB2F}" type="datetime1">
              <a:rPr lang="fr-FR" smtClean="0"/>
              <a:t>13/04/2015</a:t>
            </a:fld>
            <a:endParaRPr lang="fr-FR" dirty="0"/>
          </a:p>
        </p:txBody>
      </p:sp>
      <p:sp>
        <p:nvSpPr>
          <p:cNvPr id="5" name="Espace réservé du pied de page 4"/>
          <p:cNvSpPr>
            <a:spLocks noGrp="1"/>
          </p:cNvSpPr>
          <p:nvPr>
            <p:ph type="ftr" sz="quarter" idx="3"/>
          </p:nvPr>
        </p:nvSpPr>
        <p:spPr/>
        <p:txBody>
          <a:bodyPr/>
          <a:lstStyle/>
          <a:p>
            <a:pPr>
              <a:defRPr/>
            </a:pPr>
            <a:r>
              <a:rPr lang="fr-FR" smtClean="0"/>
              <a:t>Copyright Lexing 2015 ®</a:t>
            </a:r>
            <a:endParaRPr lang="fr-F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268760"/>
            <a:ext cx="8347185" cy="4795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479804"/>
      </p:ext>
    </p:extLst>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8" name="WordArt 2"/>
          <p:cNvSpPr>
            <a:spLocks noChangeArrowheads="1" noChangeShapeType="1" noTextEdit="1"/>
          </p:cNvSpPr>
          <p:nvPr/>
        </p:nvSpPr>
        <p:spPr bwMode="auto">
          <a:xfrm>
            <a:off x="1219200" y="2819400"/>
            <a:ext cx="6781800" cy="1390650"/>
          </a:xfrm>
          <a:prstGeom prst="rect">
            <a:avLst/>
          </a:prstGeom>
        </p:spPr>
        <p:txBody>
          <a:bodyPr wrap="none" fromWordArt="1">
            <a:prstTxWarp prst="textPlain">
              <a:avLst>
                <a:gd name="adj" fmla="val 50000"/>
              </a:avLst>
            </a:prstTxWarp>
          </a:bodyPr>
          <a:lstStyle/>
          <a:p>
            <a:pPr algn="ctr">
              <a:buFontTx/>
              <a:buNone/>
            </a:pPr>
            <a:r>
              <a:rPr lang="fr-FR" sz="3600" kern="10">
                <a:ln w="15875">
                  <a:solidFill>
                    <a:srgbClr val="004C99"/>
                  </a:solidFill>
                  <a:miter lim="800000"/>
                  <a:headEnd/>
                  <a:tailEnd/>
                </a:ln>
                <a:solidFill>
                  <a:srgbClr val="245F94"/>
                </a:solidFill>
                <a:effectLst>
                  <a:outerShdw dist="35921" dir="2700000" sy="50000" kx="2115830" algn="bl" rotWithShape="0">
                    <a:srgbClr val="C0C0C0"/>
                  </a:outerShdw>
                </a:effectLst>
                <a:latin typeface="Arial Black"/>
              </a:rPr>
              <a:t>MERCI</a:t>
            </a:r>
          </a:p>
        </p:txBody>
      </p:sp>
      <p:sp>
        <p:nvSpPr>
          <p:cNvPr id="25606" name="Rectangle 12"/>
          <p:cNvSpPr>
            <a:spLocks noChangeArrowheads="1"/>
          </p:cNvSpPr>
          <p:nvPr/>
        </p:nvSpPr>
        <p:spPr bwMode="auto">
          <a:xfrm>
            <a:off x="1514475" y="4883150"/>
            <a:ext cx="61785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4C99"/>
                </a:solidFill>
                <a:miter lim="800000"/>
                <a:headEnd/>
                <a:tailEnd/>
              </a14:hiddenLine>
            </a:ext>
          </a:extLst>
        </p:spPr>
        <p:txBody>
          <a:bodyPr anchor="ctr"/>
          <a:lstStyle/>
          <a:p>
            <a:pPr algn="ctr">
              <a:buFontTx/>
              <a:buNone/>
            </a:pPr>
            <a:r>
              <a:rPr lang="fr-FR" sz="2800"/>
              <a:t>Questions - Réponses</a:t>
            </a: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8156" y="438448"/>
            <a:ext cx="1734852" cy="23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Espace réservé de la date 5"/>
          <p:cNvSpPr>
            <a:spLocks noGrp="1"/>
          </p:cNvSpPr>
          <p:nvPr>
            <p:ph type="dt" sz="half" idx="2"/>
          </p:nvPr>
        </p:nvSpPr>
        <p:spPr/>
        <p:txBody>
          <a:bodyPr/>
          <a:lstStyle/>
          <a:p>
            <a:fld id="{7B36C1DA-DF11-4DF8-8E30-429BB07A0D27}" type="datetime1">
              <a:rPr lang="fr-FR" smtClean="0"/>
              <a:t>13/04/2015</a:t>
            </a:fld>
            <a:endParaRPr lang="fr-FR" dirty="0"/>
          </a:p>
        </p:txBody>
      </p:sp>
      <p:sp>
        <p:nvSpPr>
          <p:cNvPr id="7" name="Espace réservé du pied de page 6"/>
          <p:cNvSpPr>
            <a:spLocks noGrp="1"/>
          </p:cNvSpPr>
          <p:nvPr>
            <p:ph type="ftr" sz="quarter" idx="3"/>
          </p:nvPr>
        </p:nvSpPr>
        <p:spPr/>
        <p:txBody>
          <a:bodyPr/>
          <a:lstStyle/>
          <a:p>
            <a:pPr>
              <a:defRPr/>
            </a:pPr>
            <a:r>
              <a:rPr lang="fr-FR" smtClean="0"/>
              <a:t>Copyright Lexing 2015 ® </a:t>
            </a:r>
            <a:endParaRPr lang="fr-FR" dirty="0"/>
          </a:p>
        </p:txBody>
      </p:sp>
      <p:sp>
        <p:nvSpPr>
          <p:cNvPr id="8" name="Espace réservé du numéro de diapositive 7"/>
          <p:cNvSpPr>
            <a:spLocks noGrp="1"/>
          </p:cNvSpPr>
          <p:nvPr>
            <p:ph type="sldNum" sz="quarter" idx="4"/>
          </p:nvPr>
        </p:nvSpPr>
        <p:spPr/>
        <p:txBody>
          <a:bodyPr/>
          <a:lstStyle/>
          <a:p>
            <a:pPr>
              <a:defRPr/>
            </a:pPr>
            <a:fld id="{7B9AB9FC-2B34-4D54-879F-0CE5E0C0CA57}" type="slidenum">
              <a:rPr lang="fr-FR" smtClean="0"/>
              <a:pPr>
                <a:defRPr/>
              </a:pPr>
              <a:t>49</a:t>
            </a:fld>
            <a:endParaRPr lang="fr-FR" dirty="0"/>
          </a:p>
        </p:txBody>
      </p:sp>
    </p:spTree>
    <p:extLst>
      <p:ext uri="{BB962C8B-B14F-4D97-AF65-F5344CB8AC3E}">
        <p14:creationId xmlns:p14="http://schemas.microsoft.com/office/powerpoint/2010/main" val="301246412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74178"/>
                                        </p:tgtEl>
                                        <p:attrNameLst>
                                          <p:attrName>style.visibility</p:attrName>
                                        </p:attrNameLst>
                                      </p:cBhvr>
                                      <p:to>
                                        <p:strVal val="visible"/>
                                      </p:to>
                                    </p:set>
                                    <p:animEffect transition="in" filter="wipe(up)">
                                      <p:cBhvr>
                                        <p:cTn id="7" dur="500"/>
                                        <p:tgtEl>
                                          <p:spTgt spid="1074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417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2"/>
          </p:nvPr>
        </p:nvSpPr>
        <p:spPr/>
        <p:txBody>
          <a:bodyPr/>
          <a:lstStyle/>
          <a:p>
            <a:fld id="{1821D426-331D-4211-BB92-39CA24B8E656}" type="datetime1">
              <a:rPr lang="fr-FR" smtClean="0"/>
              <a:t>13/04/2015</a:t>
            </a:fld>
            <a:endParaRPr lang="fr-FR" dirty="0"/>
          </a:p>
        </p:txBody>
      </p:sp>
      <p:sp>
        <p:nvSpPr>
          <p:cNvPr id="4" name="Espace réservé du pied de page 3"/>
          <p:cNvSpPr>
            <a:spLocks noGrp="1"/>
          </p:cNvSpPr>
          <p:nvPr>
            <p:ph type="ftr" sz="quarter" idx="3"/>
          </p:nvPr>
        </p:nvSpPr>
        <p:spPr/>
        <p:txBody>
          <a:bodyPr/>
          <a:lstStyle/>
          <a:p>
            <a:pPr>
              <a:defRPr/>
            </a:pPr>
            <a:r>
              <a:rPr lang="fr-FR" smtClean="0"/>
              <a:t>Copyright Lexing 2015 ®</a:t>
            </a:r>
            <a:endParaRPr lang="fr-FR" dirty="0"/>
          </a:p>
        </p:txBody>
      </p:sp>
      <p:sp>
        <p:nvSpPr>
          <p:cNvPr id="5" name="Espace réservé du numéro de diapositive 4"/>
          <p:cNvSpPr>
            <a:spLocks noGrp="1"/>
          </p:cNvSpPr>
          <p:nvPr>
            <p:ph type="sldNum" sz="quarter" idx="4"/>
          </p:nvPr>
        </p:nvSpPr>
        <p:spPr/>
        <p:txBody>
          <a:bodyPr/>
          <a:lstStyle/>
          <a:p>
            <a:fld id="{0ECD7D83-C7C0-41DE-BDCD-70F2CEC9D67A}" type="slidenum">
              <a:rPr lang="fr-FR" smtClean="0"/>
              <a:pPr/>
              <a:t>5</a:t>
            </a:fld>
            <a:endParaRPr lang="fr-FR" dirty="0"/>
          </a:p>
        </p:txBody>
      </p:sp>
      <p:sp>
        <p:nvSpPr>
          <p:cNvPr id="6" name="AutoShape 4"/>
          <p:cNvSpPr>
            <a:spLocks noChangeArrowheads="1"/>
          </p:cNvSpPr>
          <p:nvPr/>
        </p:nvSpPr>
        <p:spPr bwMode="auto">
          <a:xfrm>
            <a:off x="755576" y="1412776"/>
            <a:ext cx="7804150" cy="4251325"/>
          </a:xfrm>
          <a:prstGeom prst="roundRect">
            <a:avLst>
              <a:gd name="adj" fmla="val 8815"/>
            </a:avLst>
          </a:prstGeom>
          <a:solidFill>
            <a:schemeClr val="bg1"/>
          </a:solidFill>
          <a:ln>
            <a:noFill/>
          </a:ln>
          <a:effectLst>
            <a:prstShdw prst="shdw17" dist="35921" dir="2700000">
              <a:srgbClr val="002F5C">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marL="717550" indent="-354013"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40000"/>
              </a:spcBef>
              <a:buFontTx/>
              <a:buAutoNum type="arabicPeriod"/>
            </a:pPr>
            <a:r>
              <a:rPr lang="fr-FR" altLang="fr-FR" sz="2800">
                <a:solidFill>
                  <a:srgbClr val="004C99"/>
                </a:solidFill>
              </a:rPr>
              <a:t>Le droit à l’électronique </a:t>
            </a:r>
          </a:p>
          <a:p>
            <a:pPr eaLnBrk="1" hangingPunct="1">
              <a:spcBef>
                <a:spcPct val="40000"/>
              </a:spcBef>
              <a:buFontTx/>
              <a:buAutoNum type="arabicPeriod"/>
            </a:pPr>
            <a:r>
              <a:rPr lang="fr-FR" altLang="fr-FR" sz="2800">
                <a:solidFill>
                  <a:srgbClr val="004C99"/>
                </a:solidFill>
              </a:rPr>
              <a:t>Le droit à la dématérialisation </a:t>
            </a:r>
          </a:p>
          <a:p>
            <a:pPr eaLnBrk="1" hangingPunct="1">
              <a:spcBef>
                <a:spcPct val="40000"/>
              </a:spcBef>
              <a:buFontTx/>
              <a:buAutoNum type="arabicPeriod"/>
            </a:pPr>
            <a:r>
              <a:rPr lang="fr-FR" altLang="fr-FR" sz="2800">
                <a:solidFill>
                  <a:srgbClr val="004C99"/>
                </a:solidFill>
              </a:rPr>
              <a:t>L’obligation de dématérialiser </a:t>
            </a:r>
          </a:p>
          <a:p>
            <a:pPr eaLnBrk="1" hangingPunct="1">
              <a:spcBef>
                <a:spcPct val="40000"/>
              </a:spcBef>
              <a:buFontTx/>
              <a:buAutoNum type="arabicPeriod"/>
            </a:pPr>
            <a:r>
              <a:rPr lang="fr-FR" altLang="fr-FR" sz="2800">
                <a:solidFill>
                  <a:srgbClr val="004C99"/>
                </a:solidFill>
              </a:rPr>
              <a:t>La dématérialisation demain… </a:t>
            </a:r>
          </a:p>
          <a:p>
            <a:pPr eaLnBrk="1" hangingPunct="1">
              <a:spcBef>
                <a:spcPct val="40000"/>
              </a:spcBef>
              <a:buFontTx/>
              <a:buAutoNum type="arabicPeriod"/>
            </a:pPr>
            <a:endParaRPr lang="fr-FR" altLang="fr-FR" sz="2800">
              <a:solidFill>
                <a:srgbClr val="004C99"/>
              </a:solidFill>
            </a:endParaRPr>
          </a:p>
        </p:txBody>
      </p:sp>
      <p:sp>
        <p:nvSpPr>
          <p:cNvPr id="7" name="Rectangle 2"/>
          <p:cNvSpPr>
            <a:spLocks noGrp="1" noChangeArrowheads="1"/>
          </p:cNvSpPr>
          <p:nvPr>
            <p:ph type="title"/>
          </p:nvPr>
        </p:nvSpPr>
        <p:spPr>
          <a:xfrm>
            <a:off x="546979" y="476672"/>
            <a:ext cx="8305800" cy="581025"/>
          </a:xfrm>
        </p:spPr>
        <p:txBody>
          <a:bodyPr/>
          <a:lstStyle/>
          <a:p>
            <a:pPr algn="ctr"/>
            <a:r>
              <a:rPr lang="fr-FR" altLang="fr-FR" dirty="0" smtClean="0"/>
              <a:t>PLAN</a:t>
            </a:r>
          </a:p>
        </p:txBody>
      </p:sp>
    </p:spTree>
    <p:extLst>
      <p:ext uri="{BB962C8B-B14F-4D97-AF65-F5344CB8AC3E}">
        <p14:creationId xmlns:p14="http://schemas.microsoft.com/office/powerpoint/2010/main" val="213672828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3253" y="5944479"/>
            <a:ext cx="8290521" cy="35231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ctr"/>
          <a:lstStyle/>
          <a:p>
            <a:pPr eaLnBrk="1" hangingPunct="1">
              <a:buFontTx/>
              <a:buNone/>
            </a:pPr>
            <a:r>
              <a:rPr lang="fr-FR" sz="1200" b="0" dirty="0" smtClean="0">
                <a:solidFill>
                  <a:srgbClr val="004C99"/>
                </a:solidFill>
                <a:cs typeface="Arial" pitchFamily="34" charset="0"/>
              </a:rPr>
              <a:t>                                   Le premier réseau </a:t>
            </a:r>
            <a:r>
              <a:rPr lang="fr-FR" sz="1200" b="0" dirty="0">
                <a:solidFill>
                  <a:srgbClr val="004C99"/>
                </a:solidFill>
                <a:cs typeface="Arial" pitchFamily="34" charset="0"/>
              </a:rPr>
              <a:t>international d’avocats dédié au droit des </a:t>
            </a:r>
            <a:r>
              <a:rPr lang="fr-FR" sz="1200" b="0" dirty="0" smtClean="0">
                <a:solidFill>
                  <a:srgbClr val="004C99"/>
                </a:solidFill>
                <a:cs typeface="Arial" pitchFamily="34" charset="0"/>
              </a:rPr>
              <a:t>technologies avancées</a:t>
            </a:r>
          </a:p>
        </p:txBody>
      </p:sp>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254" y="5953258"/>
            <a:ext cx="805785" cy="343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1031" y="0"/>
            <a:ext cx="1612969" cy="1184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Imag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2379480" cy="1134539"/>
          </a:xfrm>
          <a:prstGeom prst="rect">
            <a:avLst/>
          </a:prstGeom>
        </p:spPr>
      </p:pic>
      <p:sp>
        <p:nvSpPr>
          <p:cNvPr id="22" name="Rectangle 2"/>
          <p:cNvSpPr>
            <a:spLocks noGrp="1" noChangeArrowheads="1"/>
          </p:cNvSpPr>
          <p:nvPr>
            <p:ph type="title"/>
          </p:nvPr>
        </p:nvSpPr>
        <p:spPr>
          <a:xfrm>
            <a:off x="536575" y="333375"/>
            <a:ext cx="7975600" cy="581025"/>
          </a:xfrm>
        </p:spPr>
        <p:txBody>
          <a:bodyPr/>
          <a:lstStyle/>
          <a:p>
            <a:pPr algn="ctr"/>
            <a:r>
              <a:rPr lang="fr-FR" dirty="0" smtClean="0"/>
              <a:t>Qui sommes-nous ?</a:t>
            </a:r>
          </a:p>
        </p:txBody>
      </p:sp>
      <p:sp>
        <p:nvSpPr>
          <p:cNvPr id="25" name="Rectangle 4"/>
          <p:cNvSpPr>
            <a:spLocks noChangeArrowheads="1"/>
          </p:cNvSpPr>
          <p:nvPr/>
        </p:nvSpPr>
        <p:spPr bwMode="auto">
          <a:xfrm>
            <a:off x="1681257" y="1154233"/>
            <a:ext cx="5779708" cy="3231654"/>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wrap="square">
            <a:spAutoFit/>
          </a:bodyPr>
          <a:lstStyle/>
          <a:p>
            <a:pPr marL="171450" indent="-171450" algn="just" eaLnBrk="1" hangingPunct="1">
              <a:spcBef>
                <a:spcPct val="50000"/>
              </a:spcBef>
              <a:buFont typeface="Arial" panose="020B0604020202020204" pitchFamily="34" charset="0"/>
              <a:buChar char="•"/>
              <a:defRPr/>
            </a:pPr>
            <a:endParaRPr lang="fr-FR" sz="1200" b="0" dirty="0" smtClean="0">
              <a:solidFill>
                <a:srgbClr val="004C99"/>
              </a:solidFill>
              <a:cs typeface="Tahoma" pitchFamily="34" charset="0"/>
            </a:endParaRPr>
          </a:p>
          <a:p>
            <a:pPr marL="171450" indent="-171450" algn="just" eaLnBrk="1" hangingPunct="1">
              <a:spcBef>
                <a:spcPct val="50000"/>
              </a:spcBef>
              <a:buFont typeface="Arial" panose="020B0604020202020204" pitchFamily="34" charset="0"/>
              <a:buChar char="•"/>
              <a:defRPr/>
            </a:pPr>
            <a:r>
              <a:rPr lang="fr-FR" sz="1200" b="0" dirty="0" smtClean="0">
                <a:solidFill>
                  <a:srgbClr val="004C99"/>
                </a:solidFill>
                <a:cs typeface="Tahoma" pitchFamily="34" charset="0"/>
              </a:rPr>
              <a:t>Le cabinet a obtenu en 2014 et 2013 le 1er prix (Trophée d’or) dans la catégorie « Technologies de l’information – Médias &amp; Télécommunications », dans le cadre du </a:t>
            </a:r>
            <a:r>
              <a:rPr lang="fr-FR" sz="1200" b="0" dirty="0" smtClean="0">
                <a:solidFill>
                  <a:srgbClr val="004C99"/>
                </a:solidFill>
                <a:cs typeface="Tahoma" pitchFamily="34" charset="0"/>
                <a:hlinkClick r:id="rId6"/>
              </a:rPr>
              <a:t>Palmarès des Avocats</a:t>
            </a:r>
            <a:r>
              <a:rPr lang="fr-FR" sz="1200" b="0" dirty="0" smtClean="0">
                <a:solidFill>
                  <a:srgbClr val="004C99"/>
                </a:solidFill>
                <a:cs typeface="Tahoma" pitchFamily="34" charset="0"/>
              </a:rPr>
              <a:t> organisé par Le Monde du Droit en partenariat avec l'Association Française des Juristes d'Entreprise </a:t>
            </a:r>
            <a:r>
              <a:rPr lang="fr-FR" sz="1200" b="0" dirty="0">
                <a:solidFill>
                  <a:srgbClr val="004C99"/>
                </a:solidFill>
                <a:cs typeface="Tahoma" pitchFamily="34" charset="0"/>
              </a:rPr>
              <a:t>(</a:t>
            </a:r>
            <a:r>
              <a:rPr lang="fr-FR" sz="1200" b="0" dirty="0" smtClean="0">
                <a:solidFill>
                  <a:srgbClr val="004C99"/>
                </a:solidFill>
                <a:cs typeface="Tahoma" pitchFamily="34" charset="0"/>
              </a:rPr>
              <a:t>AFJE).</a:t>
            </a:r>
          </a:p>
          <a:p>
            <a:pPr marL="171450" indent="-171450" algn="just" eaLnBrk="1" hangingPunct="1">
              <a:spcBef>
                <a:spcPct val="50000"/>
              </a:spcBef>
              <a:buFont typeface="Arial" panose="020B0604020202020204" pitchFamily="34" charset="0"/>
              <a:buChar char="•"/>
              <a:defRPr/>
            </a:pPr>
            <a:r>
              <a:rPr lang="fr-FR" sz="1200" b="0" dirty="0" smtClean="0">
                <a:solidFill>
                  <a:srgbClr val="004C99"/>
                </a:solidFill>
                <a:cs typeface="Tahoma" pitchFamily="34" charset="0"/>
              </a:rPr>
              <a:t>Un </a:t>
            </a:r>
            <a:r>
              <a:rPr lang="fr-FR" sz="1200" b="0" dirty="0">
                <a:solidFill>
                  <a:srgbClr val="004C99"/>
                </a:solidFill>
                <a:cs typeface="Tahoma" pitchFamily="34" charset="0"/>
              </a:rPr>
              <a:t>Client </a:t>
            </a:r>
            <a:r>
              <a:rPr lang="fr-FR" sz="1200" b="0" dirty="0" err="1">
                <a:solidFill>
                  <a:srgbClr val="004C99"/>
                </a:solidFill>
                <a:cs typeface="Tahoma" pitchFamily="34" charset="0"/>
              </a:rPr>
              <a:t>Choice</a:t>
            </a:r>
            <a:r>
              <a:rPr lang="fr-FR" sz="1200" b="0" dirty="0">
                <a:solidFill>
                  <a:srgbClr val="004C99"/>
                </a:solidFill>
                <a:cs typeface="Tahoma" pitchFamily="34" charset="0"/>
              </a:rPr>
              <a:t> </a:t>
            </a:r>
            <a:r>
              <a:rPr lang="fr-FR" sz="1200" b="0" dirty="0" err="1">
                <a:solidFill>
                  <a:srgbClr val="004C99"/>
                </a:solidFill>
                <a:cs typeface="Tahoma" pitchFamily="34" charset="0"/>
              </a:rPr>
              <a:t>Award</a:t>
            </a:r>
            <a:r>
              <a:rPr lang="fr-FR" sz="1200" b="0" dirty="0">
                <a:solidFill>
                  <a:srgbClr val="004C99"/>
                </a:solidFill>
                <a:cs typeface="Tahoma" pitchFamily="34" charset="0"/>
              </a:rPr>
              <a:t> </a:t>
            </a:r>
            <a:r>
              <a:rPr lang="fr-FR" sz="1200" b="0" dirty="0" smtClean="0">
                <a:solidFill>
                  <a:srgbClr val="004C99"/>
                </a:solidFill>
                <a:cs typeface="Tahoma" pitchFamily="34" charset="0"/>
              </a:rPr>
              <a:t>a été décerné à Alain </a:t>
            </a:r>
            <a:r>
              <a:rPr lang="fr-FR" sz="1200" b="0" dirty="0">
                <a:solidFill>
                  <a:srgbClr val="004C99"/>
                </a:solidFill>
                <a:cs typeface="Tahoma" pitchFamily="34" charset="0"/>
              </a:rPr>
              <a:t>Bensoussan </a:t>
            </a:r>
            <a:r>
              <a:rPr lang="fr-FR" sz="1200" b="0" dirty="0" smtClean="0">
                <a:solidFill>
                  <a:srgbClr val="004C99"/>
                </a:solidFill>
                <a:cs typeface="Tahoma" pitchFamily="34" charset="0"/>
              </a:rPr>
              <a:t>en 2014 dans </a:t>
            </a:r>
            <a:r>
              <a:rPr lang="fr-FR" sz="1200" b="0" dirty="0">
                <a:solidFill>
                  <a:srgbClr val="004C99"/>
                </a:solidFill>
                <a:cs typeface="Tahoma" pitchFamily="34" charset="0"/>
              </a:rPr>
              <a:t>la </a:t>
            </a:r>
            <a:r>
              <a:rPr lang="fr-FR" sz="1200" b="0" dirty="0" smtClean="0">
                <a:solidFill>
                  <a:srgbClr val="004C99"/>
                </a:solidFill>
                <a:cs typeface="Tahoma" pitchFamily="34" charset="0"/>
              </a:rPr>
              <a:t>catégorie « </a:t>
            </a:r>
            <a:r>
              <a:rPr lang="fr-FR" sz="1200" b="0" dirty="0">
                <a:solidFill>
                  <a:srgbClr val="004C99"/>
                </a:solidFill>
                <a:cs typeface="Tahoma" pitchFamily="34" charset="0"/>
                <a:hlinkClick r:id="rId7"/>
              </a:rPr>
              <a:t>Information Technology</a:t>
            </a:r>
            <a:r>
              <a:rPr lang="fr-FR" sz="1200" b="0" dirty="0">
                <a:solidFill>
                  <a:srgbClr val="004C99"/>
                </a:solidFill>
                <a:cs typeface="Tahoma" pitchFamily="34" charset="0"/>
              </a:rPr>
              <a:t> », reconnaissant ainsi la qualité exceptionnelle de ses prestations dans le domaine des technologies avancées. </a:t>
            </a:r>
            <a:endParaRPr lang="fr-FR" sz="1200" b="0" dirty="0" smtClean="0">
              <a:solidFill>
                <a:srgbClr val="004C99"/>
              </a:solidFill>
              <a:cs typeface="Tahoma" pitchFamily="34" charset="0"/>
            </a:endParaRPr>
          </a:p>
          <a:p>
            <a:pPr marL="171450" indent="-171450" algn="just" eaLnBrk="1" hangingPunct="1">
              <a:spcBef>
                <a:spcPct val="50000"/>
              </a:spcBef>
              <a:buFont typeface="Arial" panose="020B0604020202020204" pitchFamily="34" charset="0"/>
              <a:buChar char="•"/>
              <a:defRPr/>
            </a:pPr>
            <a:r>
              <a:rPr lang="fr-FR" sz="1200" b="0" dirty="0" smtClean="0">
                <a:solidFill>
                  <a:srgbClr val="004C99"/>
                </a:solidFill>
                <a:cs typeface="Tahoma" pitchFamily="34" charset="0"/>
              </a:rPr>
              <a:t>Pour la 4e année consécutive, Alain Bensoussan et le cabinet ont été distingués « Lawyer » de l’année 2014-2015 dans les catégories Technologies, Technologies de l’Information, et Contentieux par la revue juridique américaine « </a:t>
            </a:r>
            <a:r>
              <a:rPr lang="fr-FR" sz="1200" b="0" dirty="0" smtClean="0">
                <a:solidFill>
                  <a:srgbClr val="004C99"/>
                </a:solidFill>
                <a:cs typeface="Tahoma" pitchFamily="34" charset="0"/>
                <a:hlinkClick r:id="rId8"/>
              </a:rPr>
              <a:t>Best Lawyers </a:t>
            </a:r>
            <a:r>
              <a:rPr lang="fr-FR" sz="1200" b="0" dirty="0" smtClean="0">
                <a:solidFill>
                  <a:srgbClr val="004C99"/>
                </a:solidFill>
                <a:cs typeface="Tahoma" pitchFamily="34" charset="0"/>
              </a:rPr>
              <a:t>».</a:t>
            </a:r>
          </a:p>
          <a:p>
            <a:pPr marL="171450" indent="-171450" algn="just" eaLnBrk="1" hangingPunct="1">
              <a:spcBef>
                <a:spcPct val="50000"/>
              </a:spcBef>
              <a:buFont typeface="Arial" panose="020B0604020202020204" pitchFamily="34" charset="0"/>
              <a:buChar char="•"/>
              <a:defRPr/>
            </a:pPr>
            <a:r>
              <a:rPr lang="fr-FR" sz="1200" b="0" dirty="0" smtClean="0">
                <a:solidFill>
                  <a:srgbClr val="004C99"/>
                </a:solidFill>
                <a:cs typeface="Tahoma" pitchFamily="34" charset="0"/>
              </a:rPr>
              <a:t>Après avoir obtenu le label Cnil « Lexing® formation informatique et libertés » pour son catalogue de formations informatique et libertés, le cabinet a obtenu le label Cnil pour sa procédure d’audit « Lexing® audit informatique et libertés ».</a:t>
            </a:r>
            <a:endParaRPr lang="fr-FR" sz="1200" b="0" dirty="0">
              <a:solidFill>
                <a:srgbClr val="004C99"/>
              </a:solidFill>
              <a:cs typeface="Tahoma" pitchFamily="34" charset="0"/>
            </a:endParaRPr>
          </a:p>
        </p:txBody>
      </p:sp>
      <p:pic>
        <p:nvPicPr>
          <p:cNvPr id="26" name="Image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3487" y="1347697"/>
            <a:ext cx="1321245" cy="1246409"/>
          </a:xfrm>
          <a:prstGeom prst="rect">
            <a:avLst/>
          </a:prstGeom>
        </p:spPr>
      </p:pic>
      <p:pic>
        <p:nvPicPr>
          <p:cNvPr id="28" name="Picture 6" descr="book cove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4784"/>
          <a:stretch/>
        </p:blipFill>
        <p:spPr bwMode="auto">
          <a:xfrm>
            <a:off x="3745999" y="4144285"/>
            <a:ext cx="1650223" cy="199243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b="-795"/>
          <a:stretch/>
        </p:blipFill>
        <p:spPr bwMode="auto">
          <a:xfrm>
            <a:off x="2182003" y="4385887"/>
            <a:ext cx="1047750" cy="158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7381" y="4376323"/>
            <a:ext cx="96202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Image 3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10923" y="2817671"/>
            <a:ext cx="687119" cy="1142788"/>
          </a:xfrm>
          <a:prstGeom prst="rect">
            <a:avLst/>
          </a:prstGeom>
        </p:spPr>
      </p:pic>
      <p:pic>
        <p:nvPicPr>
          <p:cNvPr id="20" name="Image 1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67381" y="2772553"/>
            <a:ext cx="660623" cy="1187905"/>
          </a:xfrm>
          <a:prstGeom prst="rect">
            <a:avLst/>
          </a:prstGeom>
        </p:spPr>
      </p:pic>
      <p:pic>
        <p:nvPicPr>
          <p:cNvPr id="4" name="Image 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71326" y="1347697"/>
            <a:ext cx="1672674" cy="976076"/>
          </a:xfrm>
          <a:prstGeom prst="rect">
            <a:avLst/>
          </a:prstGeom>
        </p:spPr>
      </p:pic>
      <p:sp>
        <p:nvSpPr>
          <p:cNvPr id="5" name="Espace réservé de la date 4"/>
          <p:cNvSpPr>
            <a:spLocks noGrp="1"/>
          </p:cNvSpPr>
          <p:nvPr>
            <p:ph type="dt" sz="half" idx="2"/>
          </p:nvPr>
        </p:nvSpPr>
        <p:spPr/>
        <p:txBody>
          <a:bodyPr/>
          <a:lstStyle/>
          <a:p>
            <a:fld id="{A1424FF5-D100-40AA-BA36-3305DA07B09A}"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 </a:t>
            </a:r>
            <a:endParaRPr lang="fr-FR" dirty="0"/>
          </a:p>
        </p:txBody>
      </p:sp>
      <p:sp>
        <p:nvSpPr>
          <p:cNvPr id="7" name="Espace réservé du numéro de diapositive 6"/>
          <p:cNvSpPr>
            <a:spLocks noGrp="1"/>
          </p:cNvSpPr>
          <p:nvPr>
            <p:ph type="sldNum" sz="quarter" idx="4"/>
          </p:nvPr>
        </p:nvSpPr>
        <p:spPr/>
        <p:txBody>
          <a:bodyPr/>
          <a:lstStyle/>
          <a:p>
            <a:pPr>
              <a:defRPr/>
            </a:pPr>
            <a:fld id="{7B9AB9FC-2B34-4D54-879F-0CE5E0C0CA57}" type="slidenum">
              <a:rPr lang="fr-FR" smtClean="0"/>
              <a:pPr>
                <a:defRPr/>
              </a:pPr>
              <a:t>50</a:t>
            </a:fld>
            <a:endParaRPr lang="fr-FR" dirty="0"/>
          </a:p>
        </p:txBody>
      </p:sp>
      <p:pic>
        <p:nvPicPr>
          <p:cNvPr id="8" name="Image 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386378" y="4376323"/>
            <a:ext cx="1143880" cy="1568156"/>
          </a:xfrm>
          <a:prstGeom prst="rect">
            <a:avLst/>
          </a:prstGeom>
        </p:spPr>
      </p:pic>
    </p:spTree>
    <p:extLst>
      <p:ext uri="{BB962C8B-B14F-4D97-AF65-F5344CB8AC3E}">
        <p14:creationId xmlns:p14="http://schemas.microsoft.com/office/powerpoint/2010/main" val="2647367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536575" y="333375"/>
            <a:ext cx="8121650" cy="581025"/>
          </a:xfrm>
          <a:prstGeom prst="rect">
            <a:avLst/>
          </a:prstGeom>
        </p:spPr>
        <p:txBody>
          <a:bodyPr/>
          <a:lstStyle>
            <a:lvl1pPr algn="l" rtl="0" eaLnBrk="0" fontAlgn="base" hangingPunct="0">
              <a:spcBef>
                <a:spcPct val="0"/>
              </a:spcBef>
              <a:spcAft>
                <a:spcPct val="0"/>
              </a:spcAft>
              <a:defRPr sz="3200" b="0">
                <a:solidFill>
                  <a:srgbClr val="004C99"/>
                </a:solidFill>
                <a:latin typeface="Arial" charset="0"/>
                <a:ea typeface="+mj-ea"/>
                <a:cs typeface="+mj-cs"/>
              </a:defRPr>
            </a:lvl1pPr>
            <a:lvl2pPr algn="l" rtl="0" eaLnBrk="0" fontAlgn="base" hangingPunct="0">
              <a:spcBef>
                <a:spcPct val="0"/>
              </a:spcBef>
              <a:spcAft>
                <a:spcPct val="0"/>
              </a:spcAft>
              <a:defRPr sz="3200" b="1">
                <a:solidFill>
                  <a:srgbClr val="004C99"/>
                </a:solidFill>
                <a:latin typeface="Arial" charset="0"/>
              </a:defRPr>
            </a:lvl2pPr>
            <a:lvl3pPr algn="l" rtl="0" eaLnBrk="0" fontAlgn="base" hangingPunct="0">
              <a:spcBef>
                <a:spcPct val="0"/>
              </a:spcBef>
              <a:spcAft>
                <a:spcPct val="0"/>
              </a:spcAft>
              <a:defRPr sz="3200" b="1">
                <a:solidFill>
                  <a:srgbClr val="004C99"/>
                </a:solidFill>
                <a:latin typeface="Arial" charset="0"/>
              </a:defRPr>
            </a:lvl3pPr>
            <a:lvl4pPr algn="l" rtl="0" eaLnBrk="0" fontAlgn="base" hangingPunct="0">
              <a:spcBef>
                <a:spcPct val="0"/>
              </a:spcBef>
              <a:spcAft>
                <a:spcPct val="0"/>
              </a:spcAft>
              <a:defRPr sz="3200" b="1">
                <a:solidFill>
                  <a:srgbClr val="004C99"/>
                </a:solidFill>
                <a:latin typeface="Arial" charset="0"/>
              </a:defRPr>
            </a:lvl4pPr>
            <a:lvl5pPr algn="l" rtl="0" eaLnBrk="0" fontAlgn="base" hangingPunct="0">
              <a:spcBef>
                <a:spcPct val="0"/>
              </a:spcBef>
              <a:spcAft>
                <a:spcPct val="0"/>
              </a:spcAft>
              <a:defRPr sz="3200" b="1">
                <a:solidFill>
                  <a:srgbClr val="004C99"/>
                </a:solidFill>
                <a:latin typeface="Arial" charset="0"/>
              </a:defRPr>
            </a:lvl5pPr>
            <a:lvl6pPr marL="457200" algn="l" rtl="0" fontAlgn="base">
              <a:spcBef>
                <a:spcPct val="0"/>
              </a:spcBef>
              <a:spcAft>
                <a:spcPct val="0"/>
              </a:spcAft>
              <a:defRPr sz="3200" b="1">
                <a:solidFill>
                  <a:srgbClr val="D0CE09"/>
                </a:solidFill>
                <a:latin typeface="Helvetica 55 Roman" pitchFamily="34" charset="0"/>
              </a:defRPr>
            </a:lvl6pPr>
            <a:lvl7pPr marL="914400" algn="l" rtl="0" fontAlgn="base">
              <a:spcBef>
                <a:spcPct val="0"/>
              </a:spcBef>
              <a:spcAft>
                <a:spcPct val="0"/>
              </a:spcAft>
              <a:defRPr sz="3200" b="1">
                <a:solidFill>
                  <a:srgbClr val="D0CE09"/>
                </a:solidFill>
                <a:latin typeface="Helvetica 55 Roman" pitchFamily="34" charset="0"/>
              </a:defRPr>
            </a:lvl7pPr>
            <a:lvl8pPr marL="1371600" algn="l" rtl="0" fontAlgn="base">
              <a:spcBef>
                <a:spcPct val="0"/>
              </a:spcBef>
              <a:spcAft>
                <a:spcPct val="0"/>
              </a:spcAft>
              <a:defRPr sz="3200" b="1">
                <a:solidFill>
                  <a:srgbClr val="D0CE09"/>
                </a:solidFill>
                <a:latin typeface="Helvetica 55 Roman" pitchFamily="34" charset="0"/>
              </a:defRPr>
            </a:lvl8pPr>
            <a:lvl9pPr marL="1828800" algn="l" rtl="0" fontAlgn="base">
              <a:spcBef>
                <a:spcPct val="0"/>
              </a:spcBef>
              <a:spcAft>
                <a:spcPct val="0"/>
              </a:spcAft>
              <a:defRPr sz="3200" b="1">
                <a:solidFill>
                  <a:srgbClr val="D0CE09"/>
                </a:solidFill>
                <a:latin typeface="Helvetica 55 Roman" pitchFamily="34" charset="0"/>
              </a:defRPr>
            </a:lvl9pPr>
          </a:lstStyle>
          <a:p>
            <a:pPr algn="ctr">
              <a:buNone/>
            </a:pPr>
            <a:r>
              <a:rPr lang="fr-FR" kern="0" dirty="0" smtClean="0"/>
              <a:t>Réseau Lexing</a:t>
            </a:r>
          </a:p>
        </p:txBody>
      </p:sp>
      <p:sp>
        <p:nvSpPr>
          <p:cNvPr id="4" name="Espace réservé du numéro de diapositive 3"/>
          <p:cNvSpPr>
            <a:spLocks noGrp="1"/>
          </p:cNvSpPr>
          <p:nvPr>
            <p:ph type="sldNum" sz="quarter" idx="4"/>
          </p:nvPr>
        </p:nvSpPr>
        <p:spPr/>
        <p:txBody>
          <a:bodyPr/>
          <a:lstStyle/>
          <a:p>
            <a:pPr>
              <a:defRPr/>
            </a:pPr>
            <a:fld id="{7B9AB9FC-2B34-4D54-879F-0CE5E0C0CA57}" type="slidenum">
              <a:rPr lang="fr-FR" smtClean="0"/>
              <a:pPr>
                <a:defRPr/>
              </a:pPr>
              <a:t>51</a:t>
            </a:fld>
            <a:endParaRPr lang="fr-FR" dirty="0"/>
          </a:p>
        </p:txBody>
      </p:sp>
      <p:sp>
        <p:nvSpPr>
          <p:cNvPr id="2" name="Espace réservé de la date 1"/>
          <p:cNvSpPr>
            <a:spLocks noGrp="1"/>
          </p:cNvSpPr>
          <p:nvPr>
            <p:ph type="dt" sz="half" idx="2"/>
          </p:nvPr>
        </p:nvSpPr>
        <p:spPr/>
        <p:txBody>
          <a:bodyPr/>
          <a:lstStyle/>
          <a:p>
            <a:fld id="{0BE2C1D2-AEA4-4664-B6AE-54A80622AE67}" type="datetime1">
              <a:rPr lang="fr-FR" smtClean="0"/>
              <a:t>13/04/2015</a:t>
            </a:fld>
            <a:endParaRPr lang="fr-FR" dirty="0"/>
          </a:p>
        </p:txBody>
      </p:sp>
      <p:sp>
        <p:nvSpPr>
          <p:cNvPr id="3" name="Espace réservé du pied de page 2"/>
          <p:cNvSpPr>
            <a:spLocks noGrp="1"/>
          </p:cNvSpPr>
          <p:nvPr>
            <p:ph type="ftr" sz="quarter" idx="3"/>
          </p:nvPr>
        </p:nvSpPr>
        <p:spPr/>
        <p:txBody>
          <a:bodyPr/>
          <a:lstStyle/>
          <a:p>
            <a:pPr>
              <a:defRPr/>
            </a:pPr>
            <a:r>
              <a:rPr lang="fr-FR" smtClean="0"/>
              <a:t>Copyright Lexing 2015 ® </a:t>
            </a:r>
            <a:endParaRPr lang="fr-FR" dirty="0"/>
          </a:p>
        </p:txBody>
      </p:sp>
      <p:pic>
        <p:nvPicPr>
          <p:cNvPr id="2050" name="Picture 2" descr="C:\Users\AD\Desktop\Image\Carte correspondants réseau Lexing ABA (sans fon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31" y="673429"/>
            <a:ext cx="9048307" cy="5734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508677"/>
      </p:ext>
    </p:extLst>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1530350" y="381000"/>
            <a:ext cx="5611813" cy="533400"/>
          </a:xfrm>
        </p:spPr>
        <p:txBody>
          <a:bodyPr>
            <a:normAutofit fontScale="90000"/>
          </a:bodyPr>
          <a:lstStyle/>
          <a:p>
            <a:pPr marL="457200" indent="-457200" algn="ctr"/>
            <a:r>
              <a:rPr lang="fr-FR" dirty="0" smtClean="0"/>
              <a:t> </a:t>
            </a:r>
          </a:p>
        </p:txBody>
      </p:sp>
      <p:sp>
        <p:nvSpPr>
          <p:cNvPr id="6" name="Espace réservé du numéro de diapositive 5"/>
          <p:cNvSpPr>
            <a:spLocks noGrp="1"/>
          </p:cNvSpPr>
          <p:nvPr>
            <p:ph type="sldNum" sz="quarter" idx="4"/>
          </p:nvPr>
        </p:nvSpPr>
        <p:spPr/>
        <p:txBody>
          <a:bodyPr/>
          <a:lstStyle/>
          <a:p>
            <a:pPr>
              <a:defRPr/>
            </a:pPr>
            <a:fld id="{7B9AB9FC-2B34-4D54-879F-0CE5E0C0CA57}" type="slidenum">
              <a:rPr lang="fr-FR" smtClean="0"/>
              <a:pPr>
                <a:defRPr/>
              </a:pPr>
              <a:t>52</a:t>
            </a:fld>
            <a:endParaRPr lang="fr-FR" dirty="0"/>
          </a:p>
        </p:txBody>
      </p:sp>
      <p:sp>
        <p:nvSpPr>
          <p:cNvPr id="26630" name="AutoShape 4"/>
          <p:cNvSpPr>
            <a:spLocks noChangeArrowheads="1"/>
          </p:cNvSpPr>
          <p:nvPr/>
        </p:nvSpPr>
        <p:spPr bwMode="auto">
          <a:xfrm>
            <a:off x="1322077" y="5565183"/>
            <a:ext cx="6499845" cy="500062"/>
          </a:xfrm>
          <a:prstGeom prst="roundRect">
            <a:avLst>
              <a:gd name="adj" fmla="val 8815"/>
            </a:avLst>
          </a:prstGeom>
          <a:solidFill>
            <a:schemeClr val="bg1"/>
          </a:solidFill>
          <a:ln>
            <a:noFill/>
          </a:ln>
          <a:effectLst>
            <a:prstShdw prst="shdw17" dist="35921" dir="2700000">
              <a:srgbClr val="002F5C">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marL="717550" indent="-354013" algn="ctr" eaLnBrk="1" hangingPunct="1">
              <a:buFontTx/>
              <a:buNone/>
            </a:pPr>
            <a:r>
              <a:rPr lang="fr-FR" sz="1400" dirty="0" err="1">
                <a:solidFill>
                  <a:srgbClr val="004C99"/>
                </a:solidFill>
              </a:rPr>
              <a:t>Lexing</a:t>
            </a:r>
            <a:r>
              <a:rPr lang="fr-FR" sz="2000" dirty="0">
                <a:solidFill>
                  <a:srgbClr val="004C99"/>
                </a:solidFill>
              </a:rPr>
              <a:t> </a:t>
            </a:r>
            <a:r>
              <a:rPr lang="fr-FR" sz="1200" b="0" dirty="0">
                <a:solidFill>
                  <a:srgbClr val="004C99"/>
                </a:solidFill>
              </a:rPr>
              <a:t>est une marque déposée par Alain Bensoussan </a:t>
            </a:r>
            <a:r>
              <a:rPr lang="fr-FR" sz="1200" b="0" dirty="0" err="1">
                <a:solidFill>
                  <a:srgbClr val="004C99"/>
                </a:solidFill>
              </a:rPr>
              <a:t>Selas</a:t>
            </a:r>
            <a:endParaRPr lang="fr-FR" sz="1200" b="0" dirty="0">
              <a:solidFill>
                <a:srgbClr val="004C99"/>
              </a:solidFill>
            </a:endParaRPr>
          </a:p>
        </p:txBody>
      </p:sp>
      <p:pic>
        <p:nvPicPr>
          <p:cNvPr id="26" name="Image 25" descr="https://lh5.googleusercontent.com/g4IGusmqfETCccr5c5gUE7GbGRsyt1pXTxU2GiPcvPmV05K40bP53qB_NrVKHTTkZ4MD2KWTL0Z3QQHYh35at7NUXJMldcnJ4-ZkwaGyYSjRaAqCrFfd">
            <a:hlinkClick r:id="rId3" tgtFrame="&quot;_blank&quo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57195" y="4922648"/>
            <a:ext cx="288000" cy="281658"/>
          </a:xfrm>
          <a:prstGeom prst="rect">
            <a:avLst/>
          </a:prstGeom>
          <a:noFill/>
          <a:ln>
            <a:noFill/>
          </a:ln>
        </p:spPr>
      </p:pic>
      <p:pic>
        <p:nvPicPr>
          <p:cNvPr id="2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000" y="3453374"/>
            <a:ext cx="243591" cy="2435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Image 28" descr="https://lh3.googleusercontent.com/Da3JtXxIfTvZz03G038i-e5znFjnS61xXoypBcSlIz0oIvvniUQvKC4hNsTSCQsOTFSAf7MxBo7PL0Mfz-mAG5wmOKx3xesA3Vq38gZ-ILK-n0koxiJ-">
            <a:hlinkClick r:id="rId6" tgtFrame="&quot;_blank&quo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64395" y="2846779"/>
            <a:ext cx="280800" cy="280800"/>
          </a:xfrm>
          <a:prstGeom prst="rect">
            <a:avLst/>
          </a:prstGeom>
          <a:noFill/>
          <a:ln>
            <a:noFill/>
          </a:ln>
        </p:spPr>
      </p:pic>
      <p:pic>
        <p:nvPicPr>
          <p:cNvPr id="30" name="Image 29" descr="https://lh5.googleusercontent.com/g4IGusmqfETCccr5c5gUE7GbGRsyt1pXTxU2GiPcvPmV05K40bP53qB_NrVKHTTkZ4MD2KWTL0Z3QQHYh35at7NUXJMldcnJ4-ZkwaGyYSjRaAqCrFfd">
            <a:hlinkClick r:id="rId3" tgtFrame="&quot;_blank&quo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57195" y="3135218"/>
            <a:ext cx="288000" cy="281658"/>
          </a:xfrm>
          <a:prstGeom prst="rect">
            <a:avLst/>
          </a:prstGeom>
          <a:noFill/>
          <a:ln>
            <a:noFill/>
          </a:ln>
        </p:spPr>
      </p:pic>
      <p:sp>
        <p:nvSpPr>
          <p:cNvPr id="3" name="Espace réservé de la date 2"/>
          <p:cNvSpPr>
            <a:spLocks noGrp="1"/>
          </p:cNvSpPr>
          <p:nvPr>
            <p:ph type="dt" sz="half" idx="2"/>
          </p:nvPr>
        </p:nvSpPr>
        <p:spPr/>
        <p:txBody>
          <a:bodyPr/>
          <a:lstStyle/>
          <a:p>
            <a:fld id="{E4F09EB0-D7E7-4A6D-AAC2-FE7E5CA2FFFD}" type="datetime1">
              <a:rPr lang="fr-FR" smtClean="0"/>
              <a:t>13/04/2015</a:t>
            </a:fld>
            <a:endParaRPr lang="fr-FR" dirty="0"/>
          </a:p>
        </p:txBody>
      </p:sp>
      <p:sp>
        <p:nvSpPr>
          <p:cNvPr id="4" name="Espace réservé du pied de page 3"/>
          <p:cNvSpPr>
            <a:spLocks noGrp="1"/>
          </p:cNvSpPr>
          <p:nvPr>
            <p:ph type="ftr" sz="quarter" idx="3"/>
          </p:nvPr>
        </p:nvSpPr>
        <p:spPr/>
        <p:txBody>
          <a:bodyPr/>
          <a:lstStyle/>
          <a:p>
            <a:pPr>
              <a:defRPr/>
            </a:pPr>
            <a:r>
              <a:rPr lang="fr-FR" smtClean="0"/>
              <a:t>Copyright Lexing 2015 ®</a:t>
            </a:r>
            <a:endParaRPr lang="fr-FR" dirty="0"/>
          </a:p>
        </p:txBody>
      </p:sp>
      <p:sp>
        <p:nvSpPr>
          <p:cNvPr id="15" name="AutoShape 4"/>
          <p:cNvSpPr>
            <a:spLocks noChangeArrowheads="1"/>
          </p:cNvSpPr>
          <p:nvPr/>
        </p:nvSpPr>
        <p:spPr bwMode="auto">
          <a:xfrm>
            <a:off x="1322077" y="643229"/>
            <a:ext cx="6499845" cy="4717718"/>
          </a:xfrm>
          <a:prstGeom prst="roundRect">
            <a:avLst>
              <a:gd name="adj" fmla="val 8815"/>
            </a:avLst>
          </a:prstGeom>
          <a:solidFill>
            <a:schemeClr val="bg1"/>
          </a:solidFill>
          <a:ln>
            <a:noFill/>
          </a:ln>
          <a:effectLst>
            <a:prstShdw prst="shdw17" dist="35921" dir="2700000">
              <a:srgbClr val="002F5C">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marL="717550" indent="-354013" eaLnBrk="1" hangingPunct="1">
              <a:spcBef>
                <a:spcPct val="40000"/>
              </a:spcBef>
              <a:buSzPct val="90000"/>
              <a:buFontTx/>
              <a:buBlip>
                <a:blip r:embed="rId8"/>
              </a:buBlip>
            </a:pPr>
            <a:endParaRPr lang="fr-FR" sz="2000" dirty="0" smtClean="0">
              <a:latin typeface="Helvetica 55 Roman"/>
            </a:endParaRPr>
          </a:p>
          <a:p>
            <a:pPr marL="717550" indent="-354013" eaLnBrk="1" hangingPunct="1">
              <a:spcBef>
                <a:spcPct val="40000"/>
              </a:spcBef>
              <a:buSzPct val="90000"/>
              <a:buFontTx/>
              <a:buBlip>
                <a:blip r:embed="rId8"/>
              </a:buBlip>
            </a:pPr>
            <a:r>
              <a:rPr lang="fr-FR" sz="2000" dirty="0" smtClean="0">
                <a:latin typeface="Helvetica 55 Roman"/>
              </a:rPr>
              <a:t>ALAIN </a:t>
            </a:r>
            <a:r>
              <a:rPr lang="fr-FR" sz="2000" dirty="0">
                <a:latin typeface="Helvetica 55 Roman"/>
              </a:rPr>
              <a:t>BENSOUSSAN AVOCATS</a:t>
            </a:r>
            <a:br>
              <a:rPr lang="fr-FR" sz="2000" dirty="0">
                <a:latin typeface="Helvetica 55 Roman"/>
              </a:rPr>
            </a:br>
            <a:r>
              <a:rPr lang="fr-FR" sz="1800" b="0" dirty="0">
                <a:latin typeface="Helvetica 55 Roman"/>
              </a:rPr>
              <a:t>58 boulevard Gouvion-Saint-Cyr 75017 Paris </a:t>
            </a:r>
            <a:br>
              <a:rPr lang="fr-FR" sz="1800" b="0" dirty="0">
                <a:latin typeface="Helvetica 55 Roman"/>
              </a:rPr>
            </a:br>
            <a:r>
              <a:rPr lang="fr-FR" sz="1800" b="0" dirty="0">
                <a:latin typeface="Helvetica 55 Roman"/>
              </a:rPr>
              <a:t>          Tél. : </a:t>
            </a:r>
            <a:r>
              <a:rPr lang="fr-FR" sz="1800" b="0" dirty="0" smtClean="0">
                <a:latin typeface="Helvetica 55 Roman"/>
              </a:rPr>
              <a:t>+33 (0)1 </a:t>
            </a:r>
            <a:r>
              <a:rPr lang="fr-FR" sz="1800" b="0" dirty="0">
                <a:latin typeface="Helvetica 55 Roman"/>
              </a:rPr>
              <a:t>82 73 05 05</a:t>
            </a:r>
            <a:br>
              <a:rPr lang="fr-FR" sz="1800" b="0" dirty="0">
                <a:latin typeface="Helvetica 55 Roman"/>
              </a:rPr>
            </a:br>
            <a:r>
              <a:rPr lang="fr-FR" sz="1800" b="0" dirty="0">
                <a:latin typeface="Helvetica 55 Roman"/>
              </a:rPr>
              <a:t>          Fax : </a:t>
            </a:r>
            <a:r>
              <a:rPr lang="fr-FR" sz="1800" b="0" dirty="0" smtClean="0">
                <a:latin typeface="Helvetica 55 Roman"/>
              </a:rPr>
              <a:t>+33 (0)1 </a:t>
            </a:r>
            <a:r>
              <a:rPr lang="fr-FR" sz="1800" b="0" dirty="0">
                <a:latin typeface="Helvetica 55 Roman"/>
              </a:rPr>
              <a:t>82 73 05 06</a:t>
            </a:r>
            <a:r>
              <a:rPr lang="fr-FR" sz="1600" b="0" dirty="0"/>
              <a:t/>
            </a:r>
            <a:br>
              <a:rPr lang="fr-FR" sz="1600" b="0" dirty="0"/>
            </a:br>
            <a:r>
              <a:rPr lang="fr-FR" sz="1600" b="0" dirty="0"/>
              <a:t>          </a:t>
            </a:r>
            <a:r>
              <a:rPr lang="fr-FR" sz="1600" b="0" dirty="0" smtClean="0"/>
              <a:t> </a:t>
            </a:r>
            <a:r>
              <a:rPr lang="fr-FR" sz="1800" b="0" dirty="0" smtClean="0">
                <a:latin typeface="Helvetica 55 Roman"/>
                <a:hlinkClick r:id="rId9"/>
              </a:rPr>
              <a:t>paris@alain-bensoussan.com</a:t>
            </a:r>
            <a:r>
              <a:rPr lang="fr-FR" sz="1800" b="0" dirty="0">
                <a:latin typeface="Helvetica 55 Roman"/>
              </a:rPr>
              <a:t/>
            </a:r>
            <a:br>
              <a:rPr lang="fr-FR" sz="1800" b="0" dirty="0">
                <a:latin typeface="Helvetica 55 Roman"/>
              </a:rPr>
            </a:br>
            <a:r>
              <a:rPr lang="fr-FR" sz="1800" b="0" dirty="0">
                <a:latin typeface="Helvetica 55 Roman"/>
              </a:rPr>
              <a:t>	       </a:t>
            </a:r>
            <a:r>
              <a:rPr lang="fr-FR" sz="1800" b="0" dirty="0" smtClean="0">
                <a:latin typeface="Helvetica 55 Roman"/>
                <a:hlinkClick r:id="rId10"/>
              </a:rPr>
              <a:t>www.alain-bensoussan.com</a:t>
            </a:r>
            <a:endParaRPr lang="fr-FR" sz="1800" b="0" dirty="0" smtClean="0">
              <a:latin typeface="Helvetica 55 Roman"/>
            </a:endParaRPr>
          </a:p>
          <a:p>
            <a:pPr marL="363537" eaLnBrk="1" fontAlgn="auto" hangingPunct="1">
              <a:spcBef>
                <a:spcPts val="0"/>
              </a:spcBef>
              <a:spcAft>
                <a:spcPts val="0"/>
              </a:spcAft>
              <a:buSzPct val="90000"/>
              <a:buNone/>
            </a:pPr>
            <a:endParaRPr lang="fr-FR" sz="1800" b="0" dirty="0">
              <a:solidFill>
                <a:srgbClr val="000000"/>
              </a:solidFill>
              <a:latin typeface="Helvetica 55 Roman"/>
            </a:endParaRPr>
          </a:p>
          <a:p>
            <a:pPr marL="363537" eaLnBrk="1" fontAlgn="auto" hangingPunct="1">
              <a:spcBef>
                <a:spcPts val="0"/>
              </a:spcBef>
              <a:spcAft>
                <a:spcPts val="0"/>
              </a:spcAft>
              <a:buSzPct val="90000"/>
              <a:buNone/>
            </a:pPr>
            <a:r>
              <a:rPr lang="fr-FR" sz="1800" b="0" dirty="0">
                <a:solidFill>
                  <a:srgbClr val="000000"/>
                </a:solidFill>
                <a:latin typeface="Helvetica 55 Roman"/>
              </a:rPr>
              <a:t>	 </a:t>
            </a:r>
            <a:r>
              <a:rPr lang="fr-FR" sz="1800" b="0" dirty="0" smtClean="0">
                <a:solidFill>
                  <a:srgbClr val="000000"/>
                </a:solidFill>
                <a:latin typeface="Helvetica 55 Roman"/>
              </a:rPr>
              <a:t>      Alain </a:t>
            </a:r>
            <a:r>
              <a:rPr lang="fr-FR" sz="1800" b="0" dirty="0">
                <a:solidFill>
                  <a:srgbClr val="000000"/>
                </a:solidFill>
                <a:latin typeface="Helvetica 55 Roman"/>
              </a:rPr>
              <a:t>Bensoussan </a:t>
            </a:r>
            <a:r>
              <a:rPr lang="fr-FR" sz="1800" b="0" dirty="0" smtClean="0">
                <a:solidFill>
                  <a:srgbClr val="000000"/>
                </a:solidFill>
                <a:latin typeface="Helvetica 55 Roman"/>
              </a:rPr>
              <a:t>Avocats</a:t>
            </a:r>
          </a:p>
          <a:p>
            <a:pPr marL="363537" eaLnBrk="1" fontAlgn="auto" hangingPunct="1">
              <a:spcBef>
                <a:spcPts val="0"/>
              </a:spcBef>
              <a:spcAft>
                <a:spcPts val="0"/>
              </a:spcAft>
              <a:buSzPct val="90000"/>
              <a:buNone/>
            </a:pPr>
            <a:r>
              <a:rPr lang="fr-FR" sz="1600" b="0" dirty="0">
                <a:solidFill>
                  <a:srgbClr val="000000"/>
                </a:solidFill>
                <a:latin typeface="Helvetica 55 Roman"/>
              </a:rPr>
              <a:t>	     </a:t>
            </a:r>
            <a:r>
              <a:rPr lang="fr-FR" sz="1600" b="0" dirty="0" smtClean="0">
                <a:solidFill>
                  <a:srgbClr val="000000"/>
                </a:solidFill>
                <a:latin typeface="Helvetica 55 Roman"/>
              </a:rPr>
              <a:t>  </a:t>
            </a:r>
            <a:r>
              <a:rPr lang="fr-FR" sz="1800" b="0" dirty="0" smtClean="0">
                <a:solidFill>
                  <a:srgbClr val="000000"/>
                </a:solidFill>
                <a:latin typeface="Helvetica 55 Roman"/>
              </a:rPr>
              <a:t>@</a:t>
            </a:r>
            <a:r>
              <a:rPr lang="fr-FR" sz="1800" b="0" dirty="0" err="1">
                <a:solidFill>
                  <a:srgbClr val="000000"/>
                </a:solidFill>
                <a:latin typeface="Helvetica 55 Roman"/>
              </a:rPr>
              <a:t>AB_Avocats</a:t>
            </a:r>
            <a:r>
              <a:rPr lang="fr-FR" sz="1800" b="0" dirty="0">
                <a:solidFill>
                  <a:srgbClr val="000000"/>
                </a:solidFill>
                <a:latin typeface="Helvetica 55 Roman"/>
              </a:rPr>
              <a:t> </a:t>
            </a:r>
          </a:p>
          <a:p>
            <a:pPr marL="363537" eaLnBrk="1" fontAlgn="auto" hangingPunct="1">
              <a:spcBef>
                <a:spcPts val="0"/>
              </a:spcBef>
              <a:spcAft>
                <a:spcPts val="0"/>
              </a:spcAft>
              <a:buSzPct val="90000"/>
              <a:buNone/>
            </a:pPr>
            <a:r>
              <a:rPr lang="fr-FR" sz="1600" b="0" dirty="0" smtClean="0"/>
              <a:t>	        </a:t>
            </a:r>
            <a:r>
              <a:rPr lang="fr-FR" sz="1800" b="0" dirty="0" err="1">
                <a:solidFill>
                  <a:srgbClr val="000000"/>
                </a:solidFill>
                <a:latin typeface="Helvetica 55 Roman"/>
              </a:rPr>
              <a:t>Lexing</a:t>
            </a:r>
            <a:r>
              <a:rPr lang="fr-FR" sz="1800" b="0" dirty="0">
                <a:solidFill>
                  <a:srgbClr val="000000"/>
                </a:solidFill>
                <a:latin typeface="Helvetica 55 Roman"/>
              </a:rPr>
              <a:t> Alain Bensoussan </a:t>
            </a:r>
            <a:r>
              <a:rPr lang="fr-FR" sz="1800" b="0" dirty="0" smtClean="0">
                <a:solidFill>
                  <a:srgbClr val="000000"/>
                </a:solidFill>
                <a:latin typeface="Helvetica 55 Roman"/>
              </a:rPr>
              <a:t>Avocats</a:t>
            </a:r>
          </a:p>
          <a:p>
            <a:pPr marL="363537" eaLnBrk="1" fontAlgn="auto" hangingPunct="1">
              <a:spcBef>
                <a:spcPts val="0"/>
              </a:spcBef>
              <a:spcAft>
                <a:spcPts val="0"/>
              </a:spcAft>
              <a:buSzPct val="90000"/>
              <a:buNone/>
            </a:pPr>
            <a:endParaRPr lang="fr-FR" sz="1800" b="0" dirty="0">
              <a:solidFill>
                <a:srgbClr val="000000"/>
              </a:solidFill>
              <a:latin typeface="Helvetica 55 Roman"/>
            </a:endParaRPr>
          </a:p>
          <a:p>
            <a:pPr marL="717550" indent="-354013">
              <a:spcBef>
                <a:spcPct val="40000"/>
              </a:spcBef>
              <a:buSzPct val="90000"/>
              <a:buBlip>
                <a:blip r:embed="rId8"/>
              </a:buBlip>
            </a:pPr>
            <a:r>
              <a:rPr lang="fr-FR" dirty="0" err="1" smtClean="0">
                <a:solidFill>
                  <a:srgbClr val="000000"/>
                </a:solidFill>
                <a:latin typeface="Helvetica 55 Roman"/>
              </a:rPr>
              <a:t>Polyanna</a:t>
            </a:r>
            <a:r>
              <a:rPr lang="fr-FR" dirty="0" smtClean="0">
                <a:solidFill>
                  <a:srgbClr val="000000"/>
                </a:solidFill>
                <a:latin typeface="Helvetica 55 Roman"/>
              </a:rPr>
              <a:t> Bigle </a:t>
            </a:r>
          </a:p>
          <a:p>
            <a:pPr marL="1174750" lvl="1" indent="-354013">
              <a:spcBef>
                <a:spcPct val="40000"/>
              </a:spcBef>
              <a:buSzPct val="90000"/>
              <a:buBlip>
                <a:blip r:embed="rId8"/>
              </a:buBlip>
            </a:pPr>
            <a:r>
              <a:rPr lang="fr-FR" dirty="0" smtClean="0">
                <a:latin typeface="Helvetica 55 Roman"/>
                <a:hlinkClick r:id="rId11"/>
              </a:rPr>
              <a:t>Polyanna-bigle@alain-bensoussan.com</a:t>
            </a:r>
            <a:endParaRPr lang="fr-FR" dirty="0" smtClean="0">
              <a:latin typeface="Helvetica 55 Roman"/>
            </a:endParaRPr>
          </a:p>
          <a:p>
            <a:pPr marL="1174750" lvl="1" indent="-354013">
              <a:spcBef>
                <a:spcPct val="40000"/>
              </a:spcBef>
              <a:buSzPct val="90000"/>
              <a:buBlip>
                <a:blip r:embed="rId8"/>
              </a:buBlip>
            </a:pPr>
            <a:r>
              <a:rPr lang="fr-FR" dirty="0">
                <a:solidFill>
                  <a:srgbClr val="000000"/>
                </a:solidFill>
                <a:latin typeface="Helvetica 55 Roman"/>
              </a:rPr>
              <a:t>Mob. : +33 6 42 32 16 09</a:t>
            </a:r>
            <a:r>
              <a:rPr lang="fr-FR" b="0" dirty="0">
                <a:latin typeface="Helvetica 55 Roman"/>
              </a:rPr>
              <a:t/>
            </a:r>
            <a:br>
              <a:rPr lang="fr-FR" b="0" dirty="0">
                <a:latin typeface="Helvetica 55 Roman"/>
              </a:rPr>
            </a:br>
            <a:endParaRPr lang="fr-FR" sz="1600" b="0" dirty="0" smtClean="0"/>
          </a:p>
        </p:txBody>
      </p:sp>
      <p:pic>
        <p:nvPicPr>
          <p:cNvPr id="20" name="Picture 6" descr="https://lh5.googleusercontent.com/2ohZucGWjXZ8yTasAlll5AyKh0EizteKKxLpL9aGtijcPmxo4wgISDQVKKTgGiZzduq36dfxhAkcWOeUBA3MukYnMKclgIHq0Bc812i3ky8VRrjCeCw"/>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56176" y="2164723"/>
            <a:ext cx="1080000" cy="1058400"/>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 12"/>
          <p:cNvPicPr/>
          <p:nvPr/>
        </p:nvPicPr>
        <p:blipFill rotWithShape="1">
          <a:blip r:embed="rId13"/>
          <a:srcRect l="35760" t="18420" r="36187" b="23016"/>
          <a:stretch/>
        </p:blipFill>
        <p:spPr bwMode="auto">
          <a:xfrm>
            <a:off x="6857043" y="4232126"/>
            <a:ext cx="769714" cy="8313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88715599"/>
      </p:ext>
    </p:extLst>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AutoShape 4"/>
          <p:cNvSpPr>
            <a:spLocks noChangeArrowheads="1"/>
          </p:cNvSpPr>
          <p:nvPr/>
        </p:nvSpPr>
        <p:spPr bwMode="auto">
          <a:xfrm>
            <a:off x="1530350" y="676275"/>
            <a:ext cx="6582292" cy="3193976"/>
          </a:xfrm>
          <a:prstGeom prst="roundRect">
            <a:avLst>
              <a:gd name="adj" fmla="val 8815"/>
            </a:avLst>
          </a:prstGeom>
          <a:solidFill>
            <a:schemeClr val="bg1"/>
          </a:solidFill>
          <a:ln>
            <a:noFill/>
          </a:ln>
          <a:effectLst>
            <a:prstShdw prst="shdw17" dist="35921" dir="2700000">
              <a:srgbClr val="002F5C">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marL="717550" indent="-354013" eaLnBrk="1" hangingPunct="1">
              <a:buFontTx/>
              <a:buNone/>
            </a:pPr>
            <a:endParaRPr lang="fr-FR" sz="1200" b="0" dirty="0">
              <a:solidFill>
                <a:schemeClr val="tx1"/>
              </a:solidFill>
            </a:endParaRPr>
          </a:p>
          <a:p>
            <a:pPr marL="717550" indent="-354013" algn="ctr" eaLnBrk="1" hangingPunct="1">
              <a:buFontTx/>
              <a:buNone/>
            </a:pPr>
            <a:endParaRPr lang="fr-FR" sz="2000" dirty="0" smtClean="0"/>
          </a:p>
          <a:p>
            <a:pPr marL="717550" indent="-354013" algn="ctr" eaLnBrk="1" hangingPunct="1">
              <a:buFontTx/>
              <a:buNone/>
            </a:pPr>
            <a:endParaRPr lang="fr-FR" sz="2000" dirty="0" smtClean="0"/>
          </a:p>
          <a:p>
            <a:pPr marL="717550" indent="-354013" algn="ctr" eaLnBrk="1" hangingPunct="1">
              <a:buFontTx/>
              <a:buNone/>
            </a:pPr>
            <a:r>
              <a:rPr lang="fr-FR" sz="2000" dirty="0" smtClean="0"/>
              <a:t>Crédits photos</a:t>
            </a:r>
            <a:endParaRPr lang="fr-FR" sz="2000" dirty="0"/>
          </a:p>
          <a:p>
            <a:pPr marL="717550" indent="-354013" algn="ctr" eaLnBrk="1" hangingPunct="1">
              <a:buFontTx/>
              <a:buNone/>
            </a:pPr>
            <a:endParaRPr lang="fr-FR" sz="2000" dirty="0" smtClean="0"/>
          </a:p>
          <a:p>
            <a:pPr marL="85725" eaLnBrk="1" hangingPunct="1">
              <a:buNone/>
            </a:pPr>
            <a:r>
              <a:rPr lang="fr-FR" sz="1200" b="0" dirty="0"/>
              <a:t>Concept Communication </a:t>
            </a:r>
            <a:r>
              <a:rPr lang="fr-FR" sz="1200" b="0" dirty="0" err="1"/>
              <a:t>Technology</a:t>
            </a:r>
            <a:r>
              <a:rPr lang="fr-FR" sz="1200" b="0" dirty="0"/>
              <a:t> </a:t>
            </a:r>
            <a:r>
              <a:rPr lang="fr-FR" sz="1200" b="0" dirty="0" err="1"/>
              <a:t>Interface@alex_aldo</a:t>
            </a:r>
            <a:r>
              <a:rPr lang="fr-FR" sz="1200" b="0" dirty="0"/>
              <a:t> </a:t>
            </a:r>
            <a:r>
              <a:rPr lang="fr-FR" sz="1200" b="0" dirty="0" smtClean="0"/>
              <a:t>– </a:t>
            </a:r>
            <a:r>
              <a:rPr lang="fr-FR" sz="1200" b="0" dirty="0" err="1" smtClean="0"/>
              <a:t>Fotolia</a:t>
            </a:r>
            <a:endParaRPr lang="fr-FR" sz="1200" b="0" dirty="0" smtClean="0"/>
          </a:p>
          <a:p>
            <a:pPr marL="85725" eaLnBrk="1" hangingPunct="1">
              <a:buNone/>
            </a:pPr>
            <a:endParaRPr lang="fr-FR" sz="1200" b="0" dirty="0" smtClean="0"/>
          </a:p>
          <a:p>
            <a:pPr marL="85725" eaLnBrk="1" hangingPunct="1">
              <a:buNone/>
            </a:pPr>
            <a:r>
              <a:rPr lang="fr-FR" sz="1200" b="0" dirty="0" smtClean="0"/>
              <a:t>Computer </a:t>
            </a:r>
            <a:r>
              <a:rPr lang="fr-FR" sz="1200" b="0" dirty="0"/>
              <a:t>Web </a:t>
            </a:r>
            <a:r>
              <a:rPr lang="fr-FR" sz="1200" b="0" dirty="0" err="1"/>
              <a:t>Signin</a:t>
            </a:r>
            <a:r>
              <a:rPr lang="fr-FR" sz="1200" b="0" dirty="0"/>
              <a:t> User Security©MissMedia-Fotolia.com sécurité informatique </a:t>
            </a:r>
          </a:p>
          <a:p>
            <a:pPr marL="85725" eaLnBrk="1" hangingPunct="1">
              <a:buNone/>
            </a:pPr>
            <a:r>
              <a:rPr lang="fr-FR" sz="1200" b="0" dirty="0"/>
              <a:t>internet</a:t>
            </a:r>
          </a:p>
          <a:p>
            <a:pPr marL="85725" eaLnBrk="1" hangingPunct="1">
              <a:buFontTx/>
              <a:buNone/>
            </a:pPr>
            <a:endParaRPr lang="fr-FR" sz="1200" b="0" dirty="0" smtClean="0"/>
          </a:p>
          <a:p>
            <a:pPr marL="85725" eaLnBrk="1" hangingPunct="1">
              <a:buNone/>
            </a:pPr>
            <a:r>
              <a:rPr lang="fr-FR" sz="1200" b="0" dirty="0" err="1"/>
              <a:t>Networking©Scott</a:t>
            </a:r>
            <a:r>
              <a:rPr lang="fr-FR" sz="1200" b="0" dirty="0"/>
              <a:t> Maxwell-Fotolia.com informatique data room réunion BEI </a:t>
            </a:r>
            <a:r>
              <a:rPr lang="fr-FR" sz="1200" b="0" dirty="0" smtClean="0"/>
              <a:t>4676344</a:t>
            </a:r>
          </a:p>
          <a:p>
            <a:pPr marL="85725" eaLnBrk="1" hangingPunct="1">
              <a:buNone/>
            </a:pPr>
            <a:endParaRPr lang="fr-FR" sz="1200" b="0" dirty="0" smtClean="0"/>
          </a:p>
          <a:p>
            <a:pPr marL="85725" eaLnBrk="1" hangingPunct="1">
              <a:buNone/>
            </a:pPr>
            <a:r>
              <a:rPr lang="fr-FR" sz="1200" b="0" dirty="0"/>
              <a:t>world </a:t>
            </a:r>
            <a:r>
              <a:rPr lang="fr-FR" sz="1200" b="0" dirty="0" err="1"/>
              <a:t>with</a:t>
            </a:r>
            <a:r>
              <a:rPr lang="fr-FR" sz="1200" b="0" dirty="0"/>
              <a:t> a </a:t>
            </a:r>
            <a:r>
              <a:rPr lang="fr-FR" sz="1200" b="0" dirty="0" err="1"/>
              <a:t>heap</a:t>
            </a:r>
            <a:r>
              <a:rPr lang="fr-FR" sz="1200" b="0" dirty="0"/>
              <a:t> of </a:t>
            </a:r>
            <a:r>
              <a:rPr lang="fr-FR" sz="1200" b="0" dirty="0" err="1"/>
              <a:t>packages©Franck</a:t>
            </a:r>
            <a:r>
              <a:rPr lang="fr-FR" sz="1200" b="0" dirty="0"/>
              <a:t> Boston-Fotolia.com informatique internet </a:t>
            </a:r>
          </a:p>
          <a:p>
            <a:pPr marL="85725" eaLnBrk="1" hangingPunct="1">
              <a:buFontTx/>
              <a:buNone/>
            </a:pPr>
            <a:r>
              <a:rPr lang="fr-FR" sz="1200" b="0" dirty="0"/>
              <a:t>monde</a:t>
            </a:r>
          </a:p>
          <a:p>
            <a:pPr marL="85725" eaLnBrk="1" hangingPunct="1">
              <a:buNone/>
            </a:pPr>
            <a:endParaRPr lang="fr-FR" sz="1200" b="0" dirty="0"/>
          </a:p>
          <a:p>
            <a:pPr marL="85725" eaLnBrk="1" hangingPunct="1">
              <a:buFontTx/>
              <a:buNone/>
            </a:pPr>
            <a:endParaRPr lang="fr-FR" sz="1200" b="0" dirty="0" smtClean="0"/>
          </a:p>
        </p:txBody>
      </p:sp>
      <p:sp>
        <p:nvSpPr>
          <p:cNvPr id="5" name="Espace réservé de la date 4"/>
          <p:cNvSpPr>
            <a:spLocks noGrp="1"/>
          </p:cNvSpPr>
          <p:nvPr>
            <p:ph type="dt" sz="half" idx="2"/>
          </p:nvPr>
        </p:nvSpPr>
        <p:spPr/>
        <p:txBody>
          <a:bodyPr/>
          <a:lstStyle/>
          <a:p>
            <a:fld id="{361CAF59-059E-48DB-80F4-51DF01ADF57C}"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 </a:t>
            </a:r>
            <a:endParaRPr lang="fr-FR" dirty="0"/>
          </a:p>
        </p:txBody>
      </p:sp>
      <p:sp>
        <p:nvSpPr>
          <p:cNvPr id="7" name="Espace réservé du numéro de diapositive 6"/>
          <p:cNvSpPr>
            <a:spLocks noGrp="1"/>
          </p:cNvSpPr>
          <p:nvPr>
            <p:ph type="sldNum" sz="quarter" idx="4"/>
          </p:nvPr>
        </p:nvSpPr>
        <p:spPr/>
        <p:txBody>
          <a:bodyPr/>
          <a:lstStyle/>
          <a:p>
            <a:pPr>
              <a:defRPr/>
            </a:pPr>
            <a:fld id="{7B9AB9FC-2B34-4D54-879F-0CE5E0C0CA57}" type="slidenum">
              <a:rPr lang="fr-FR" smtClean="0"/>
              <a:pPr>
                <a:defRPr/>
              </a:pPr>
              <a:t>53</a:t>
            </a:fld>
            <a:endParaRPr lang="fr-FR" dirty="0"/>
          </a:p>
        </p:txBody>
      </p:sp>
    </p:spTree>
    <p:extLst>
      <p:ext uri="{BB962C8B-B14F-4D97-AF65-F5344CB8AC3E}">
        <p14:creationId xmlns:p14="http://schemas.microsoft.com/office/powerpoint/2010/main" val="1406848583"/>
      </p:ext>
    </p:extLst>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2"/>
          </p:nvPr>
        </p:nvSpPr>
        <p:spPr/>
        <p:txBody>
          <a:bodyPr/>
          <a:lstStyle/>
          <a:p>
            <a:fld id="{1821D426-331D-4211-BB92-39CA24B8E656}" type="datetime1">
              <a:rPr lang="fr-FR" smtClean="0"/>
              <a:t>13/04/2015</a:t>
            </a:fld>
            <a:endParaRPr lang="fr-FR" dirty="0"/>
          </a:p>
        </p:txBody>
      </p:sp>
      <p:sp>
        <p:nvSpPr>
          <p:cNvPr id="4" name="Espace réservé du pied de page 3"/>
          <p:cNvSpPr>
            <a:spLocks noGrp="1"/>
          </p:cNvSpPr>
          <p:nvPr>
            <p:ph type="ftr" sz="quarter" idx="3"/>
          </p:nvPr>
        </p:nvSpPr>
        <p:spPr/>
        <p:txBody>
          <a:bodyPr/>
          <a:lstStyle/>
          <a:p>
            <a:pPr>
              <a:defRPr/>
            </a:pPr>
            <a:r>
              <a:rPr lang="fr-FR" smtClean="0"/>
              <a:t>Copyright Lexing 2015 ®</a:t>
            </a:r>
            <a:endParaRPr lang="fr-FR" dirty="0"/>
          </a:p>
        </p:txBody>
      </p:sp>
      <p:sp>
        <p:nvSpPr>
          <p:cNvPr id="5" name="Espace réservé du numéro de diapositive 4"/>
          <p:cNvSpPr>
            <a:spLocks noGrp="1"/>
          </p:cNvSpPr>
          <p:nvPr>
            <p:ph type="sldNum" sz="quarter" idx="4"/>
          </p:nvPr>
        </p:nvSpPr>
        <p:spPr/>
        <p:txBody>
          <a:bodyPr/>
          <a:lstStyle/>
          <a:p>
            <a:fld id="{0ECD7D83-C7C0-41DE-BDCD-70F2CEC9D67A}" type="slidenum">
              <a:rPr lang="fr-FR" smtClean="0"/>
              <a:pPr/>
              <a:t>6</a:t>
            </a:fld>
            <a:endParaRPr lang="fr-FR" dirty="0"/>
          </a:p>
        </p:txBody>
      </p:sp>
      <p:sp>
        <p:nvSpPr>
          <p:cNvPr id="6" name="Rectangle 2"/>
          <p:cNvSpPr txBox="1">
            <a:spLocks noChangeArrowheads="1"/>
          </p:cNvSpPr>
          <p:nvPr/>
        </p:nvSpPr>
        <p:spPr>
          <a:xfrm>
            <a:off x="527050" y="333375"/>
            <a:ext cx="8305800" cy="5810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a:solidFill>
                  <a:srgbClr val="004C99"/>
                </a:solidFill>
                <a:latin typeface="Arial" pitchFamily="34" charset="0"/>
                <a:ea typeface="+mj-ea"/>
                <a:cs typeface="Arial" pitchFamily="34" charset="0"/>
              </a:defRPr>
            </a:lvl1pPr>
          </a:lstStyle>
          <a:p>
            <a:r>
              <a:rPr lang="fr-FR" altLang="fr-FR" smtClean="0"/>
              <a:t>1. Le droit à l’électronique</a:t>
            </a:r>
            <a:endParaRPr lang="fr-FR" altLang="fr-FR" dirty="0" smtClean="0"/>
          </a:p>
        </p:txBody>
      </p:sp>
      <p:sp>
        <p:nvSpPr>
          <p:cNvPr id="7" name="AutoShape 4"/>
          <p:cNvSpPr>
            <a:spLocks noChangeArrowheads="1"/>
          </p:cNvSpPr>
          <p:nvPr/>
        </p:nvSpPr>
        <p:spPr bwMode="auto">
          <a:xfrm>
            <a:off x="330200" y="1425575"/>
            <a:ext cx="4260850" cy="4060825"/>
          </a:xfrm>
          <a:prstGeom prst="roundRect">
            <a:avLst>
              <a:gd name="adj" fmla="val 8815"/>
            </a:avLst>
          </a:prstGeom>
          <a:solidFill>
            <a:schemeClr val="bg1"/>
          </a:solidFill>
          <a:ln>
            <a:noFill/>
          </a:ln>
          <a:effectLst>
            <a:prstShdw prst="shdw17" dist="35921" dir="2700000">
              <a:srgbClr val="002F5C">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marL="717550" indent="-354013"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40000"/>
              </a:spcBef>
              <a:buSzPct val="90000"/>
              <a:buFontTx/>
              <a:buAutoNum type="arabicPeriod"/>
            </a:pPr>
            <a:r>
              <a:rPr lang="fr-FR" altLang="fr-FR" sz="2600" dirty="0">
                <a:solidFill>
                  <a:srgbClr val="004C99"/>
                </a:solidFill>
              </a:rPr>
              <a:t>Ecrit électronique </a:t>
            </a:r>
          </a:p>
          <a:p>
            <a:pPr eaLnBrk="1" hangingPunct="1">
              <a:spcBef>
                <a:spcPct val="40000"/>
              </a:spcBef>
              <a:buSzPct val="90000"/>
              <a:buFontTx/>
              <a:buAutoNum type="arabicPeriod"/>
            </a:pPr>
            <a:r>
              <a:rPr lang="fr-FR" altLang="fr-FR" sz="2600" dirty="0">
                <a:solidFill>
                  <a:srgbClr val="004C99"/>
                </a:solidFill>
              </a:rPr>
              <a:t>Signature électronique </a:t>
            </a:r>
          </a:p>
          <a:p>
            <a:pPr eaLnBrk="1" hangingPunct="1">
              <a:spcBef>
                <a:spcPct val="40000"/>
              </a:spcBef>
              <a:buSzPct val="90000"/>
              <a:buFontTx/>
              <a:buAutoNum type="arabicPeriod"/>
            </a:pPr>
            <a:r>
              <a:rPr lang="fr-FR" altLang="fr-FR" sz="2600" dirty="0">
                <a:solidFill>
                  <a:srgbClr val="004C99"/>
                </a:solidFill>
              </a:rPr>
              <a:t>Contrat électronique</a:t>
            </a:r>
          </a:p>
          <a:p>
            <a:pPr eaLnBrk="1" hangingPunct="1">
              <a:spcBef>
                <a:spcPct val="40000"/>
              </a:spcBef>
              <a:buSzPct val="90000"/>
              <a:buFontTx/>
              <a:buAutoNum type="arabicPeriod"/>
            </a:pPr>
            <a:r>
              <a:rPr lang="fr-FR" altLang="fr-FR" sz="2600" dirty="0">
                <a:solidFill>
                  <a:srgbClr val="004C99"/>
                </a:solidFill>
              </a:rPr>
              <a:t>Convention de preuve </a:t>
            </a:r>
          </a:p>
        </p:txBody>
      </p:sp>
      <p:pic>
        <p:nvPicPr>
          <p:cNvPr id="8" name="Picture 6" descr="C:\Users\AD\Desktop\ca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8225" y="1463675"/>
            <a:ext cx="3952875" cy="408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3562267"/>
      </p:ext>
    </p:ext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sz="2900" b="0" dirty="0"/>
              <a:t>1.1 Ecrit électronique </a:t>
            </a:r>
            <a:br>
              <a:rPr lang="fr-FR" altLang="fr-FR" sz="2900" b="0" dirty="0"/>
            </a:br>
            <a:r>
              <a:rPr lang="fr-FR" altLang="fr-FR" sz="2900" b="0" dirty="0"/>
              <a:t>    Neutralité technologique</a:t>
            </a:r>
            <a:endParaRPr lang="fr-FR" dirty="0"/>
          </a:p>
        </p:txBody>
      </p:sp>
      <p:sp>
        <p:nvSpPr>
          <p:cNvPr id="5" name="Espace réservé de la date 4"/>
          <p:cNvSpPr>
            <a:spLocks noGrp="1"/>
          </p:cNvSpPr>
          <p:nvPr>
            <p:ph type="dt" sz="half" idx="10"/>
          </p:nvPr>
        </p:nvSpPr>
        <p:spPr/>
        <p:txBody>
          <a:bodyPr/>
          <a:lstStyle/>
          <a:p>
            <a:fld id="{8C6BF599-6744-4BDC-917E-E37B73B6EBCF}"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7</a:t>
            </a:fld>
            <a:endParaRPr lang="fr-FR" dirty="0"/>
          </a:p>
        </p:txBody>
      </p:sp>
      <p:sp>
        <p:nvSpPr>
          <p:cNvPr id="9" name="Rectangle 2"/>
          <p:cNvSpPr txBox="1">
            <a:spLocks noChangeArrowheads="1"/>
          </p:cNvSpPr>
          <p:nvPr/>
        </p:nvSpPr>
        <p:spPr>
          <a:xfrm>
            <a:off x="381000" y="1974850"/>
            <a:ext cx="8229600" cy="35353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rgbClr val="004C99"/>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rgbClr val="004C99"/>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004C99"/>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lgn="just">
              <a:buFontTx/>
              <a:buNone/>
            </a:pPr>
            <a:r>
              <a:rPr lang="fr-FR" altLang="fr-FR" smtClean="0"/>
              <a:t>	« La preuve littérale, ou </a:t>
            </a:r>
            <a:r>
              <a:rPr lang="fr-FR" altLang="fr-FR" b="1" smtClean="0"/>
              <a:t>preuve par écrit</a:t>
            </a:r>
            <a:r>
              <a:rPr lang="fr-FR" altLang="fr-FR" smtClean="0"/>
              <a:t>, résulte d’une suite de lettres, de caractères, de chiffres ou de tous autres signes ou symboles dotés d’une signification intelligible, </a:t>
            </a:r>
            <a:r>
              <a:rPr lang="fr-FR" altLang="fr-FR" b="1" smtClean="0"/>
              <a:t>quels que soient leur support et leurs modalités de transmission » </a:t>
            </a:r>
          </a:p>
          <a:p>
            <a:pPr algn="just">
              <a:buFontTx/>
              <a:buNone/>
            </a:pPr>
            <a:endParaRPr lang="fr-FR" altLang="fr-FR" b="1" smtClean="0"/>
          </a:p>
          <a:p>
            <a:pPr algn="just">
              <a:buFontTx/>
              <a:buNone/>
            </a:pPr>
            <a:r>
              <a:rPr lang="fr-FR" altLang="fr-FR" smtClean="0"/>
              <a:t>  C. civ. art 1316</a:t>
            </a:r>
            <a:endParaRPr lang="fr-FR" altLang="fr-FR" dirty="0" smtClean="0"/>
          </a:p>
        </p:txBody>
      </p:sp>
    </p:spTree>
    <p:extLst>
      <p:ext uri="{BB962C8B-B14F-4D97-AF65-F5344CB8AC3E}">
        <p14:creationId xmlns:p14="http://schemas.microsoft.com/office/powerpoint/2010/main" val="1149632490"/>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sz="2900" b="0" dirty="0"/>
              <a:t>1.1 Ecrit électronique</a:t>
            </a:r>
            <a:br>
              <a:rPr lang="fr-FR" altLang="fr-FR" sz="2900" b="0" dirty="0"/>
            </a:br>
            <a:r>
              <a:rPr lang="fr-FR" altLang="fr-FR" sz="2900" b="0" dirty="0"/>
              <a:t>      Principe d’équivalence</a:t>
            </a:r>
            <a:endParaRPr lang="fr-FR" dirty="0"/>
          </a:p>
        </p:txBody>
      </p:sp>
      <p:sp>
        <p:nvSpPr>
          <p:cNvPr id="5" name="Espace réservé de la date 4"/>
          <p:cNvSpPr>
            <a:spLocks noGrp="1"/>
          </p:cNvSpPr>
          <p:nvPr>
            <p:ph type="dt" sz="half" idx="10"/>
          </p:nvPr>
        </p:nvSpPr>
        <p:spPr/>
        <p:txBody>
          <a:bodyPr/>
          <a:lstStyle/>
          <a:p>
            <a:fld id="{8C6BF599-6744-4BDC-917E-E37B73B6EBCF}"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8</a:t>
            </a:fld>
            <a:endParaRPr lang="fr-FR" dirty="0"/>
          </a:p>
        </p:txBody>
      </p:sp>
      <p:sp>
        <p:nvSpPr>
          <p:cNvPr id="9" name="Rectangle 3"/>
          <p:cNvSpPr txBox="1">
            <a:spLocks noChangeArrowheads="1"/>
          </p:cNvSpPr>
          <p:nvPr/>
        </p:nvSpPr>
        <p:spPr>
          <a:xfrm>
            <a:off x="457200" y="1949450"/>
            <a:ext cx="8229600" cy="34718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rgbClr val="004C99"/>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rgbClr val="004C99"/>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004C99"/>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lgn="just">
              <a:buFontTx/>
              <a:buNone/>
            </a:pPr>
            <a:r>
              <a:rPr lang="fr-FR" altLang="fr-FR" smtClean="0"/>
              <a:t>	</a:t>
            </a:r>
          </a:p>
          <a:p>
            <a:pPr algn="just">
              <a:buFontTx/>
              <a:buNone/>
            </a:pPr>
            <a:r>
              <a:rPr lang="fr-FR" altLang="fr-FR" smtClean="0"/>
              <a:t>  « L'écrit sur support électronique a la même force probante que l'écrit sur support papier. » </a:t>
            </a:r>
          </a:p>
          <a:p>
            <a:pPr algn="just">
              <a:buFontTx/>
              <a:buNone/>
            </a:pPr>
            <a:endParaRPr lang="fr-FR" altLang="fr-FR" smtClean="0"/>
          </a:p>
          <a:p>
            <a:pPr algn="just">
              <a:buFontTx/>
              <a:buNone/>
            </a:pPr>
            <a:r>
              <a:rPr lang="fr-FR" altLang="fr-FR" smtClean="0"/>
              <a:t>   C. civ. art 1316-3</a:t>
            </a:r>
            <a:endParaRPr lang="fr-FR" altLang="fr-FR" sz="2000" dirty="0" smtClean="0"/>
          </a:p>
        </p:txBody>
      </p:sp>
    </p:spTree>
    <p:extLst>
      <p:ext uri="{BB962C8B-B14F-4D97-AF65-F5344CB8AC3E}">
        <p14:creationId xmlns:p14="http://schemas.microsoft.com/office/powerpoint/2010/main" val="4277019232"/>
      </p:ext>
    </p:ext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b="0" dirty="0"/>
              <a:t>1.1 Ecrit électronique </a:t>
            </a:r>
            <a:br>
              <a:rPr lang="fr-FR" altLang="fr-FR" b="0" dirty="0"/>
            </a:br>
            <a:r>
              <a:rPr lang="fr-FR" altLang="fr-FR" b="0" dirty="0"/>
              <a:t>      Une double exigence</a:t>
            </a:r>
            <a:endParaRPr lang="fr-FR" dirty="0"/>
          </a:p>
        </p:txBody>
      </p:sp>
      <p:sp>
        <p:nvSpPr>
          <p:cNvPr id="5" name="Espace réservé de la date 4"/>
          <p:cNvSpPr>
            <a:spLocks noGrp="1"/>
          </p:cNvSpPr>
          <p:nvPr>
            <p:ph type="dt" sz="half" idx="10"/>
          </p:nvPr>
        </p:nvSpPr>
        <p:spPr/>
        <p:txBody>
          <a:bodyPr/>
          <a:lstStyle/>
          <a:p>
            <a:fld id="{8C6BF599-6744-4BDC-917E-E37B73B6EBCF}" type="datetime1">
              <a:rPr lang="fr-FR" smtClean="0"/>
              <a:t>13/04/2015</a:t>
            </a:fld>
            <a:endParaRPr lang="fr-FR" dirty="0"/>
          </a:p>
        </p:txBody>
      </p:sp>
      <p:sp>
        <p:nvSpPr>
          <p:cNvPr id="6" name="Espace réservé du pied de page 5"/>
          <p:cNvSpPr>
            <a:spLocks noGrp="1"/>
          </p:cNvSpPr>
          <p:nvPr>
            <p:ph type="ftr" sz="quarter" idx="3"/>
          </p:nvPr>
        </p:nvSpPr>
        <p:spPr/>
        <p:txBody>
          <a:bodyPr/>
          <a:lstStyle/>
          <a:p>
            <a:pPr>
              <a:defRPr/>
            </a:pPr>
            <a:r>
              <a:rPr lang="fr-FR" smtClean="0"/>
              <a:t>Copyright Lexing 2015 ®</a:t>
            </a:r>
            <a:endParaRPr lang="fr-FR" dirty="0"/>
          </a:p>
        </p:txBody>
      </p:sp>
      <p:sp>
        <p:nvSpPr>
          <p:cNvPr id="7" name="Espace réservé du numéro de diapositive 6"/>
          <p:cNvSpPr>
            <a:spLocks noGrp="1"/>
          </p:cNvSpPr>
          <p:nvPr>
            <p:ph type="sldNum" sz="quarter" idx="4"/>
          </p:nvPr>
        </p:nvSpPr>
        <p:spPr/>
        <p:txBody>
          <a:bodyPr/>
          <a:lstStyle/>
          <a:p>
            <a:fld id="{0ECD7D83-C7C0-41DE-BDCD-70F2CEC9D67A}" type="slidenum">
              <a:rPr lang="fr-FR" smtClean="0"/>
              <a:pPr/>
              <a:t>9</a:t>
            </a:fld>
            <a:endParaRPr lang="fr-FR" dirty="0"/>
          </a:p>
        </p:txBody>
      </p:sp>
      <p:sp>
        <p:nvSpPr>
          <p:cNvPr id="8" name="Rectangle 3"/>
          <p:cNvSpPr txBox="1">
            <a:spLocks noChangeArrowheads="1"/>
          </p:cNvSpPr>
          <p:nvPr/>
        </p:nvSpPr>
        <p:spPr>
          <a:xfrm>
            <a:off x="457200" y="1771650"/>
            <a:ext cx="8229600" cy="41576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rgbClr val="004C99"/>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rgbClr val="004C99"/>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rgbClr val="004C99"/>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rgbClr val="004C9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lgn="just">
              <a:buFontTx/>
              <a:buNone/>
            </a:pPr>
            <a:r>
              <a:rPr lang="fr-FR" altLang="fr-FR" b="1" smtClean="0"/>
              <a:t> </a:t>
            </a:r>
            <a:r>
              <a:rPr lang="fr-FR" altLang="fr-FR" smtClean="0"/>
              <a:t>	« L’écrit sous forme électronique est admis </a:t>
            </a:r>
            <a:r>
              <a:rPr lang="fr-FR" altLang="fr-FR" b="1" smtClean="0"/>
              <a:t>en preuve</a:t>
            </a:r>
            <a:r>
              <a:rPr lang="fr-FR" altLang="fr-FR" smtClean="0"/>
              <a:t> au même titre que l’écrit sur support papier, sous réserve que puisse être dûment </a:t>
            </a:r>
            <a:r>
              <a:rPr lang="fr-FR" altLang="fr-FR" b="1" smtClean="0"/>
              <a:t>identifiée la personne</a:t>
            </a:r>
            <a:r>
              <a:rPr lang="fr-FR" altLang="fr-FR" smtClean="0"/>
              <a:t> dont il émane et qu’il soit conservé dans des conditions de nature à en </a:t>
            </a:r>
            <a:r>
              <a:rPr lang="fr-FR" altLang="fr-FR" b="1" smtClean="0"/>
              <a:t>garantir l’intégrité</a:t>
            </a:r>
            <a:r>
              <a:rPr lang="fr-FR" altLang="fr-FR" smtClean="0"/>
              <a:t> » </a:t>
            </a:r>
          </a:p>
          <a:p>
            <a:pPr algn="just">
              <a:buFontTx/>
              <a:buNone/>
            </a:pPr>
            <a:endParaRPr lang="fr-FR" altLang="fr-FR" smtClean="0"/>
          </a:p>
          <a:p>
            <a:pPr algn="just">
              <a:buFontTx/>
              <a:buNone/>
            </a:pPr>
            <a:r>
              <a:rPr lang="fr-FR" altLang="fr-FR" smtClean="0"/>
              <a:t>   C. civ. art 1316-1</a:t>
            </a:r>
            <a:endParaRPr lang="fr-FR" altLang="fr-FR" dirty="0" smtClean="0"/>
          </a:p>
        </p:txBody>
      </p:sp>
    </p:spTree>
    <p:extLst>
      <p:ext uri="{BB962C8B-B14F-4D97-AF65-F5344CB8AC3E}">
        <p14:creationId xmlns:p14="http://schemas.microsoft.com/office/powerpoint/2010/main" val="2176648898"/>
      </p:ext>
    </p:extLst>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Lexing_G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pPr>
      <a:bodyPr rtlCol="0" anchor="ctr"/>
      <a:lstStyle>
        <a:defPPr marL="514350" indent="-514350" algn="l">
          <a:buFont typeface="+mj-lt"/>
          <a:buAutoNum type="arabicPeriod"/>
          <a:defRPr sz="2800" dirty="0" smtClean="0">
            <a:solidFill>
              <a:srgbClr val="004C99"/>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800" dirty="0" err="1" smtClean="0">
            <a:solidFill>
              <a:srgbClr val="004C99"/>
            </a:solidFill>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691</TotalTime>
  <Words>1821</Words>
  <Application>Microsoft Office PowerPoint</Application>
  <PresentationFormat>Affichage à l'écran (4:3)</PresentationFormat>
  <Paragraphs>574</Paragraphs>
  <Slides>53</Slides>
  <Notes>4</Notes>
  <HiddenSlides>0</HiddenSlides>
  <MMClips>0</MMClips>
  <ScaleCrop>false</ScaleCrop>
  <HeadingPairs>
    <vt:vector size="4" baseType="variant">
      <vt:variant>
        <vt:lpstr>Thème</vt:lpstr>
      </vt:variant>
      <vt:variant>
        <vt:i4>1</vt:i4>
      </vt:variant>
      <vt:variant>
        <vt:lpstr>Titres des diapositives</vt:lpstr>
      </vt:variant>
      <vt:variant>
        <vt:i4>53</vt:i4>
      </vt:variant>
    </vt:vector>
  </HeadingPairs>
  <TitlesOfParts>
    <vt:vector size="54" baseType="lpstr">
      <vt:lpstr>Lexing_G4</vt:lpstr>
      <vt:lpstr>Présentation PowerPoint</vt:lpstr>
      <vt:lpstr>Présentation PowerPoint</vt:lpstr>
      <vt:lpstr>Une mutation pour le juriste : les normes</vt:lpstr>
      <vt:lpstr>Une lente… mais une « vraie » évolution</vt:lpstr>
      <vt:lpstr>PLAN</vt:lpstr>
      <vt:lpstr>Présentation PowerPoint</vt:lpstr>
      <vt:lpstr>1.1 Ecrit électronique      Neutralité technologique</vt:lpstr>
      <vt:lpstr>1.1 Ecrit électronique       Principe d’équivalence</vt:lpstr>
      <vt:lpstr>1.1 Ecrit électronique        Une double exigence</vt:lpstr>
      <vt:lpstr>1.1 Ecrit électronique  - Le « support durable » n’est pas un problème… </vt:lpstr>
      <vt:lpstr>Présentation PowerPoint</vt:lpstr>
      <vt:lpstr>1.2 Signature électronique : définition complexe</vt:lpstr>
      <vt:lpstr>1.2 Signature électronique simple</vt:lpstr>
      <vt:lpstr>1.2 Dessine moi une signature électronique</vt:lpstr>
      <vt:lpstr>1.3 Les « contrats sous forme électronique »</vt:lpstr>
      <vt:lpstr>1.3  Contrat sous forme électronique -       Exigences de forme (1)</vt:lpstr>
      <vt:lpstr>1.3 Contrat sous forme électronique Exigences de forme (2)</vt:lpstr>
      <vt:lpstr>1.3  Contrat sous forme électronique -   Pluralité d’originaux</vt:lpstr>
      <vt:lpstr>1.3 Contrat sous forme électronique - Démarches préalables</vt:lpstr>
      <vt:lpstr>1.3 Contrat sous forme électronique - Echange d’informations (1)</vt:lpstr>
      <vt:lpstr>1.3 Contrat sous forme électronique - Echange d’informations (2)</vt:lpstr>
      <vt:lpstr>Process d’acception</vt:lpstr>
      <vt:lpstr>1.3 Contrat sous forme électronique - Exécution d’un contrat simple</vt:lpstr>
      <vt:lpstr>1.4 Convention de preuve –  Une pierre angulaire</vt:lpstr>
      <vt:lpstr>1.4 Convention de preuve </vt:lpstr>
      <vt:lpstr>Présentation PowerPoint</vt:lpstr>
      <vt:lpstr>Deux approches …</vt:lpstr>
      <vt:lpstr>2.1 Approche générale -  Tout peut être dématérialisé </vt:lpstr>
      <vt:lpstr>2.1 Approche générale -   Conséquences </vt:lpstr>
      <vt:lpstr>2.2 Des droits spéciaux</vt:lpstr>
      <vt:lpstr>Reconnaissance de la signature électronique par les décisions de justice</vt:lpstr>
      <vt:lpstr>Schéma directeur « projet » (exemple) </vt:lpstr>
      <vt:lpstr>3. Obligation de dématérialiser</vt:lpstr>
      <vt:lpstr>3.1 Obligation de dématérialisation pour l’Etat: </vt:lpstr>
      <vt:lpstr>3.1 Obligation de dématérialiser imposé par l’Etat - Réponse aux appels d’offres</vt:lpstr>
      <vt:lpstr>3.2 Obligation de dématérialiser pour les entreprises – Factures secteur public</vt:lpstr>
      <vt:lpstr>3.2 Obligation de dématérialiser pour les entreprises - TVA</vt:lpstr>
      <vt:lpstr>3.2 Obligation de dématérialiser pour les entreprises - Impôt sur les sociétés </vt:lpstr>
      <vt:lpstr>Présentation PowerPoint</vt:lpstr>
      <vt:lpstr>3.2 Obligation de dématérialiser pour les entreprises - Urssaf</vt:lpstr>
      <vt:lpstr>Présentation PowerPoint</vt:lpstr>
      <vt:lpstr>Présentation PowerPoint</vt:lpstr>
      <vt:lpstr>Présentation PowerPoint</vt:lpstr>
      <vt:lpstr>4.1 Zéro papier – Possible ou non ? </vt:lpstr>
      <vt:lpstr>Présentation PowerPoint</vt:lpstr>
      <vt:lpstr>4.2 Le contrat vocal</vt:lpstr>
      <vt:lpstr>4.3 Identité numérique</vt:lpstr>
      <vt:lpstr>Pour en savoir plus … </vt:lpstr>
      <vt:lpstr>Présentation PowerPoint</vt:lpstr>
      <vt:lpstr>Qui sommes-nous ?</vt:lpstr>
      <vt:lpstr>Présentation PowerPoint</vt:lpstr>
      <vt:lpstr> </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ABA</dc:creator>
  <cp:lastModifiedBy>Utilisateur Windows</cp:lastModifiedBy>
  <cp:revision>122</cp:revision>
  <cp:lastPrinted>2015-03-30T09:00:13Z</cp:lastPrinted>
  <dcterms:created xsi:type="dcterms:W3CDTF">2011-09-12T14:29:52Z</dcterms:created>
  <dcterms:modified xsi:type="dcterms:W3CDTF">2015-04-13T07:34:23Z</dcterms:modified>
</cp:coreProperties>
</file>