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handoutMasterIdLst>
    <p:handoutMasterId r:id="rId55"/>
  </p:handoutMasterIdLst>
  <p:sldIdLst>
    <p:sldId id="256" r:id="rId2"/>
    <p:sldId id="260" r:id="rId3"/>
    <p:sldId id="362" r:id="rId4"/>
    <p:sldId id="262" r:id="rId5"/>
    <p:sldId id="281" r:id="rId6"/>
    <p:sldId id="265" r:id="rId7"/>
    <p:sldId id="264" r:id="rId8"/>
    <p:sldId id="266" r:id="rId9"/>
    <p:sldId id="267" r:id="rId10"/>
    <p:sldId id="268" r:id="rId11"/>
    <p:sldId id="270" r:id="rId12"/>
    <p:sldId id="350" r:id="rId13"/>
    <p:sldId id="363" r:id="rId14"/>
    <p:sldId id="351" r:id="rId15"/>
    <p:sldId id="352" r:id="rId16"/>
    <p:sldId id="376" r:id="rId17"/>
    <p:sldId id="364" r:id="rId18"/>
    <p:sldId id="365" r:id="rId19"/>
    <p:sldId id="366" r:id="rId20"/>
    <p:sldId id="367" r:id="rId21"/>
    <p:sldId id="368" r:id="rId22"/>
    <p:sldId id="369" r:id="rId23"/>
    <p:sldId id="272" r:id="rId24"/>
    <p:sldId id="274" r:id="rId25"/>
    <p:sldId id="279" r:id="rId26"/>
    <p:sldId id="374" r:id="rId27"/>
    <p:sldId id="378" r:id="rId28"/>
    <p:sldId id="370" r:id="rId29"/>
    <p:sldId id="371" r:id="rId30"/>
    <p:sldId id="372" r:id="rId31"/>
    <p:sldId id="373" r:id="rId32"/>
    <p:sldId id="375" r:id="rId33"/>
    <p:sldId id="311" r:id="rId34"/>
    <p:sldId id="312" r:id="rId35"/>
    <p:sldId id="315" r:id="rId36"/>
    <p:sldId id="316" r:id="rId37"/>
    <p:sldId id="320" r:id="rId38"/>
    <p:sldId id="322" r:id="rId39"/>
    <p:sldId id="323" r:id="rId40"/>
    <p:sldId id="342" r:id="rId41"/>
    <p:sldId id="348" r:id="rId42"/>
    <p:sldId id="349" r:id="rId43"/>
    <p:sldId id="377" r:id="rId44"/>
    <p:sldId id="291" r:id="rId45"/>
    <p:sldId id="359" r:id="rId46"/>
    <p:sldId id="360" r:id="rId47"/>
    <p:sldId id="299" r:id="rId48"/>
    <p:sldId id="300" r:id="rId49"/>
    <p:sldId id="301" r:id="rId50"/>
    <p:sldId id="380" r:id="rId51"/>
    <p:sldId id="258" r:id="rId52"/>
    <p:sldId id="259" r:id="rId53"/>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3" d="100"/>
          <a:sy n="53" d="100"/>
        </p:scale>
        <p:origin x="-1404" y="-84"/>
      </p:cViewPr>
      <p:guideLst>
        <p:guide orient="horz" pos="2160"/>
        <p:guide pos="2880"/>
      </p:guideLst>
    </p:cSldViewPr>
  </p:slideViewPr>
  <p:notesTextViewPr>
    <p:cViewPr>
      <p:scale>
        <a:sx n="100" d="100"/>
        <a:sy n="100" d="100"/>
      </p:scale>
      <p:origin x="0" y="0"/>
    </p:cViewPr>
  </p:notesTextViewPr>
  <p:sorterViewPr>
    <p:cViewPr>
      <p:scale>
        <a:sx n="90" d="100"/>
        <a:sy n="90" d="100"/>
      </p:scale>
      <p:origin x="0" y="856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C39FC2-4976-4BCE-A2E7-CB109BED3F0B}" type="doc">
      <dgm:prSet loTypeId="urn:microsoft.com/office/officeart/2005/8/layout/hierarchy3" loCatId="list" qsTypeId="urn:microsoft.com/office/officeart/2005/8/quickstyle/simple1" qsCatId="simple" csTypeId="urn:microsoft.com/office/officeart/2005/8/colors/colorful4" csCatId="colorful" phldr="1"/>
      <dgm:spPr/>
      <dgm:t>
        <a:bodyPr/>
        <a:lstStyle/>
        <a:p>
          <a:endParaRPr lang="fr-FR"/>
        </a:p>
      </dgm:t>
    </dgm:pt>
    <dgm:pt modelId="{E3DD9EA4-76CE-4E24-8AA7-399BC9D8A483}">
      <dgm:prSet phldrT="[Texte]"/>
      <dgm:spPr/>
      <dgm:t>
        <a:bodyPr/>
        <a:lstStyle/>
        <a:p>
          <a:r>
            <a:rPr lang="fr-FR" dirty="0" smtClean="0"/>
            <a:t>Sanctions administratives</a:t>
          </a:r>
          <a:endParaRPr lang="fr-FR" dirty="0"/>
        </a:p>
      </dgm:t>
    </dgm:pt>
    <dgm:pt modelId="{A4F719E1-0E6A-4E17-9361-F554451A587E}" type="parTrans" cxnId="{88149EB5-26C8-46F7-ACAB-FAB3C348E43F}">
      <dgm:prSet/>
      <dgm:spPr/>
      <dgm:t>
        <a:bodyPr/>
        <a:lstStyle/>
        <a:p>
          <a:endParaRPr lang="fr-FR"/>
        </a:p>
      </dgm:t>
    </dgm:pt>
    <dgm:pt modelId="{C1061D3A-2AF7-41C3-80A6-79F4CDFAA491}" type="sibTrans" cxnId="{88149EB5-26C8-46F7-ACAB-FAB3C348E43F}">
      <dgm:prSet/>
      <dgm:spPr/>
      <dgm:t>
        <a:bodyPr/>
        <a:lstStyle/>
        <a:p>
          <a:endParaRPr lang="fr-FR"/>
        </a:p>
      </dgm:t>
    </dgm:pt>
    <dgm:pt modelId="{1EDEB052-D5E8-4AB5-9C7E-6E3FE8E1860A}">
      <dgm:prSet phldrT="[Texte]" custT="1"/>
      <dgm:spPr/>
      <dgm:t>
        <a:bodyPr/>
        <a:lstStyle/>
        <a:p>
          <a:r>
            <a:rPr lang="fr-FR" sz="1800" dirty="0" smtClean="0"/>
            <a:t>Proposition règlement UE: jusqu’à 1 000 000 d’euros et jusqu'à 2 % du chiffre d'affaires annuel mondial pour les entreprises</a:t>
          </a:r>
          <a:endParaRPr lang="fr-FR" sz="1800" dirty="0"/>
        </a:p>
      </dgm:t>
    </dgm:pt>
    <dgm:pt modelId="{4AC00D9E-5384-4451-9A04-00185BC6DC9A}" type="parTrans" cxnId="{80168AF7-4E93-4445-BB3C-B9D56D1BBAEF}">
      <dgm:prSet/>
      <dgm:spPr/>
      <dgm:t>
        <a:bodyPr/>
        <a:lstStyle/>
        <a:p>
          <a:endParaRPr lang="fr-FR"/>
        </a:p>
      </dgm:t>
    </dgm:pt>
    <dgm:pt modelId="{FBF81ADC-83BD-4305-9F2B-C70621631712}" type="sibTrans" cxnId="{80168AF7-4E93-4445-BB3C-B9D56D1BBAEF}">
      <dgm:prSet/>
      <dgm:spPr/>
      <dgm:t>
        <a:bodyPr/>
        <a:lstStyle/>
        <a:p>
          <a:endParaRPr lang="fr-FR"/>
        </a:p>
      </dgm:t>
    </dgm:pt>
    <dgm:pt modelId="{A45BE181-FEAC-46B5-A879-E8A3B31DF9D3}">
      <dgm:prSet phldrT="[Texte]"/>
      <dgm:spPr/>
      <dgm:t>
        <a:bodyPr/>
        <a:lstStyle/>
        <a:p>
          <a:r>
            <a:rPr lang="fr-FR" dirty="0" smtClean="0"/>
            <a:t>Sanctions pécuniaires</a:t>
          </a:r>
          <a:endParaRPr lang="fr-FR" dirty="0"/>
        </a:p>
      </dgm:t>
    </dgm:pt>
    <dgm:pt modelId="{86439BB1-208E-4EDD-8440-0FFF6BECA987}" type="parTrans" cxnId="{743791D6-141B-46B9-9F83-3D76FB5F76A2}">
      <dgm:prSet/>
      <dgm:spPr/>
      <dgm:t>
        <a:bodyPr/>
        <a:lstStyle/>
        <a:p>
          <a:endParaRPr lang="fr-FR"/>
        </a:p>
      </dgm:t>
    </dgm:pt>
    <dgm:pt modelId="{248B3407-F672-4CCF-8283-768EAFF0AFA3}" type="sibTrans" cxnId="{743791D6-141B-46B9-9F83-3D76FB5F76A2}">
      <dgm:prSet/>
      <dgm:spPr/>
      <dgm:t>
        <a:bodyPr/>
        <a:lstStyle/>
        <a:p>
          <a:endParaRPr lang="fr-FR"/>
        </a:p>
      </dgm:t>
    </dgm:pt>
    <dgm:pt modelId="{85E31922-8575-4C93-94B9-523A35943A31}">
      <dgm:prSet phldrT="[Texte]" custT="1"/>
      <dgm:spPr/>
      <dgm:t>
        <a:bodyPr/>
        <a:lstStyle/>
        <a:p>
          <a:r>
            <a:rPr lang="fr-FR" sz="2000" dirty="0" smtClean="0"/>
            <a:t>Avertissement</a:t>
          </a:r>
          <a:endParaRPr lang="fr-FR" sz="2000" dirty="0"/>
        </a:p>
      </dgm:t>
    </dgm:pt>
    <dgm:pt modelId="{5CC1E597-22AF-44B7-80D9-35FC5FD3D091}" type="parTrans" cxnId="{6C5F806E-40ED-47F8-B24A-E820585E5601}">
      <dgm:prSet/>
      <dgm:spPr/>
      <dgm:t>
        <a:bodyPr/>
        <a:lstStyle/>
        <a:p>
          <a:endParaRPr lang="fr-FR"/>
        </a:p>
      </dgm:t>
    </dgm:pt>
    <dgm:pt modelId="{B0D1F4BA-7966-4400-BC19-B7D164F42DF5}" type="sibTrans" cxnId="{6C5F806E-40ED-47F8-B24A-E820585E5601}">
      <dgm:prSet/>
      <dgm:spPr/>
      <dgm:t>
        <a:bodyPr/>
        <a:lstStyle/>
        <a:p>
          <a:endParaRPr lang="fr-FR"/>
        </a:p>
      </dgm:t>
    </dgm:pt>
    <dgm:pt modelId="{3C5200B9-F9C5-4FED-9C65-6FDD693F2946}">
      <dgm:prSet custT="1"/>
      <dgm:spPr/>
      <dgm:t>
        <a:bodyPr/>
        <a:lstStyle/>
        <a:p>
          <a:r>
            <a:rPr lang="fr-FR" sz="2000" dirty="0" smtClean="0"/>
            <a:t>Injonction de cesser le traitement / retrait d’autorisation</a:t>
          </a:r>
        </a:p>
      </dgm:t>
    </dgm:pt>
    <dgm:pt modelId="{F563EAE1-6C4C-4D28-B972-D3BE4165502D}" type="parTrans" cxnId="{4FD594FC-FB3B-49FB-9235-B7CB8F922290}">
      <dgm:prSet/>
      <dgm:spPr/>
      <dgm:t>
        <a:bodyPr/>
        <a:lstStyle/>
        <a:p>
          <a:endParaRPr lang="fr-FR"/>
        </a:p>
      </dgm:t>
    </dgm:pt>
    <dgm:pt modelId="{6828451D-0098-492C-9ADB-38DBC2ADBBAA}" type="sibTrans" cxnId="{4FD594FC-FB3B-49FB-9235-B7CB8F922290}">
      <dgm:prSet/>
      <dgm:spPr/>
      <dgm:t>
        <a:bodyPr/>
        <a:lstStyle/>
        <a:p>
          <a:endParaRPr lang="fr-FR"/>
        </a:p>
      </dgm:t>
    </dgm:pt>
    <dgm:pt modelId="{15EB45F2-3C2B-46D3-8C6C-81F993E1D470}">
      <dgm:prSet custT="1"/>
      <dgm:spPr/>
      <dgm:t>
        <a:bodyPr/>
        <a:lstStyle/>
        <a:p>
          <a:r>
            <a:rPr lang="fr-FR" sz="1700" dirty="0" smtClean="0"/>
            <a:t>150 000 euros, et si manquement réitéré dans les cinq années, 300 000 euros (jusqu’à 5% du CA HT du dernier exercice clos)</a:t>
          </a:r>
        </a:p>
      </dgm:t>
    </dgm:pt>
    <dgm:pt modelId="{ACE1A0E6-3B8A-4A81-BC84-30DD26DA87B2}" type="parTrans" cxnId="{4D1CF97A-74A6-4B84-8540-39C3BBFF6E4C}">
      <dgm:prSet/>
      <dgm:spPr/>
      <dgm:t>
        <a:bodyPr/>
        <a:lstStyle/>
        <a:p>
          <a:endParaRPr lang="fr-FR"/>
        </a:p>
      </dgm:t>
    </dgm:pt>
    <dgm:pt modelId="{40BB913D-3909-4D91-BE50-E89E702AA7F9}" type="sibTrans" cxnId="{4D1CF97A-74A6-4B84-8540-39C3BBFF6E4C}">
      <dgm:prSet/>
      <dgm:spPr/>
      <dgm:t>
        <a:bodyPr/>
        <a:lstStyle/>
        <a:p>
          <a:endParaRPr lang="fr-FR"/>
        </a:p>
      </dgm:t>
    </dgm:pt>
    <dgm:pt modelId="{646019D9-5005-432B-B928-283D6D2C7B87}" type="pres">
      <dgm:prSet presAssocID="{03C39FC2-4976-4BCE-A2E7-CB109BED3F0B}" presName="diagram" presStyleCnt="0">
        <dgm:presLayoutVars>
          <dgm:chPref val="1"/>
          <dgm:dir/>
          <dgm:animOne val="branch"/>
          <dgm:animLvl val="lvl"/>
          <dgm:resizeHandles/>
        </dgm:presLayoutVars>
      </dgm:prSet>
      <dgm:spPr/>
      <dgm:t>
        <a:bodyPr/>
        <a:lstStyle/>
        <a:p>
          <a:endParaRPr lang="fr-FR"/>
        </a:p>
      </dgm:t>
    </dgm:pt>
    <dgm:pt modelId="{036F48D0-37A8-4971-9577-11CE4976B601}" type="pres">
      <dgm:prSet presAssocID="{E3DD9EA4-76CE-4E24-8AA7-399BC9D8A483}" presName="root" presStyleCnt="0"/>
      <dgm:spPr/>
    </dgm:pt>
    <dgm:pt modelId="{0D8CE1B9-E04C-4F4A-9823-4B537FD0A7ED}" type="pres">
      <dgm:prSet presAssocID="{E3DD9EA4-76CE-4E24-8AA7-399BC9D8A483}" presName="rootComposite" presStyleCnt="0"/>
      <dgm:spPr/>
    </dgm:pt>
    <dgm:pt modelId="{4BDD13E9-320B-4F28-9095-CD1BC665BC4C}" type="pres">
      <dgm:prSet presAssocID="{E3DD9EA4-76CE-4E24-8AA7-399BC9D8A483}" presName="rootText" presStyleLbl="node1" presStyleIdx="0" presStyleCnt="2"/>
      <dgm:spPr/>
      <dgm:t>
        <a:bodyPr/>
        <a:lstStyle/>
        <a:p>
          <a:endParaRPr lang="fr-FR"/>
        </a:p>
      </dgm:t>
    </dgm:pt>
    <dgm:pt modelId="{72D4E88C-F0F7-4F3E-8B35-421D4DD33522}" type="pres">
      <dgm:prSet presAssocID="{E3DD9EA4-76CE-4E24-8AA7-399BC9D8A483}" presName="rootConnector" presStyleLbl="node1" presStyleIdx="0" presStyleCnt="2"/>
      <dgm:spPr/>
      <dgm:t>
        <a:bodyPr/>
        <a:lstStyle/>
        <a:p>
          <a:endParaRPr lang="fr-FR"/>
        </a:p>
      </dgm:t>
    </dgm:pt>
    <dgm:pt modelId="{31481B51-5A90-4F40-B372-C404A4388373}" type="pres">
      <dgm:prSet presAssocID="{E3DD9EA4-76CE-4E24-8AA7-399BC9D8A483}" presName="childShape" presStyleCnt="0"/>
      <dgm:spPr/>
    </dgm:pt>
    <dgm:pt modelId="{76D0B3B5-B0D9-480F-A548-408E4CA2F802}" type="pres">
      <dgm:prSet presAssocID="{5CC1E597-22AF-44B7-80D9-35FC5FD3D091}" presName="Name13" presStyleLbl="parChTrans1D2" presStyleIdx="0" presStyleCnt="4"/>
      <dgm:spPr/>
      <dgm:t>
        <a:bodyPr/>
        <a:lstStyle/>
        <a:p>
          <a:endParaRPr lang="fr-FR"/>
        </a:p>
      </dgm:t>
    </dgm:pt>
    <dgm:pt modelId="{14E7A815-C6E9-4595-B0DE-F050843BF817}" type="pres">
      <dgm:prSet presAssocID="{85E31922-8575-4C93-94B9-523A35943A31}" presName="childText" presStyleLbl="bgAcc1" presStyleIdx="0" presStyleCnt="4" custScaleX="191043" custScaleY="207472" custLinFactNeighborX="5838" custLinFactNeighborY="-426">
        <dgm:presLayoutVars>
          <dgm:bulletEnabled val="1"/>
        </dgm:presLayoutVars>
      </dgm:prSet>
      <dgm:spPr/>
      <dgm:t>
        <a:bodyPr/>
        <a:lstStyle/>
        <a:p>
          <a:endParaRPr lang="fr-FR"/>
        </a:p>
      </dgm:t>
    </dgm:pt>
    <dgm:pt modelId="{7EB7B026-B174-4C77-AEC1-102AE221BCBF}" type="pres">
      <dgm:prSet presAssocID="{F563EAE1-6C4C-4D28-B972-D3BE4165502D}" presName="Name13" presStyleLbl="parChTrans1D2" presStyleIdx="1" presStyleCnt="4"/>
      <dgm:spPr/>
      <dgm:t>
        <a:bodyPr/>
        <a:lstStyle/>
        <a:p>
          <a:endParaRPr lang="fr-FR"/>
        </a:p>
      </dgm:t>
    </dgm:pt>
    <dgm:pt modelId="{2EF1CBF5-1D03-44EC-9092-2CBFD11EB348}" type="pres">
      <dgm:prSet presAssocID="{3C5200B9-F9C5-4FED-9C65-6FDD693F2946}" presName="childText" presStyleLbl="bgAcc1" presStyleIdx="1" presStyleCnt="4" custScaleX="191043" custScaleY="207472" custLinFactNeighborX="5838" custLinFactNeighborY="-426">
        <dgm:presLayoutVars>
          <dgm:bulletEnabled val="1"/>
        </dgm:presLayoutVars>
      </dgm:prSet>
      <dgm:spPr/>
      <dgm:t>
        <a:bodyPr/>
        <a:lstStyle/>
        <a:p>
          <a:endParaRPr lang="fr-FR"/>
        </a:p>
      </dgm:t>
    </dgm:pt>
    <dgm:pt modelId="{257B3F9B-3601-4933-A202-100CA2B400A9}" type="pres">
      <dgm:prSet presAssocID="{A45BE181-FEAC-46B5-A879-E8A3B31DF9D3}" presName="root" presStyleCnt="0"/>
      <dgm:spPr/>
    </dgm:pt>
    <dgm:pt modelId="{2AEF3395-3B84-43B5-98AB-0AE7C555C7D2}" type="pres">
      <dgm:prSet presAssocID="{A45BE181-FEAC-46B5-A879-E8A3B31DF9D3}" presName="rootComposite" presStyleCnt="0"/>
      <dgm:spPr/>
    </dgm:pt>
    <dgm:pt modelId="{07FF9161-2A77-40D2-A095-3DF0FBD4FCAB}" type="pres">
      <dgm:prSet presAssocID="{A45BE181-FEAC-46B5-A879-E8A3B31DF9D3}" presName="rootText" presStyleLbl="node1" presStyleIdx="1" presStyleCnt="2"/>
      <dgm:spPr/>
      <dgm:t>
        <a:bodyPr/>
        <a:lstStyle/>
        <a:p>
          <a:endParaRPr lang="fr-FR"/>
        </a:p>
      </dgm:t>
    </dgm:pt>
    <dgm:pt modelId="{3483899A-8701-401D-AD26-79BD6C96433B}" type="pres">
      <dgm:prSet presAssocID="{A45BE181-FEAC-46B5-A879-E8A3B31DF9D3}" presName="rootConnector" presStyleLbl="node1" presStyleIdx="1" presStyleCnt="2"/>
      <dgm:spPr/>
      <dgm:t>
        <a:bodyPr/>
        <a:lstStyle/>
        <a:p>
          <a:endParaRPr lang="fr-FR"/>
        </a:p>
      </dgm:t>
    </dgm:pt>
    <dgm:pt modelId="{17D762AC-DC9F-47C4-9557-1743E4E94FBF}" type="pres">
      <dgm:prSet presAssocID="{A45BE181-FEAC-46B5-A879-E8A3B31DF9D3}" presName="childShape" presStyleCnt="0"/>
      <dgm:spPr/>
    </dgm:pt>
    <dgm:pt modelId="{A1EB37CA-00FB-4FE4-9D54-84DAA8276A67}" type="pres">
      <dgm:prSet presAssocID="{ACE1A0E6-3B8A-4A81-BC84-30DD26DA87B2}" presName="Name13" presStyleLbl="parChTrans1D2" presStyleIdx="2" presStyleCnt="4"/>
      <dgm:spPr/>
      <dgm:t>
        <a:bodyPr/>
        <a:lstStyle/>
        <a:p>
          <a:endParaRPr lang="fr-FR"/>
        </a:p>
      </dgm:t>
    </dgm:pt>
    <dgm:pt modelId="{21CA10F9-55BA-4228-8B54-A0194351D8B9}" type="pres">
      <dgm:prSet presAssocID="{15EB45F2-3C2B-46D3-8C6C-81F993E1D470}" presName="childText" presStyleLbl="bgAcc1" presStyleIdx="2" presStyleCnt="4" custScaleX="191043" custScaleY="207472" custLinFactNeighborX="5838" custLinFactNeighborY="-426">
        <dgm:presLayoutVars>
          <dgm:bulletEnabled val="1"/>
        </dgm:presLayoutVars>
      </dgm:prSet>
      <dgm:spPr/>
      <dgm:t>
        <a:bodyPr/>
        <a:lstStyle/>
        <a:p>
          <a:endParaRPr lang="fr-FR"/>
        </a:p>
      </dgm:t>
    </dgm:pt>
    <dgm:pt modelId="{FEC14F95-DB19-4017-A0FD-C20743D3F3A8}" type="pres">
      <dgm:prSet presAssocID="{4AC00D9E-5384-4451-9A04-00185BC6DC9A}" presName="Name13" presStyleLbl="parChTrans1D2" presStyleIdx="3" presStyleCnt="4"/>
      <dgm:spPr/>
      <dgm:t>
        <a:bodyPr/>
        <a:lstStyle/>
        <a:p>
          <a:endParaRPr lang="fr-FR"/>
        </a:p>
      </dgm:t>
    </dgm:pt>
    <dgm:pt modelId="{122BE476-C116-4A1F-8D47-10CD03E8D6A1}" type="pres">
      <dgm:prSet presAssocID="{1EDEB052-D5E8-4AB5-9C7E-6E3FE8E1860A}" presName="childText" presStyleLbl="bgAcc1" presStyleIdx="3" presStyleCnt="4" custScaleX="191043" custScaleY="207472">
        <dgm:presLayoutVars>
          <dgm:bulletEnabled val="1"/>
        </dgm:presLayoutVars>
      </dgm:prSet>
      <dgm:spPr/>
      <dgm:t>
        <a:bodyPr/>
        <a:lstStyle/>
        <a:p>
          <a:endParaRPr lang="fr-FR"/>
        </a:p>
      </dgm:t>
    </dgm:pt>
  </dgm:ptLst>
  <dgm:cxnLst>
    <dgm:cxn modelId="{015FDA17-6809-4B4E-84B6-E0FD99DEFEAF}" type="presOf" srcId="{3C5200B9-F9C5-4FED-9C65-6FDD693F2946}" destId="{2EF1CBF5-1D03-44EC-9092-2CBFD11EB348}" srcOrd="0" destOrd="0" presId="urn:microsoft.com/office/officeart/2005/8/layout/hierarchy3"/>
    <dgm:cxn modelId="{4FD594FC-FB3B-49FB-9235-B7CB8F922290}" srcId="{E3DD9EA4-76CE-4E24-8AA7-399BC9D8A483}" destId="{3C5200B9-F9C5-4FED-9C65-6FDD693F2946}" srcOrd="1" destOrd="0" parTransId="{F563EAE1-6C4C-4D28-B972-D3BE4165502D}" sibTransId="{6828451D-0098-492C-9ADB-38DBC2ADBBAA}"/>
    <dgm:cxn modelId="{5767FF44-2399-4581-A3BE-604F1EA61917}" type="presOf" srcId="{1EDEB052-D5E8-4AB5-9C7E-6E3FE8E1860A}" destId="{122BE476-C116-4A1F-8D47-10CD03E8D6A1}" srcOrd="0" destOrd="0" presId="urn:microsoft.com/office/officeart/2005/8/layout/hierarchy3"/>
    <dgm:cxn modelId="{BDE950BA-5F68-48B5-B018-10A08C15D97B}" type="presOf" srcId="{E3DD9EA4-76CE-4E24-8AA7-399BC9D8A483}" destId="{72D4E88C-F0F7-4F3E-8B35-421D4DD33522}" srcOrd="1" destOrd="0" presId="urn:microsoft.com/office/officeart/2005/8/layout/hierarchy3"/>
    <dgm:cxn modelId="{6C5F806E-40ED-47F8-B24A-E820585E5601}" srcId="{E3DD9EA4-76CE-4E24-8AA7-399BC9D8A483}" destId="{85E31922-8575-4C93-94B9-523A35943A31}" srcOrd="0" destOrd="0" parTransId="{5CC1E597-22AF-44B7-80D9-35FC5FD3D091}" sibTransId="{B0D1F4BA-7966-4400-BC19-B7D164F42DF5}"/>
    <dgm:cxn modelId="{94C59699-5BC4-4899-BF47-07FAC954C630}" type="presOf" srcId="{A45BE181-FEAC-46B5-A879-E8A3B31DF9D3}" destId="{3483899A-8701-401D-AD26-79BD6C96433B}" srcOrd="1" destOrd="0" presId="urn:microsoft.com/office/officeart/2005/8/layout/hierarchy3"/>
    <dgm:cxn modelId="{88149EB5-26C8-46F7-ACAB-FAB3C348E43F}" srcId="{03C39FC2-4976-4BCE-A2E7-CB109BED3F0B}" destId="{E3DD9EA4-76CE-4E24-8AA7-399BC9D8A483}" srcOrd="0" destOrd="0" parTransId="{A4F719E1-0E6A-4E17-9361-F554451A587E}" sibTransId="{C1061D3A-2AF7-41C3-80A6-79F4CDFAA491}"/>
    <dgm:cxn modelId="{4D1CF97A-74A6-4B84-8540-39C3BBFF6E4C}" srcId="{A45BE181-FEAC-46B5-A879-E8A3B31DF9D3}" destId="{15EB45F2-3C2B-46D3-8C6C-81F993E1D470}" srcOrd="0" destOrd="0" parTransId="{ACE1A0E6-3B8A-4A81-BC84-30DD26DA87B2}" sibTransId="{40BB913D-3909-4D91-BE50-E89E702AA7F9}"/>
    <dgm:cxn modelId="{80168AF7-4E93-4445-BB3C-B9D56D1BBAEF}" srcId="{A45BE181-FEAC-46B5-A879-E8A3B31DF9D3}" destId="{1EDEB052-D5E8-4AB5-9C7E-6E3FE8E1860A}" srcOrd="1" destOrd="0" parTransId="{4AC00D9E-5384-4451-9A04-00185BC6DC9A}" sibTransId="{FBF81ADC-83BD-4305-9F2B-C70621631712}"/>
    <dgm:cxn modelId="{7F571181-C53A-4C23-B25C-C327FAB33FD8}" type="presOf" srcId="{15EB45F2-3C2B-46D3-8C6C-81F993E1D470}" destId="{21CA10F9-55BA-4228-8B54-A0194351D8B9}" srcOrd="0" destOrd="0" presId="urn:microsoft.com/office/officeart/2005/8/layout/hierarchy3"/>
    <dgm:cxn modelId="{4B7FB158-0DEE-4617-8A93-DCE6A8292744}" type="presOf" srcId="{A45BE181-FEAC-46B5-A879-E8A3B31DF9D3}" destId="{07FF9161-2A77-40D2-A095-3DF0FBD4FCAB}" srcOrd="0" destOrd="0" presId="urn:microsoft.com/office/officeart/2005/8/layout/hierarchy3"/>
    <dgm:cxn modelId="{2CC99DC2-576B-4573-B75B-C13A81C0AE47}" type="presOf" srcId="{85E31922-8575-4C93-94B9-523A35943A31}" destId="{14E7A815-C6E9-4595-B0DE-F050843BF817}" srcOrd="0" destOrd="0" presId="urn:microsoft.com/office/officeart/2005/8/layout/hierarchy3"/>
    <dgm:cxn modelId="{D13B8234-43A3-4F6F-9448-893526C1760B}" type="presOf" srcId="{F563EAE1-6C4C-4D28-B972-D3BE4165502D}" destId="{7EB7B026-B174-4C77-AEC1-102AE221BCBF}" srcOrd="0" destOrd="0" presId="urn:microsoft.com/office/officeart/2005/8/layout/hierarchy3"/>
    <dgm:cxn modelId="{743791D6-141B-46B9-9F83-3D76FB5F76A2}" srcId="{03C39FC2-4976-4BCE-A2E7-CB109BED3F0B}" destId="{A45BE181-FEAC-46B5-A879-E8A3B31DF9D3}" srcOrd="1" destOrd="0" parTransId="{86439BB1-208E-4EDD-8440-0FFF6BECA987}" sibTransId="{248B3407-F672-4CCF-8283-768EAFF0AFA3}"/>
    <dgm:cxn modelId="{AB26DA60-8A0B-4B45-9CF9-52EE3E02E2E4}" type="presOf" srcId="{4AC00D9E-5384-4451-9A04-00185BC6DC9A}" destId="{FEC14F95-DB19-4017-A0FD-C20743D3F3A8}" srcOrd="0" destOrd="0" presId="urn:microsoft.com/office/officeart/2005/8/layout/hierarchy3"/>
    <dgm:cxn modelId="{EE88D795-7F17-464E-A093-90CC5B9CF4AA}" type="presOf" srcId="{ACE1A0E6-3B8A-4A81-BC84-30DD26DA87B2}" destId="{A1EB37CA-00FB-4FE4-9D54-84DAA8276A67}" srcOrd="0" destOrd="0" presId="urn:microsoft.com/office/officeart/2005/8/layout/hierarchy3"/>
    <dgm:cxn modelId="{500AF1D8-9F3B-4742-AA3F-F20C0CD09F7F}" type="presOf" srcId="{03C39FC2-4976-4BCE-A2E7-CB109BED3F0B}" destId="{646019D9-5005-432B-B928-283D6D2C7B87}" srcOrd="0" destOrd="0" presId="urn:microsoft.com/office/officeart/2005/8/layout/hierarchy3"/>
    <dgm:cxn modelId="{3D692157-10C7-4B3D-A986-A1C2312ED3B4}" type="presOf" srcId="{E3DD9EA4-76CE-4E24-8AA7-399BC9D8A483}" destId="{4BDD13E9-320B-4F28-9095-CD1BC665BC4C}" srcOrd="0" destOrd="0" presId="urn:microsoft.com/office/officeart/2005/8/layout/hierarchy3"/>
    <dgm:cxn modelId="{BE2712EC-CFE1-408E-B11D-053AF0A744A5}" type="presOf" srcId="{5CC1E597-22AF-44B7-80D9-35FC5FD3D091}" destId="{76D0B3B5-B0D9-480F-A548-408E4CA2F802}" srcOrd="0" destOrd="0" presId="urn:microsoft.com/office/officeart/2005/8/layout/hierarchy3"/>
    <dgm:cxn modelId="{BA2A1F3C-A8C5-4A48-AA9D-9A12EF0AE196}" type="presParOf" srcId="{646019D9-5005-432B-B928-283D6D2C7B87}" destId="{036F48D0-37A8-4971-9577-11CE4976B601}" srcOrd="0" destOrd="0" presId="urn:microsoft.com/office/officeart/2005/8/layout/hierarchy3"/>
    <dgm:cxn modelId="{434505A5-33E4-4721-BD0F-7638EE72492A}" type="presParOf" srcId="{036F48D0-37A8-4971-9577-11CE4976B601}" destId="{0D8CE1B9-E04C-4F4A-9823-4B537FD0A7ED}" srcOrd="0" destOrd="0" presId="urn:microsoft.com/office/officeart/2005/8/layout/hierarchy3"/>
    <dgm:cxn modelId="{B07B8671-0FD7-45FA-A72A-7B5BEF6B6FB6}" type="presParOf" srcId="{0D8CE1B9-E04C-4F4A-9823-4B537FD0A7ED}" destId="{4BDD13E9-320B-4F28-9095-CD1BC665BC4C}" srcOrd="0" destOrd="0" presId="urn:microsoft.com/office/officeart/2005/8/layout/hierarchy3"/>
    <dgm:cxn modelId="{13D3928E-91EF-460B-9840-CB2F71880CC9}" type="presParOf" srcId="{0D8CE1B9-E04C-4F4A-9823-4B537FD0A7ED}" destId="{72D4E88C-F0F7-4F3E-8B35-421D4DD33522}" srcOrd="1" destOrd="0" presId="urn:microsoft.com/office/officeart/2005/8/layout/hierarchy3"/>
    <dgm:cxn modelId="{47EA1AB6-30E2-497D-8E83-7430B6E1AFF4}" type="presParOf" srcId="{036F48D0-37A8-4971-9577-11CE4976B601}" destId="{31481B51-5A90-4F40-B372-C404A4388373}" srcOrd="1" destOrd="0" presId="urn:microsoft.com/office/officeart/2005/8/layout/hierarchy3"/>
    <dgm:cxn modelId="{6893AFEA-CB18-453D-85C6-2D5D6BB05B5D}" type="presParOf" srcId="{31481B51-5A90-4F40-B372-C404A4388373}" destId="{76D0B3B5-B0D9-480F-A548-408E4CA2F802}" srcOrd="0" destOrd="0" presId="urn:microsoft.com/office/officeart/2005/8/layout/hierarchy3"/>
    <dgm:cxn modelId="{75B9C77C-6EE0-4D4B-8C92-012A4951EF0D}" type="presParOf" srcId="{31481B51-5A90-4F40-B372-C404A4388373}" destId="{14E7A815-C6E9-4595-B0DE-F050843BF817}" srcOrd="1" destOrd="0" presId="urn:microsoft.com/office/officeart/2005/8/layout/hierarchy3"/>
    <dgm:cxn modelId="{6B7958CB-CE88-454E-9F9A-295FD24E1B02}" type="presParOf" srcId="{31481B51-5A90-4F40-B372-C404A4388373}" destId="{7EB7B026-B174-4C77-AEC1-102AE221BCBF}" srcOrd="2" destOrd="0" presId="urn:microsoft.com/office/officeart/2005/8/layout/hierarchy3"/>
    <dgm:cxn modelId="{FC4AB054-7651-42EB-9336-F64C8E9F9E21}" type="presParOf" srcId="{31481B51-5A90-4F40-B372-C404A4388373}" destId="{2EF1CBF5-1D03-44EC-9092-2CBFD11EB348}" srcOrd="3" destOrd="0" presId="urn:microsoft.com/office/officeart/2005/8/layout/hierarchy3"/>
    <dgm:cxn modelId="{BF7F85D4-F875-42E2-8F8A-223355381965}" type="presParOf" srcId="{646019D9-5005-432B-B928-283D6D2C7B87}" destId="{257B3F9B-3601-4933-A202-100CA2B400A9}" srcOrd="1" destOrd="0" presId="urn:microsoft.com/office/officeart/2005/8/layout/hierarchy3"/>
    <dgm:cxn modelId="{44360FB9-E1C0-4763-BAF6-ED11DF487319}" type="presParOf" srcId="{257B3F9B-3601-4933-A202-100CA2B400A9}" destId="{2AEF3395-3B84-43B5-98AB-0AE7C555C7D2}" srcOrd="0" destOrd="0" presId="urn:microsoft.com/office/officeart/2005/8/layout/hierarchy3"/>
    <dgm:cxn modelId="{0B399249-419D-4A03-A14C-C62AC22E4789}" type="presParOf" srcId="{2AEF3395-3B84-43B5-98AB-0AE7C555C7D2}" destId="{07FF9161-2A77-40D2-A095-3DF0FBD4FCAB}" srcOrd="0" destOrd="0" presId="urn:microsoft.com/office/officeart/2005/8/layout/hierarchy3"/>
    <dgm:cxn modelId="{8E394D41-76EE-4081-924F-499722498464}" type="presParOf" srcId="{2AEF3395-3B84-43B5-98AB-0AE7C555C7D2}" destId="{3483899A-8701-401D-AD26-79BD6C96433B}" srcOrd="1" destOrd="0" presId="urn:microsoft.com/office/officeart/2005/8/layout/hierarchy3"/>
    <dgm:cxn modelId="{4F3F25F6-562B-420F-B5BA-3EF35FF48E1D}" type="presParOf" srcId="{257B3F9B-3601-4933-A202-100CA2B400A9}" destId="{17D762AC-DC9F-47C4-9557-1743E4E94FBF}" srcOrd="1" destOrd="0" presId="urn:microsoft.com/office/officeart/2005/8/layout/hierarchy3"/>
    <dgm:cxn modelId="{AA4FB924-67F8-4863-9E95-A4521A05658D}" type="presParOf" srcId="{17D762AC-DC9F-47C4-9557-1743E4E94FBF}" destId="{A1EB37CA-00FB-4FE4-9D54-84DAA8276A67}" srcOrd="0" destOrd="0" presId="urn:microsoft.com/office/officeart/2005/8/layout/hierarchy3"/>
    <dgm:cxn modelId="{F624AA2F-5B97-4A69-86C0-67D1D1DDF957}" type="presParOf" srcId="{17D762AC-DC9F-47C4-9557-1743E4E94FBF}" destId="{21CA10F9-55BA-4228-8B54-A0194351D8B9}" srcOrd="1" destOrd="0" presId="urn:microsoft.com/office/officeart/2005/8/layout/hierarchy3"/>
    <dgm:cxn modelId="{F7533793-BB7C-4677-8408-B02628ED38FA}" type="presParOf" srcId="{17D762AC-DC9F-47C4-9557-1743E4E94FBF}" destId="{FEC14F95-DB19-4017-A0FD-C20743D3F3A8}" srcOrd="2" destOrd="0" presId="urn:microsoft.com/office/officeart/2005/8/layout/hierarchy3"/>
    <dgm:cxn modelId="{D609561F-8A64-44BD-9882-A5298E07404F}" type="presParOf" srcId="{17D762AC-DC9F-47C4-9557-1743E4E94FBF}" destId="{122BE476-C116-4A1F-8D47-10CD03E8D6A1}"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A3370382-4044-4887-BCE8-A86E1A44FFD0}" type="datetimeFigureOut">
              <a:rPr lang="fr-FR"/>
              <a:pPr>
                <a:defRPr/>
              </a:pPr>
              <a:t>13/04/2015</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4A3F81A0-386C-420C-9CE0-7714468E0D77}" type="slidenum">
              <a:rPr lang="fr-FR"/>
              <a:pPr>
                <a:defRPr/>
              </a:pPr>
              <a:t>‹N°›</a:t>
            </a:fld>
            <a:endParaRPr lang="fr-FR"/>
          </a:p>
        </p:txBody>
      </p:sp>
    </p:spTree>
    <p:extLst>
      <p:ext uri="{BB962C8B-B14F-4D97-AF65-F5344CB8AC3E}">
        <p14:creationId xmlns:p14="http://schemas.microsoft.com/office/powerpoint/2010/main" val="32054733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2B5FC0F7-C442-4694-8449-FA9A1EDC65E6}" type="datetimeFigureOut">
              <a:rPr lang="fr-FR"/>
              <a:pPr>
                <a:defRPr/>
              </a:pPr>
              <a:t>13/04/2015</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FR" noProof="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FF2964C5-CADD-406F-A7A7-7A8790729B2D}" type="slidenum">
              <a:rPr lang="fr-FR"/>
              <a:pPr>
                <a:defRPr/>
              </a:pPr>
              <a:t>‹N°›</a:t>
            </a:fld>
            <a:endParaRPr lang="fr-FR"/>
          </a:p>
        </p:txBody>
      </p:sp>
    </p:spTree>
    <p:extLst>
      <p:ext uri="{BB962C8B-B14F-4D97-AF65-F5344CB8AC3E}">
        <p14:creationId xmlns:p14="http://schemas.microsoft.com/office/powerpoint/2010/main" val="26710460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678A327-8318-42BE-A6E7-3CCABB864308}" type="slidenum">
              <a:rPr lang="fr-FR"/>
              <a:pPr>
                <a:defRPr/>
              </a:pPr>
              <a:t>14</a:t>
            </a:fld>
            <a:endParaRPr lang="fr-FR"/>
          </a:p>
        </p:txBody>
      </p:sp>
      <p:sp>
        <p:nvSpPr>
          <p:cNvPr id="563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p:cNvSpPr>
            <a:spLocks noGrp="1" noChangeArrowheads="1"/>
          </p:cNvSpPr>
          <p:nvPr>
            <p:ph type="body" idx="1"/>
          </p:nvPr>
        </p:nvSpPr>
        <p:spPr bwMode="auto">
          <a:xfrm>
            <a:off x="685800" y="4344988"/>
            <a:ext cx="5486400" cy="41132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27" tIns="45363" rIns="90727" bIns="45363" numCol="1" anchor="t" anchorCtr="0" compatLnSpc="1">
            <a:prstTxWarp prst="textNoShape">
              <a:avLst/>
            </a:prstTxWarp>
          </a:bodyPr>
          <a:lstStyle/>
          <a:p>
            <a:endParaRPr lang="fr-FR" altLang="fr-FR"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4394432-6C29-41CB-B036-3BCD76E195E4}" type="slidenum">
              <a:rPr lang="fr-FR"/>
              <a:pPr>
                <a:defRPr/>
              </a:pPr>
              <a:t>43</a:t>
            </a:fld>
            <a:endParaRPr lang="fr-FR"/>
          </a:p>
        </p:txBody>
      </p:sp>
      <p:sp>
        <p:nvSpPr>
          <p:cNvPr id="634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2" name="Rectangle 3"/>
          <p:cNvSpPr>
            <a:spLocks noGrp="1" noChangeArrowheads="1"/>
          </p:cNvSpPr>
          <p:nvPr>
            <p:ph type="body" idx="1"/>
          </p:nvPr>
        </p:nvSpPr>
        <p:spPr bwMode="auto">
          <a:xfrm>
            <a:off x="685800" y="4344988"/>
            <a:ext cx="5486400" cy="41132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27" tIns="45363" rIns="90727" bIns="45363" numCol="1" anchor="t" anchorCtr="0" compatLnSpc="1">
            <a:prstTxWarp prst="textNoShape">
              <a:avLst/>
            </a:prstTxWarp>
          </a:bodyPr>
          <a:lstStyle/>
          <a:p>
            <a:endParaRPr lang="fr-FR" altLang="fr-FR"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8604F16-269D-4735-96A0-07C6A3584FDD}" type="slidenum">
              <a:rPr lang="fr-FR"/>
              <a:pPr>
                <a:defRPr/>
              </a:pPr>
              <a:t>46</a:t>
            </a:fld>
            <a:endParaRPr lang="fr-FR"/>
          </a:p>
        </p:txBody>
      </p:sp>
      <p:sp>
        <p:nvSpPr>
          <p:cNvPr id="645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6" name="Rectangle 3"/>
          <p:cNvSpPr>
            <a:spLocks noGrp="1" noChangeArrowheads="1"/>
          </p:cNvSpPr>
          <p:nvPr>
            <p:ph type="body" idx="1"/>
          </p:nvPr>
        </p:nvSpPr>
        <p:spPr bwMode="auto">
          <a:xfrm>
            <a:off x="685800" y="4344988"/>
            <a:ext cx="5486400" cy="41132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ltLang="fr-F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8EA71D4-B566-456C-88E6-4BB197E1B0A7}" type="slidenum">
              <a:rPr lang="fr-FR"/>
              <a:pPr>
                <a:defRPr/>
              </a:pPr>
              <a:t>26</a:t>
            </a:fld>
            <a:endParaRPr lang="fr-FR"/>
          </a:p>
        </p:txBody>
      </p:sp>
      <p:sp>
        <p:nvSpPr>
          <p:cNvPr id="604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20" name="Rectangle 3"/>
          <p:cNvSpPr>
            <a:spLocks noGrp="1" noChangeArrowheads="1"/>
          </p:cNvSpPr>
          <p:nvPr>
            <p:ph type="body" idx="1"/>
          </p:nvPr>
        </p:nvSpPr>
        <p:spPr bwMode="auto">
          <a:xfrm>
            <a:off x="685800" y="4344988"/>
            <a:ext cx="5486400" cy="41132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27" tIns="45363" rIns="90727" bIns="45363" numCol="1" anchor="t" anchorCtr="0" compatLnSpc="1">
            <a:prstTxWarp prst="textNoShape">
              <a:avLst/>
            </a:prstTxWarp>
          </a:bodyPr>
          <a:lstStyle/>
          <a:p>
            <a:endParaRPr lang="fr-FR" altLang="fr-FR"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8EA71D4-B566-456C-88E6-4BB197E1B0A7}" type="slidenum">
              <a:rPr lang="fr-FR"/>
              <a:pPr>
                <a:defRPr/>
              </a:pPr>
              <a:t>27</a:t>
            </a:fld>
            <a:endParaRPr lang="fr-FR"/>
          </a:p>
        </p:txBody>
      </p:sp>
      <p:sp>
        <p:nvSpPr>
          <p:cNvPr id="604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20" name="Rectangle 3"/>
          <p:cNvSpPr>
            <a:spLocks noGrp="1" noChangeArrowheads="1"/>
          </p:cNvSpPr>
          <p:nvPr>
            <p:ph type="body" idx="1"/>
          </p:nvPr>
        </p:nvSpPr>
        <p:spPr bwMode="auto">
          <a:xfrm>
            <a:off x="685800" y="4344988"/>
            <a:ext cx="5486400" cy="41132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27" tIns="45363" rIns="90727" bIns="45363" numCol="1" anchor="t" anchorCtr="0" compatLnSpc="1">
            <a:prstTxWarp prst="textNoShape">
              <a:avLst/>
            </a:prstTxWarp>
          </a:bodyPr>
          <a:lstStyle/>
          <a:p>
            <a:endParaRPr lang="fr-FR" altLang="fr-FR"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AFF041B-43C9-4AEA-99E8-4BFDF318562B}" type="slidenum">
              <a:rPr lang="fr-FR"/>
              <a:pPr>
                <a:defRPr/>
              </a:pPr>
              <a:t>28</a:t>
            </a:fld>
            <a:endParaRPr lang="fr-FR"/>
          </a:p>
        </p:txBody>
      </p:sp>
      <p:sp>
        <p:nvSpPr>
          <p:cNvPr id="573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8" name="Rectangle 3"/>
          <p:cNvSpPr>
            <a:spLocks noGrp="1" noChangeArrowheads="1"/>
          </p:cNvSpPr>
          <p:nvPr>
            <p:ph type="body" idx="1"/>
          </p:nvPr>
        </p:nvSpPr>
        <p:spPr bwMode="auto">
          <a:xfrm>
            <a:off x="685800" y="4344988"/>
            <a:ext cx="5486400" cy="41132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ltLang="fr-FR"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2013EB1-5450-4A37-8885-6B713AFDB67C}" type="slidenum">
              <a:rPr lang="fr-FR"/>
              <a:pPr>
                <a:defRPr/>
              </a:pPr>
              <a:t>29</a:t>
            </a:fld>
            <a:endParaRPr lang="fr-FR"/>
          </a:p>
        </p:txBody>
      </p:sp>
      <p:sp>
        <p:nvSpPr>
          <p:cNvPr id="583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2" name="Rectangle 3"/>
          <p:cNvSpPr>
            <a:spLocks noGrp="1" noChangeArrowheads="1"/>
          </p:cNvSpPr>
          <p:nvPr>
            <p:ph type="body" idx="1"/>
          </p:nvPr>
        </p:nvSpPr>
        <p:spPr bwMode="auto">
          <a:xfrm>
            <a:off x="685800" y="4344988"/>
            <a:ext cx="5486400" cy="41132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27" tIns="45363" rIns="90727" bIns="45363" numCol="1" anchor="t" anchorCtr="0" compatLnSpc="1">
            <a:prstTxWarp prst="textNoShape">
              <a:avLst/>
            </a:prstTxWarp>
          </a:bodyPr>
          <a:lstStyle/>
          <a:p>
            <a:endParaRPr lang="fr-FR" altLang="fr-FR"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941BDF6-7FAB-4452-A27E-22C2946D963E}" type="slidenum">
              <a:rPr lang="fr-FR"/>
              <a:pPr>
                <a:defRPr/>
              </a:pPr>
              <a:t>30</a:t>
            </a:fld>
            <a:endParaRPr lang="fr-FR"/>
          </a:p>
        </p:txBody>
      </p:sp>
      <p:sp>
        <p:nvSpPr>
          <p:cNvPr id="593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6" name="Rectangle 3"/>
          <p:cNvSpPr>
            <a:spLocks noGrp="1" noChangeArrowheads="1"/>
          </p:cNvSpPr>
          <p:nvPr>
            <p:ph type="body" idx="1"/>
          </p:nvPr>
        </p:nvSpPr>
        <p:spPr bwMode="auto">
          <a:xfrm>
            <a:off x="685800" y="4344988"/>
            <a:ext cx="5486400" cy="41132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27" tIns="45363" rIns="90727" bIns="45363" numCol="1" anchor="t" anchorCtr="0" compatLnSpc="1">
            <a:prstTxWarp prst="textNoShape">
              <a:avLst/>
            </a:prstTxWarp>
          </a:bodyPr>
          <a:lstStyle/>
          <a:p>
            <a:endParaRPr lang="fr-FR" altLang="fr-FR"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71F9FA9-1530-4239-9A23-3E7B6DCD1148}" type="slidenum">
              <a:rPr lang="fr-FR"/>
              <a:pPr>
                <a:defRPr/>
              </a:pPr>
              <a:t>32</a:t>
            </a:fld>
            <a:endParaRPr lang="fr-FR"/>
          </a:p>
        </p:txBody>
      </p:sp>
      <p:sp>
        <p:nvSpPr>
          <p:cNvPr id="614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4" name="Rectangle 3"/>
          <p:cNvSpPr>
            <a:spLocks noGrp="1" noChangeArrowheads="1"/>
          </p:cNvSpPr>
          <p:nvPr>
            <p:ph type="body" idx="1"/>
          </p:nvPr>
        </p:nvSpPr>
        <p:spPr bwMode="auto">
          <a:xfrm>
            <a:off x="685800" y="4344988"/>
            <a:ext cx="5486400" cy="41132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27" tIns="45363" rIns="90727" bIns="45363" numCol="1" anchor="t" anchorCtr="0" compatLnSpc="1">
            <a:prstTxWarp prst="textNoShape">
              <a:avLst/>
            </a:prstTxWarp>
          </a:bodyPr>
          <a:lstStyle/>
          <a:p>
            <a:endParaRPr lang="fr-FR" altLang="fr-FR"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Rectangle 3"/>
          <p:cNvSpPr>
            <a:spLocks noGrp="1" noChangeArrowheads="1"/>
          </p:cNvSpPr>
          <p:nvPr>
            <p:ph type="body" idx="1"/>
          </p:nvPr>
        </p:nvSpPr>
        <p:spPr bwMode="auto">
          <a:xfrm>
            <a:off x="914400" y="4343400"/>
            <a:ext cx="5029200" cy="32527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ltLang="fr-FR"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4394432-6C29-41CB-B036-3BCD76E195E4}" type="slidenum">
              <a:rPr lang="fr-FR"/>
              <a:pPr>
                <a:defRPr/>
              </a:pPr>
              <a:t>42</a:t>
            </a:fld>
            <a:endParaRPr lang="fr-FR"/>
          </a:p>
        </p:txBody>
      </p:sp>
      <p:sp>
        <p:nvSpPr>
          <p:cNvPr id="634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2" name="Rectangle 3"/>
          <p:cNvSpPr>
            <a:spLocks noGrp="1" noChangeArrowheads="1"/>
          </p:cNvSpPr>
          <p:nvPr>
            <p:ph type="body" idx="1"/>
          </p:nvPr>
        </p:nvSpPr>
        <p:spPr bwMode="auto">
          <a:xfrm>
            <a:off x="685800" y="4344988"/>
            <a:ext cx="5486400" cy="41132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27" tIns="45363" rIns="90727" bIns="45363" numCol="1" anchor="t" anchorCtr="0" compatLnSpc="1">
            <a:prstTxWarp prst="textNoShape">
              <a:avLst/>
            </a:prstTxWarp>
          </a:bodyPr>
          <a:lstStyle/>
          <a:p>
            <a:endParaRPr lang="fr-FR" altLang="fr-FR"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4" name="Picture 7" descr="fond de page_pp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re 1"/>
          <p:cNvSpPr>
            <a:spLocks noGrp="1"/>
          </p:cNvSpPr>
          <p:nvPr>
            <p:ph type="ctrTitle"/>
          </p:nvPr>
        </p:nvSpPr>
        <p:spPr>
          <a:xfrm>
            <a:off x="179512" y="260648"/>
            <a:ext cx="8712968" cy="1470025"/>
          </a:xfrm>
        </p:spPr>
        <p:txBody>
          <a:bodyPr>
            <a:normAutofit/>
          </a:bodyPr>
          <a:lstStyle>
            <a:lvl1pPr algn="l">
              <a:defRPr sz="3200" baseline="0">
                <a:solidFill>
                  <a:srgbClr val="004C99"/>
                </a:solidFill>
                <a:latin typeface="Arial" pitchFamily="34" charset="0"/>
              </a:defRPr>
            </a:lvl1pPr>
          </a:lstStyle>
          <a:p>
            <a:r>
              <a:rPr lang="fr-FR" dirty="0" smtClean="0"/>
              <a:t>Cliquez pour modifier le style du titre</a:t>
            </a:r>
            <a:endParaRPr lang="fr-FR" dirty="0"/>
          </a:p>
        </p:txBody>
      </p:sp>
      <p:sp>
        <p:nvSpPr>
          <p:cNvPr id="3" name="Sous-titre 2"/>
          <p:cNvSpPr>
            <a:spLocks noGrp="1"/>
          </p:cNvSpPr>
          <p:nvPr>
            <p:ph type="subTitle" idx="1"/>
          </p:nvPr>
        </p:nvSpPr>
        <p:spPr>
          <a:xfrm>
            <a:off x="1371600" y="3886200"/>
            <a:ext cx="6400800" cy="1752600"/>
          </a:xfrm>
        </p:spPr>
        <p:txBody>
          <a:bodyPr>
            <a:normAutofit/>
          </a:bodyPr>
          <a:lstStyle>
            <a:lvl1pPr marL="0" indent="0" algn="l">
              <a:buNone/>
              <a:defRPr sz="2800">
                <a:solidFill>
                  <a:srgbClr val="004C99"/>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
        <p:nvSpPr>
          <p:cNvPr id="5" name="Espace réservé de la date 3"/>
          <p:cNvSpPr>
            <a:spLocks noGrp="1"/>
          </p:cNvSpPr>
          <p:nvPr>
            <p:ph type="dt" sz="half" idx="10"/>
          </p:nvPr>
        </p:nvSpPr>
        <p:spPr>
          <a:xfrm>
            <a:off x="611188" y="6232525"/>
            <a:ext cx="936625" cy="365125"/>
          </a:xfrm>
        </p:spPr>
        <p:txBody>
          <a:bodyPr/>
          <a:lstStyle>
            <a:lvl1pPr>
              <a:defRPr sz="1000"/>
            </a:lvl1pPr>
          </a:lstStyle>
          <a:p>
            <a:pPr>
              <a:defRPr/>
            </a:pPr>
            <a:fld id="{D44CD93C-E463-48E2-87DF-C910122BAA59}" type="datetime1">
              <a:rPr lang="fr-FR"/>
              <a:pPr>
                <a:defRPr/>
              </a:pPr>
              <a:t>13/04/2015</a:t>
            </a:fld>
            <a:endParaRPr lang="fr-FR" dirty="0"/>
          </a:p>
        </p:txBody>
      </p:sp>
      <p:sp>
        <p:nvSpPr>
          <p:cNvPr id="6" name="Espace réservé du pied de page 4"/>
          <p:cNvSpPr>
            <a:spLocks noGrp="1"/>
          </p:cNvSpPr>
          <p:nvPr>
            <p:ph type="ftr" sz="quarter" idx="11"/>
          </p:nvPr>
        </p:nvSpPr>
        <p:spPr>
          <a:xfrm>
            <a:off x="3132138" y="6232525"/>
            <a:ext cx="2895600" cy="365125"/>
          </a:xfrm>
        </p:spPr>
        <p:txBody>
          <a:bodyPr/>
          <a:lstStyle>
            <a:lvl1pPr>
              <a:defRPr sz="1000"/>
            </a:lvl1pPr>
          </a:lstStyle>
          <a:p>
            <a:pPr>
              <a:defRPr/>
            </a:pPr>
            <a:r>
              <a:rPr lang="fr-FR"/>
              <a:t>Confidentiel Entreprise</a:t>
            </a:r>
          </a:p>
        </p:txBody>
      </p:sp>
      <p:sp>
        <p:nvSpPr>
          <p:cNvPr id="7" name="Espace réservé du numéro de diapositive 5"/>
          <p:cNvSpPr>
            <a:spLocks noGrp="1"/>
          </p:cNvSpPr>
          <p:nvPr>
            <p:ph type="sldNum" sz="quarter" idx="12"/>
          </p:nvPr>
        </p:nvSpPr>
        <p:spPr>
          <a:xfrm>
            <a:off x="8496300" y="6257925"/>
            <a:ext cx="612775" cy="411163"/>
          </a:xfrm>
        </p:spPr>
        <p:txBody>
          <a:bodyPr/>
          <a:lstStyle>
            <a:lvl1pPr>
              <a:defRPr sz="1000">
                <a:solidFill>
                  <a:schemeClr val="bg1"/>
                </a:solidFill>
                <a:latin typeface="Arial" pitchFamily="34" charset="0"/>
                <a:cs typeface="Arial" pitchFamily="34" charset="0"/>
              </a:defRPr>
            </a:lvl1pPr>
          </a:lstStyle>
          <a:p>
            <a:pPr>
              <a:defRPr/>
            </a:pPr>
            <a:fld id="{5D602933-6662-44E2-8BAB-A7490C68FB06}" type="slidenum">
              <a:rPr lang="fr-FR"/>
              <a:pPr>
                <a:defRPr/>
              </a:pPr>
              <a:t>‹N°›</a:t>
            </a:fld>
            <a:endParaRPr lang="fr-FR" dirty="0"/>
          </a:p>
        </p:txBody>
      </p:sp>
    </p:spTree>
    <p:extLst>
      <p:ext uri="{BB962C8B-B14F-4D97-AF65-F5344CB8AC3E}">
        <p14:creationId xmlns:p14="http://schemas.microsoft.com/office/powerpoint/2010/main" val="2508892426"/>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Cliquez pour modifier le style du titre</a:t>
            </a:r>
            <a:endParaRPr lang="fr-FR" dirty="0"/>
          </a:p>
        </p:txBody>
      </p:sp>
      <p:sp>
        <p:nvSpPr>
          <p:cNvPr id="3" name="Espace réservé du texte vertical 2"/>
          <p:cNvSpPr>
            <a:spLocks noGrp="1"/>
          </p:cNvSpPr>
          <p:nvPr>
            <p:ph type="body" orient="vert" idx="1"/>
          </p:nvPr>
        </p:nvSpPr>
        <p:spPr/>
        <p:txBody>
          <a:bodyPr vert="eaVert"/>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e la date 3"/>
          <p:cNvSpPr>
            <a:spLocks noGrp="1"/>
          </p:cNvSpPr>
          <p:nvPr>
            <p:ph type="dt" sz="half" idx="10"/>
          </p:nvPr>
        </p:nvSpPr>
        <p:spPr/>
        <p:txBody>
          <a:bodyPr/>
          <a:lstStyle>
            <a:lvl1pPr>
              <a:defRPr/>
            </a:lvl1pPr>
          </a:lstStyle>
          <a:p>
            <a:pPr>
              <a:defRPr/>
            </a:pPr>
            <a:fld id="{6609F315-52C7-401E-B990-3292B4137E8A}" type="datetime1">
              <a:rPr lang="fr-FR"/>
              <a:pPr>
                <a:defRPr/>
              </a:pPr>
              <a:t>13/04/2015</a:t>
            </a:fld>
            <a:endParaRPr lang="fr-FR" dirty="0"/>
          </a:p>
        </p:txBody>
      </p:sp>
      <p:sp>
        <p:nvSpPr>
          <p:cNvPr id="5" name="Espace réservé du pied de page 4"/>
          <p:cNvSpPr>
            <a:spLocks noGrp="1"/>
          </p:cNvSpPr>
          <p:nvPr>
            <p:ph type="ftr" sz="quarter" idx="11"/>
          </p:nvPr>
        </p:nvSpPr>
        <p:spPr/>
        <p:txBody>
          <a:bodyPr/>
          <a:lstStyle>
            <a:lvl1pPr>
              <a:defRPr/>
            </a:lvl1pPr>
          </a:lstStyle>
          <a:p>
            <a:pPr>
              <a:defRPr/>
            </a:pPr>
            <a:r>
              <a:rPr lang="fr-FR"/>
              <a:t>Confidentiel Entreprise</a:t>
            </a:r>
          </a:p>
        </p:txBody>
      </p:sp>
      <p:sp>
        <p:nvSpPr>
          <p:cNvPr id="6" name="Espace réservé du numéro de diapositive 5"/>
          <p:cNvSpPr>
            <a:spLocks noGrp="1"/>
          </p:cNvSpPr>
          <p:nvPr>
            <p:ph type="sldNum" sz="quarter" idx="12"/>
          </p:nvPr>
        </p:nvSpPr>
        <p:spPr/>
        <p:txBody>
          <a:bodyPr/>
          <a:lstStyle>
            <a:lvl1pPr>
              <a:defRPr/>
            </a:lvl1pPr>
          </a:lstStyle>
          <a:p>
            <a:pPr>
              <a:defRPr/>
            </a:pPr>
            <a:fld id="{2163E3CA-D8B0-448A-A5D2-796CB2037CEC}" type="slidenum">
              <a:rPr lang="fr-FR"/>
              <a:pPr>
                <a:defRPr/>
              </a:pPr>
              <a:t>‹N°›</a:t>
            </a:fld>
            <a:endParaRPr lang="fr-FR" dirty="0"/>
          </a:p>
        </p:txBody>
      </p:sp>
    </p:spTree>
    <p:extLst>
      <p:ext uri="{BB962C8B-B14F-4D97-AF65-F5344CB8AC3E}">
        <p14:creationId xmlns:p14="http://schemas.microsoft.com/office/powerpoint/2010/main" val="1430560307"/>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dirty="0" smtClean="0"/>
              <a:t>Cliquez pour modifier le style du titre</a:t>
            </a:r>
            <a:endParaRPr lang="fr-FR" dirty="0"/>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e la date 3"/>
          <p:cNvSpPr>
            <a:spLocks noGrp="1"/>
          </p:cNvSpPr>
          <p:nvPr>
            <p:ph type="dt" sz="half" idx="10"/>
          </p:nvPr>
        </p:nvSpPr>
        <p:spPr/>
        <p:txBody>
          <a:bodyPr/>
          <a:lstStyle>
            <a:lvl1pPr>
              <a:defRPr/>
            </a:lvl1pPr>
          </a:lstStyle>
          <a:p>
            <a:pPr>
              <a:defRPr/>
            </a:pPr>
            <a:fld id="{58AF5BBD-885F-4A00-9161-43350D0EEB0B}" type="datetime1">
              <a:rPr lang="fr-FR"/>
              <a:pPr>
                <a:defRPr/>
              </a:pPr>
              <a:t>13/04/2015</a:t>
            </a:fld>
            <a:endParaRPr lang="fr-FR" dirty="0"/>
          </a:p>
        </p:txBody>
      </p:sp>
      <p:sp>
        <p:nvSpPr>
          <p:cNvPr id="5" name="Espace réservé du pied de page 4"/>
          <p:cNvSpPr>
            <a:spLocks noGrp="1"/>
          </p:cNvSpPr>
          <p:nvPr>
            <p:ph type="ftr" sz="quarter" idx="11"/>
          </p:nvPr>
        </p:nvSpPr>
        <p:spPr/>
        <p:txBody>
          <a:bodyPr/>
          <a:lstStyle>
            <a:lvl1pPr>
              <a:defRPr/>
            </a:lvl1pPr>
          </a:lstStyle>
          <a:p>
            <a:pPr>
              <a:defRPr/>
            </a:pPr>
            <a:r>
              <a:rPr lang="fr-FR"/>
              <a:t>Confidentiel Entreprise</a:t>
            </a:r>
          </a:p>
        </p:txBody>
      </p:sp>
      <p:sp>
        <p:nvSpPr>
          <p:cNvPr id="6" name="Espace réservé du numéro de diapositive 5"/>
          <p:cNvSpPr>
            <a:spLocks noGrp="1"/>
          </p:cNvSpPr>
          <p:nvPr>
            <p:ph type="sldNum" sz="quarter" idx="12"/>
          </p:nvPr>
        </p:nvSpPr>
        <p:spPr/>
        <p:txBody>
          <a:bodyPr/>
          <a:lstStyle>
            <a:lvl1pPr>
              <a:defRPr/>
            </a:lvl1pPr>
          </a:lstStyle>
          <a:p>
            <a:pPr>
              <a:defRPr/>
            </a:pPr>
            <a:fld id="{422658EA-B10D-41E9-B746-AB89DBA36BD1}" type="slidenum">
              <a:rPr lang="fr-FR"/>
              <a:pPr>
                <a:defRPr/>
              </a:pPr>
              <a:t>‹N°›</a:t>
            </a:fld>
            <a:endParaRPr lang="fr-FR" dirty="0"/>
          </a:p>
        </p:txBody>
      </p:sp>
    </p:spTree>
    <p:extLst>
      <p:ext uri="{BB962C8B-B14F-4D97-AF65-F5344CB8AC3E}">
        <p14:creationId xmlns:p14="http://schemas.microsoft.com/office/powerpoint/2010/main" val="3751852384"/>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Cliquez pour modifier le style du titre</a:t>
            </a:r>
            <a:endParaRPr lang="fr-FR" dirty="0"/>
          </a:p>
        </p:txBody>
      </p:sp>
      <p:sp>
        <p:nvSpPr>
          <p:cNvPr id="3" name="Espace réservé du contenu 2"/>
          <p:cNvSpPr>
            <a:spLocks noGrp="1"/>
          </p:cNvSpPr>
          <p:nvPr>
            <p:ph idx="1"/>
          </p:nvPr>
        </p:nvSpPr>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e la date 3"/>
          <p:cNvSpPr>
            <a:spLocks noGrp="1"/>
          </p:cNvSpPr>
          <p:nvPr>
            <p:ph type="dt" sz="half" idx="10"/>
          </p:nvPr>
        </p:nvSpPr>
        <p:spPr/>
        <p:txBody>
          <a:bodyPr/>
          <a:lstStyle>
            <a:lvl1pPr>
              <a:defRPr/>
            </a:lvl1pPr>
          </a:lstStyle>
          <a:p>
            <a:pPr>
              <a:defRPr/>
            </a:pPr>
            <a:fld id="{43FAE299-429E-47CA-8936-904FEB588D90}" type="datetime1">
              <a:rPr lang="fr-FR"/>
              <a:pPr>
                <a:defRPr/>
              </a:pPr>
              <a:t>13/04/2015</a:t>
            </a:fld>
            <a:endParaRPr lang="fr-FR" dirty="0"/>
          </a:p>
        </p:txBody>
      </p:sp>
      <p:sp>
        <p:nvSpPr>
          <p:cNvPr id="5" name="Espace réservé du pied de page 4"/>
          <p:cNvSpPr>
            <a:spLocks noGrp="1"/>
          </p:cNvSpPr>
          <p:nvPr>
            <p:ph type="ftr" sz="quarter" idx="11"/>
          </p:nvPr>
        </p:nvSpPr>
        <p:spPr/>
        <p:txBody>
          <a:bodyPr/>
          <a:lstStyle>
            <a:lvl1pPr>
              <a:defRPr/>
            </a:lvl1pPr>
          </a:lstStyle>
          <a:p>
            <a:pPr>
              <a:defRPr/>
            </a:pPr>
            <a:r>
              <a:rPr lang="fr-FR"/>
              <a:t>Confidentiel Entreprise</a:t>
            </a:r>
          </a:p>
        </p:txBody>
      </p:sp>
      <p:sp>
        <p:nvSpPr>
          <p:cNvPr id="6" name="Espace réservé du numéro de diapositive 5"/>
          <p:cNvSpPr>
            <a:spLocks noGrp="1"/>
          </p:cNvSpPr>
          <p:nvPr>
            <p:ph type="sldNum" sz="quarter" idx="12"/>
          </p:nvPr>
        </p:nvSpPr>
        <p:spPr/>
        <p:txBody>
          <a:bodyPr/>
          <a:lstStyle>
            <a:lvl1pPr>
              <a:defRPr/>
            </a:lvl1pPr>
          </a:lstStyle>
          <a:p>
            <a:pPr>
              <a:defRPr/>
            </a:pPr>
            <a:fld id="{11CA5513-7ED8-4C8C-BCC8-120FA9A4D8A0}" type="slidenum">
              <a:rPr lang="fr-FR"/>
              <a:pPr>
                <a:defRPr/>
              </a:pPr>
              <a:t>‹N°›</a:t>
            </a:fld>
            <a:endParaRPr lang="fr-FR" dirty="0"/>
          </a:p>
        </p:txBody>
      </p:sp>
    </p:spTree>
    <p:extLst>
      <p:ext uri="{BB962C8B-B14F-4D97-AF65-F5344CB8AC3E}">
        <p14:creationId xmlns:p14="http://schemas.microsoft.com/office/powerpoint/2010/main" val="2711609879"/>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3200" b="1" cap="all" baseline="0"/>
            </a:lvl1pPr>
          </a:lstStyle>
          <a:p>
            <a:r>
              <a:rPr lang="fr-FR" dirty="0" smtClean="0"/>
              <a:t>Cliquez pour modifier le style du titre</a:t>
            </a:r>
            <a:endParaRPr lang="fr-FR" dirty="0"/>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pPr>
              <a:defRPr/>
            </a:pPr>
            <a:fld id="{2C5B66C3-F807-4CF3-99B0-0A5625D5E3F1}" type="datetime1">
              <a:rPr lang="fr-FR"/>
              <a:pPr>
                <a:defRPr/>
              </a:pPr>
              <a:t>13/04/2015</a:t>
            </a:fld>
            <a:endParaRPr lang="fr-FR" dirty="0"/>
          </a:p>
        </p:txBody>
      </p:sp>
      <p:sp>
        <p:nvSpPr>
          <p:cNvPr id="5" name="Espace réservé du pied de page 4"/>
          <p:cNvSpPr>
            <a:spLocks noGrp="1"/>
          </p:cNvSpPr>
          <p:nvPr>
            <p:ph type="ftr" sz="quarter" idx="11"/>
          </p:nvPr>
        </p:nvSpPr>
        <p:spPr/>
        <p:txBody>
          <a:bodyPr/>
          <a:lstStyle>
            <a:lvl1pPr>
              <a:defRPr/>
            </a:lvl1pPr>
          </a:lstStyle>
          <a:p>
            <a:pPr>
              <a:defRPr/>
            </a:pPr>
            <a:r>
              <a:rPr lang="fr-FR"/>
              <a:t>Confidentiel Entreprise</a:t>
            </a:r>
          </a:p>
        </p:txBody>
      </p:sp>
      <p:sp>
        <p:nvSpPr>
          <p:cNvPr id="6" name="Espace réservé du numéro de diapositive 5"/>
          <p:cNvSpPr>
            <a:spLocks noGrp="1"/>
          </p:cNvSpPr>
          <p:nvPr>
            <p:ph type="sldNum" sz="quarter" idx="12"/>
          </p:nvPr>
        </p:nvSpPr>
        <p:spPr/>
        <p:txBody>
          <a:bodyPr/>
          <a:lstStyle>
            <a:lvl1pPr>
              <a:defRPr/>
            </a:lvl1pPr>
          </a:lstStyle>
          <a:p>
            <a:pPr>
              <a:defRPr/>
            </a:pPr>
            <a:fld id="{CF3BD85C-3139-4B12-ADA0-AF7F1F3D7CE4}" type="slidenum">
              <a:rPr lang="fr-FR"/>
              <a:pPr>
                <a:defRPr/>
              </a:pPr>
              <a:t>‹N°›</a:t>
            </a:fld>
            <a:endParaRPr lang="fr-FR" dirty="0"/>
          </a:p>
        </p:txBody>
      </p:sp>
    </p:spTree>
    <p:extLst>
      <p:ext uri="{BB962C8B-B14F-4D97-AF65-F5344CB8AC3E}">
        <p14:creationId xmlns:p14="http://schemas.microsoft.com/office/powerpoint/2010/main" val="2521140952"/>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b="1"/>
            </a:lvl1pPr>
          </a:lstStyle>
          <a:p>
            <a:r>
              <a:rPr lang="fr-FR" dirty="0" smtClean="0"/>
              <a:t>Cliquez pour modifier le style du titre</a:t>
            </a:r>
            <a:endParaRPr lang="fr-FR" dirty="0"/>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e la date 4"/>
          <p:cNvSpPr>
            <a:spLocks noGrp="1"/>
          </p:cNvSpPr>
          <p:nvPr>
            <p:ph type="dt" sz="half" idx="10"/>
          </p:nvPr>
        </p:nvSpPr>
        <p:spPr/>
        <p:txBody>
          <a:bodyPr/>
          <a:lstStyle>
            <a:lvl1pPr>
              <a:defRPr/>
            </a:lvl1pPr>
          </a:lstStyle>
          <a:p>
            <a:pPr>
              <a:defRPr/>
            </a:pPr>
            <a:fld id="{C84E0BF3-9D38-40FD-8BD9-0F5505907543}" type="datetime1">
              <a:rPr lang="fr-FR"/>
              <a:pPr>
                <a:defRPr/>
              </a:pPr>
              <a:t>13/04/2015</a:t>
            </a:fld>
            <a:endParaRPr lang="fr-FR"/>
          </a:p>
        </p:txBody>
      </p:sp>
      <p:sp>
        <p:nvSpPr>
          <p:cNvPr id="6" name="Espace réservé du pied de page 5"/>
          <p:cNvSpPr>
            <a:spLocks noGrp="1"/>
          </p:cNvSpPr>
          <p:nvPr>
            <p:ph type="ftr" sz="quarter" idx="11"/>
          </p:nvPr>
        </p:nvSpPr>
        <p:spPr/>
        <p:txBody>
          <a:bodyPr/>
          <a:lstStyle>
            <a:lvl1pPr>
              <a:defRPr/>
            </a:lvl1pPr>
          </a:lstStyle>
          <a:p>
            <a:pPr>
              <a:defRPr/>
            </a:pPr>
            <a:r>
              <a:rPr lang="fr-FR"/>
              <a:t>Confidentiel Entreprise</a:t>
            </a:r>
          </a:p>
        </p:txBody>
      </p:sp>
      <p:sp>
        <p:nvSpPr>
          <p:cNvPr id="7" name="Espace réservé du numéro de diapositive 6"/>
          <p:cNvSpPr>
            <a:spLocks noGrp="1"/>
          </p:cNvSpPr>
          <p:nvPr>
            <p:ph type="sldNum" sz="quarter" idx="12"/>
          </p:nvPr>
        </p:nvSpPr>
        <p:spPr>
          <a:xfrm>
            <a:off x="8532813" y="6237288"/>
            <a:ext cx="611187" cy="412750"/>
          </a:xfrm>
        </p:spPr>
        <p:txBody>
          <a:bodyPr/>
          <a:lstStyle>
            <a:lvl1pPr>
              <a:defRPr/>
            </a:lvl1pPr>
          </a:lstStyle>
          <a:p>
            <a:pPr>
              <a:defRPr/>
            </a:pPr>
            <a:fld id="{E8F92C21-587F-41B1-AA04-4B3FB4ED4AB9}" type="slidenum">
              <a:rPr lang="fr-FR"/>
              <a:pPr>
                <a:defRPr/>
              </a:pPr>
              <a:t>‹N°›</a:t>
            </a:fld>
            <a:endParaRPr lang="fr-FR" dirty="0"/>
          </a:p>
        </p:txBody>
      </p:sp>
    </p:spTree>
    <p:extLst>
      <p:ext uri="{BB962C8B-B14F-4D97-AF65-F5344CB8AC3E}">
        <p14:creationId xmlns:p14="http://schemas.microsoft.com/office/powerpoint/2010/main" val="3717861340"/>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dirty="0" smtClean="0"/>
              <a:t>Cliquez pour modifier le style du titre</a:t>
            </a:r>
            <a:endParaRPr lang="fr-FR" dirty="0"/>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7" name="Espace réservé de la date 3"/>
          <p:cNvSpPr>
            <a:spLocks noGrp="1"/>
          </p:cNvSpPr>
          <p:nvPr>
            <p:ph type="dt" sz="half" idx="10"/>
          </p:nvPr>
        </p:nvSpPr>
        <p:spPr/>
        <p:txBody>
          <a:bodyPr/>
          <a:lstStyle>
            <a:lvl1pPr>
              <a:defRPr/>
            </a:lvl1pPr>
          </a:lstStyle>
          <a:p>
            <a:pPr>
              <a:defRPr/>
            </a:pPr>
            <a:fld id="{F91949DE-A422-4C5A-9DC2-BEBE743388B8}" type="datetime1">
              <a:rPr lang="fr-FR"/>
              <a:pPr>
                <a:defRPr/>
              </a:pPr>
              <a:t>13/04/2015</a:t>
            </a:fld>
            <a:endParaRPr lang="fr-FR" dirty="0"/>
          </a:p>
        </p:txBody>
      </p:sp>
      <p:sp>
        <p:nvSpPr>
          <p:cNvPr id="8" name="Espace réservé du pied de page 4"/>
          <p:cNvSpPr>
            <a:spLocks noGrp="1"/>
          </p:cNvSpPr>
          <p:nvPr>
            <p:ph type="ftr" sz="quarter" idx="11"/>
          </p:nvPr>
        </p:nvSpPr>
        <p:spPr/>
        <p:txBody>
          <a:bodyPr/>
          <a:lstStyle>
            <a:lvl1pPr>
              <a:defRPr/>
            </a:lvl1pPr>
          </a:lstStyle>
          <a:p>
            <a:pPr>
              <a:defRPr/>
            </a:pPr>
            <a:r>
              <a:rPr lang="fr-FR"/>
              <a:t>Confidentiel Entreprise</a:t>
            </a:r>
          </a:p>
        </p:txBody>
      </p:sp>
      <p:sp>
        <p:nvSpPr>
          <p:cNvPr id="9" name="Espace réservé du numéro de diapositive 5"/>
          <p:cNvSpPr>
            <a:spLocks noGrp="1"/>
          </p:cNvSpPr>
          <p:nvPr>
            <p:ph type="sldNum" sz="quarter" idx="12"/>
          </p:nvPr>
        </p:nvSpPr>
        <p:spPr/>
        <p:txBody>
          <a:bodyPr/>
          <a:lstStyle>
            <a:lvl1pPr>
              <a:defRPr/>
            </a:lvl1pPr>
          </a:lstStyle>
          <a:p>
            <a:pPr>
              <a:defRPr/>
            </a:pPr>
            <a:fld id="{D83C2E5A-761E-464B-B08A-C1C2AFF800BD}" type="slidenum">
              <a:rPr lang="fr-FR"/>
              <a:pPr>
                <a:defRPr/>
              </a:pPr>
              <a:t>‹N°›</a:t>
            </a:fld>
            <a:endParaRPr lang="fr-FR" dirty="0"/>
          </a:p>
        </p:txBody>
      </p:sp>
    </p:spTree>
    <p:extLst>
      <p:ext uri="{BB962C8B-B14F-4D97-AF65-F5344CB8AC3E}">
        <p14:creationId xmlns:p14="http://schemas.microsoft.com/office/powerpoint/2010/main" val="2788954533"/>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Cliquez pour modifier le style du titre</a:t>
            </a:r>
            <a:endParaRPr lang="fr-FR" dirty="0"/>
          </a:p>
        </p:txBody>
      </p:sp>
      <p:sp>
        <p:nvSpPr>
          <p:cNvPr id="3" name="Espace réservé de la date 3"/>
          <p:cNvSpPr>
            <a:spLocks noGrp="1"/>
          </p:cNvSpPr>
          <p:nvPr>
            <p:ph type="dt" sz="half" idx="10"/>
          </p:nvPr>
        </p:nvSpPr>
        <p:spPr/>
        <p:txBody>
          <a:bodyPr/>
          <a:lstStyle>
            <a:lvl1pPr>
              <a:defRPr/>
            </a:lvl1pPr>
          </a:lstStyle>
          <a:p>
            <a:pPr>
              <a:defRPr/>
            </a:pPr>
            <a:fld id="{7E646C73-C852-4DC9-8CCD-F27FE126F1A2}" type="datetime1">
              <a:rPr lang="fr-FR"/>
              <a:pPr>
                <a:defRPr/>
              </a:pPr>
              <a:t>13/04/2015</a:t>
            </a:fld>
            <a:endParaRPr lang="fr-FR" dirty="0"/>
          </a:p>
        </p:txBody>
      </p:sp>
      <p:sp>
        <p:nvSpPr>
          <p:cNvPr id="4" name="Espace réservé du pied de page 4"/>
          <p:cNvSpPr>
            <a:spLocks noGrp="1"/>
          </p:cNvSpPr>
          <p:nvPr>
            <p:ph type="ftr" sz="quarter" idx="11"/>
          </p:nvPr>
        </p:nvSpPr>
        <p:spPr/>
        <p:txBody>
          <a:bodyPr/>
          <a:lstStyle>
            <a:lvl1pPr>
              <a:defRPr/>
            </a:lvl1pPr>
          </a:lstStyle>
          <a:p>
            <a:pPr>
              <a:defRPr/>
            </a:pPr>
            <a:r>
              <a:rPr lang="fr-FR"/>
              <a:t>Confidentiel Entreprise</a:t>
            </a:r>
          </a:p>
        </p:txBody>
      </p:sp>
      <p:sp>
        <p:nvSpPr>
          <p:cNvPr id="5" name="Espace réservé du numéro de diapositive 5"/>
          <p:cNvSpPr>
            <a:spLocks noGrp="1"/>
          </p:cNvSpPr>
          <p:nvPr>
            <p:ph type="sldNum" sz="quarter" idx="12"/>
          </p:nvPr>
        </p:nvSpPr>
        <p:spPr/>
        <p:txBody>
          <a:bodyPr/>
          <a:lstStyle>
            <a:lvl1pPr>
              <a:defRPr/>
            </a:lvl1pPr>
          </a:lstStyle>
          <a:p>
            <a:pPr>
              <a:defRPr/>
            </a:pPr>
            <a:fld id="{1F9056DE-9DE5-4739-B5CC-9BCFC0281520}" type="slidenum">
              <a:rPr lang="fr-FR"/>
              <a:pPr>
                <a:defRPr/>
              </a:pPr>
              <a:t>‹N°›</a:t>
            </a:fld>
            <a:endParaRPr lang="fr-FR" dirty="0"/>
          </a:p>
        </p:txBody>
      </p:sp>
    </p:spTree>
    <p:extLst>
      <p:ext uri="{BB962C8B-B14F-4D97-AF65-F5344CB8AC3E}">
        <p14:creationId xmlns:p14="http://schemas.microsoft.com/office/powerpoint/2010/main" val="4172952850"/>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lvl1pPr>
              <a:defRPr/>
            </a:lvl1pPr>
          </a:lstStyle>
          <a:p>
            <a:pPr>
              <a:defRPr/>
            </a:pPr>
            <a:fld id="{D385662E-9C24-43B2-95E6-2E8BD586A2BD}" type="datetime1">
              <a:rPr lang="fr-FR"/>
              <a:pPr>
                <a:defRPr/>
              </a:pPr>
              <a:t>13/04/2015</a:t>
            </a:fld>
            <a:endParaRPr lang="fr-FR"/>
          </a:p>
        </p:txBody>
      </p:sp>
      <p:sp>
        <p:nvSpPr>
          <p:cNvPr id="3" name="Espace réservé du pied de page 2"/>
          <p:cNvSpPr>
            <a:spLocks noGrp="1"/>
          </p:cNvSpPr>
          <p:nvPr>
            <p:ph type="ftr" sz="quarter" idx="11"/>
          </p:nvPr>
        </p:nvSpPr>
        <p:spPr/>
        <p:txBody>
          <a:bodyPr/>
          <a:lstStyle>
            <a:lvl1pPr>
              <a:defRPr/>
            </a:lvl1pPr>
          </a:lstStyle>
          <a:p>
            <a:pPr>
              <a:defRPr/>
            </a:pPr>
            <a:r>
              <a:rPr lang="fr-FR"/>
              <a:t>Confidentiel Entreprise</a:t>
            </a:r>
          </a:p>
        </p:txBody>
      </p:sp>
      <p:sp>
        <p:nvSpPr>
          <p:cNvPr id="4" name="Espace réservé du numéro de diapositive 3"/>
          <p:cNvSpPr>
            <a:spLocks noGrp="1"/>
          </p:cNvSpPr>
          <p:nvPr>
            <p:ph type="sldNum" sz="quarter" idx="12"/>
          </p:nvPr>
        </p:nvSpPr>
        <p:spPr>
          <a:xfrm>
            <a:off x="8459788" y="6237288"/>
            <a:ext cx="612775" cy="412750"/>
          </a:xfrm>
        </p:spPr>
        <p:txBody>
          <a:bodyPr/>
          <a:lstStyle>
            <a:lvl1pPr>
              <a:defRPr/>
            </a:lvl1pPr>
          </a:lstStyle>
          <a:p>
            <a:pPr>
              <a:defRPr/>
            </a:pPr>
            <a:fld id="{3A2BADA9-82BA-403D-BEA0-AA7B2C2AF5A6}" type="slidenum">
              <a:rPr lang="fr-FR"/>
              <a:pPr>
                <a:defRPr/>
              </a:pPr>
              <a:t>‹N°›</a:t>
            </a:fld>
            <a:endParaRPr lang="fr-FR" dirty="0"/>
          </a:p>
        </p:txBody>
      </p:sp>
    </p:spTree>
    <p:extLst>
      <p:ext uri="{BB962C8B-B14F-4D97-AF65-F5344CB8AC3E}">
        <p14:creationId xmlns:p14="http://schemas.microsoft.com/office/powerpoint/2010/main" val="3053760644"/>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dirty="0" smtClean="0"/>
              <a:t>Cliquez pour modifier le style du titre</a:t>
            </a:r>
            <a:endParaRPr lang="fr-FR" dirty="0"/>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dirty="0" smtClean="0"/>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pPr>
              <a:defRPr/>
            </a:pPr>
            <a:fld id="{191ACFAA-9755-47C7-95F4-461A0F574E8F}" type="datetime1">
              <a:rPr lang="fr-FR"/>
              <a:pPr>
                <a:defRPr/>
              </a:pPr>
              <a:t>13/04/2015</a:t>
            </a:fld>
            <a:endParaRPr lang="fr-FR" dirty="0"/>
          </a:p>
        </p:txBody>
      </p:sp>
      <p:sp>
        <p:nvSpPr>
          <p:cNvPr id="6" name="Espace réservé du pied de page 4"/>
          <p:cNvSpPr>
            <a:spLocks noGrp="1"/>
          </p:cNvSpPr>
          <p:nvPr>
            <p:ph type="ftr" sz="quarter" idx="11"/>
          </p:nvPr>
        </p:nvSpPr>
        <p:spPr/>
        <p:txBody>
          <a:bodyPr/>
          <a:lstStyle>
            <a:lvl1pPr>
              <a:defRPr/>
            </a:lvl1pPr>
          </a:lstStyle>
          <a:p>
            <a:pPr>
              <a:defRPr/>
            </a:pPr>
            <a:r>
              <a:rPr lang="fr-FR"/>
              <a:t>Confidentiel Entreprise</a:t>
            </a:r>
          </a:p>
        </p:txBody>
      </p:sp>
      <p:sp>
        <p:nvSpPr>
          <p:cNvPr id="7" name="Espace réservé du numéro de diapositive 5"/>
          <p:cNvSpPr>
            <a:spLocks noGrp="1"/>
          </p:cNvSpPr>
          <p:nvPr>
            <p:ph type="sldNum" sz="quarter" idx="12"/>
          </p:nvPr>
        </p:nvSpPr>
        <p:spPr/>
        <p:txBody>
          <a:bodyPr/>
          <a:lstStyle>
            <a:lvl1pPr>
              <a:defRPr/>
            </a:lvl1pPr>
          </a:lstStyle>
          <a:p>
            <a:pPr>
              <a:defRPr/>
            </a:pPr>
            <a:fld id="{5C24C099-7970-4D5F-BDA4-6A7864C48D8D}" type="slidenum">
              <a:rPr lang="fr-FR"/>
              <a:pPr>
                <a:defRPr/>
              </a:pPr>
              <a:t>‹N°›</a:t>
            </a:fld>
            <a:endParaRPr lang="fr-FR" dirty="0"/>
          </a:p>
        </p:txBody>
      </p:sp>
    </p:spTree>
    <p:extLst>
      <p:ext uri="{BB962C8B-B14F-4D97-AF65-F5344CB8AC3E}">
        <p14:creationId xmlns:p14="http://schemas.microsoft.com/office/powerpoint/2010/main" val="504031571"/>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dirty="0" smtClean="0"/>
              <a:t>Cliquez pour modifier le style du titre</a:t>
            </a:r>
            <a:endParaRPr lang="fr-FR" dirty="0"/>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dirty="0" smtClean="0"/>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pPr>
              <a:defRPr/>
            </a:pPr>
            <a:fld id="{3889BEAB-882F-4CEC-A04C-6F05BAE9D470}" type="datetime1">
              <a:rPr lang="fr-FR"/>
              <a:pPr>
                <a:defRPr/>
              </a:pPr>
              <a:t>13/04/2015</a:t>
            </a:fld>
            <a:endParaRPr lang="fr-FR" dirty="0"/>
          </a:p>
        </p:txBody>
      </p:sp>
      <p:sp>
        <p:nvSpPr>
          <p:cNvPr id="6" name="Espace réservé du pied de page 4"/>
          <p:cNvSpPr>
            <a:spLocks noGrp="1"/>
          </p:cNvSpPr>
          <p:nvPr>
            <p:ph type="ftr" sz="quarter" idx="11"/>
          </p:nvPr>
        </p:nvSpPr>
        <p:spPr/>
        <p:txBody>
          <a:bodyPr/>
          <a:lstStyle>
            <a:lvl1pPr>
              <a:defRPr/>
            </a:lvl1pPr>
          </a:lstStyle>
          <a:p>
            <a:pPr>
              <a:defRPr/>
            </a:pPr>
            <a:r>
              <a:rPr lang="fr-FR"/>
              <a:t>Confidentiel Entreprise</a:t>
            </a:r>
          </a:p>
        </p:txBody>
      </p:sp>
      <p:sp>
        <p:nvSpPr>
          <p:cNvPr id="7" name="Espace réservé du numéro de diapositive 5"/>
          <p:cNvSpPr>
            <a:spLocks noGrp="1"/>
          </p:cNvSpPr>
          <p:nvPr>
            <p:ph type="sldNum" sz="quarter" idx="12"/>
          </p:nvPr>
        </p:nvSpPr>
        <p:spPr/>
        <p:txBody>
          <a:bodyPr/>
          <a:lstStyle>
            <a:lvl1pPr>
              <a:defRPr/>
            </a:lvl1pPr>
          </a:lstStyle>
          <a:p>
            <a:pPr>
              <a:defRPr/>
            </a:pPr>
            <a:fld id="{023122FA-57EE-45CC-8997-69074E6B29DF}" type="slidenum">
              <a:rPr lang="fr-FR"/>
              <a:pPr>
                <a:defRPr/>
              </a:pPr>
              <a:t>‹N°›</a:t>
            </a:fld>
            <a:endParaRPr lang="fr-FR" dirty="0"/>
          </a:p>
        </p:txBody>
      </p:sp>
    </p:spTree>
    <p:extLst>
      <p:ext uri="{BB962C8B-B14F-4D97-AF65-F5344CB8AC3E}">
        <p14:creationId xmlns:p14="http://schemas.microsoft.com/office/powerpoint/2010/main" val="712843100"/>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7" descr="fond de page_ppt"/>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smtClean="0"/>
              <a:t>Cliquez pour modifier le style du titre</a:t>
            </a:r>
          </a:p>
        </p:txBody>
      </p:sp>
      <p:sp>
        <p:nvSpPr>
          <p:cNvPr id="1028"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Cinième niveau</a:t>
            </a:r>
          </a:p>
        </p:txBody>
      </p:sp>
      <p:sp>
        <p:nvSpPr>
          <p:cNvPr id="4" name="Espace réservé de la date 3"/>
          <p:cNvSpPr>
            <a:spLocks noGrp="1"/>
          </p:cNvSpPr>
          <p:nvPr>
            <p:ph type="dt" sz="half" idx="2"/>
          </p:nvPr>
        </p:nvSpPr>
        <p:spPr>
          <a:xfrm>
            <a:off x="611188" y="6237288"/>
            <a:ext cx="936625" cy="365125"/>
          </a:xfrm>
          <a:prstGeom prst="rect">
            <a:avLst/>
          </a:prstGeom>
        </p:spPr>
        <p:txBody>
          <a:bodyPr vert="horz" lIns="91440" tIns="45720" rIns="91440" bIns="45720" rtlCol="0" anchor="ctr"/>
          <a:lstStyle>
            <a:lvl1pPr algn="l" fontAlgn="auto">
              <a:spcBef>
                <a:spcPts val="0"/>
              </a:spcBef>
              <a:spcAft>
                <a:spcPts val="0"/>
              </a:spcAft>
              <a:defRPr sz="1000">
                <a:solidFill>
                  <a:srgbClr val="004C99"/>
                </a:solidFill>
                <a:latin typeface="Arial" pitchFamily="34" charset="0"/>
                <a:cs typeface="Arial" pitchFamily="34" charset="0"/>
              </a:defRPr>
            </a:lvl1pPr>
          </a:lstStyle>
          <a:p>
            <a:pPr>
              <a:defRPr/>
            </a:pPr>
            <a:fld id="{AFDB6140-0A1B-4342-83D2-540E907897FF}" type="datetime1">
              <a:rPr lang="fr-FR"/>
              <a:pPr>
                <a:defRPr/>
              </a:pPr>
              <a:t>13/04/2015</a:t>
            </a:fld>
            <a:endParaRPr lang="fr-FR" dirty="0"/>
          </a:p>
        </p:txBody>
      </p:sp>
      <p:sp>
        <p:nvSpPr>
          <p:cNvPr id="5" name="Espace réservé du pied de page 4"/>
          <p:cNvSpPr>
            <a:spLocks noGrp="1"/>
          </p:cNvSpPr>
          <p:nvPr>
            <p:ph type="ftr" sz="quarter" idx="3"/>
          </p:nvPr>
        </p:nvSpPr>
        <p:spPr>
          <a:xfrm>
            <a:off x="3132138" y="6237288"/>
            <a:ext cx="2895600" cy="365125"/>
          </a:xfrm>
          <a:prstGeom prst="rect">
            <a:avLst/>
          </a:prstGeom>
        </p:spPr>
        <p:txBody>
          <a:bodyPr vert="horz" lIns="91440" tIns="45720" rIns="91440" bIns="45720" rtlCol="0" anchor="ctr"/>
          <a:lstStyle>
            <a:lvl1pPr algn="ctr" fontAlgn="auto">
              <a:spcBef>
                <a:spcPts val="0"/>
              </a:spcBef>
              <a:spcAft>
                <a:spcPts val="0"/>
              </a:spcAft>
              <a:defRPr sz="1000">
                <a:solidFill>
                  <a:srgbClr val="004C99"/>
                </a:solidFill>
                <a:latin typeface="Arial" pitchFamily="34" charset="0"/>
                <a:cs typeface="Arial" pitchFamily="34" charset="0"/>
              </a:defRPr>
            </a:lvl1pPr>
          </a:lstStyle>
          <a:p>
            <a:pPr>
              <a:defRPr/>
            </a:pPr>
            <a:r>
              <a:rPr lang="fr-FR"/>
              <a:t>Confidentiel Entreprise</a:t>
            </a:r>
          </a:p>
        </p:txBody>
      </p:sp>
      <p:sp>
        <p:nvSpPr>
          <p:cNvPr id="6" name="Espace réservé du numéro de diapositive 5"/>
          <p:cNvSpPr>
            <a:spLocks noGrp="1"/>
          </p:cNvSpPr>
          <p:nvPr>
            <p:ph type="sldNum" sz="quarter" idx="4"/>
          </p:nvPr>
        </p:nvSpPr>
        <p:spPr>
          <a:xfrm>
            <a:off x="8532813" y="6308725"/>
            <a:ext cx="611187" cy="412750"/>
          </a:xfrm>
          <a:prstGeom prst="rect">
            <a:avLst/>
          </a:prstGeom>
        </p:spPr>
        <p:txBody>
          <a:bodyPr vert="horz" lIns="91440" tIns="45720" rIns="91440" bIns="45720" rtlCol="0" anchor="ctr"/>
          <a:lstStyle>
            <a:lvl1pPr algn="r" fontAlgn="auto">
              <a:spcBef>
                <a:spcPts val="0"/>
              </a:spcBef>
              <a:spcAft>
                <a:spcPts val="0"/>
              </a:spcAft>
              <a:defRPr sz="1200">
                <a:solidFill>
                  <a:schemeClr val="bg1"/>
                </a:solidFill>
                <a:latin typeface="Arial" pitchFamily="34" charset="0"/>
                <a:cs typeface="Arial" pitchFamily="34" charset="0"/>
              </a:defRPr>
            </a:lvl1pPr>
          </a:lstStyle>
          <a:p>
            <a:pPr>
              <a:defRPr/>
            </a:pPr>
            <a:fld id="{8780531E-4FA1-48B3-B8FB-6C68F117A099}" type="slidenum">
              <a:rPr lang="fr-FR"/>
              <a:pPr>
                <a:defRPr/>
              </a:pPr>
              <a:t>‹N°›</a:t>
            </a:fld>
            <a:endParaRPr lang="fr-FR" dirty="0"/>
          </a:p>
        </p:txBody>
      </p:sp>
    </p:spTree>
  </p:cSld>
  <p:clrMap bg1="lt1" tx1="dk1" bg2="lt2" tx2="dk2" accent1="accent1" accent2="accent2" accent3="accent3" accent4="accent4" accent5="accent5" accent6="accent6" hlink="hlink" folHlink="folHlink"/>
  <p:sldLayoutIdLst>
    <p:sldLayoutId id="2147483797" r:id="rId1"/>
    <p:sldLayoutId id="2147483789" r:id="rId2"/>
    <p:sldLayoutId id="2147483790" r:id="rId3"/>
    <p:sldLayoutId id="2147483798" r:id="rId4"/>
    <p:sldLayoutId id="2147483791" r:id="rId5"/>
    <p:sldLayoutId id="2147483792" r:id="rId6"/>
    <p:sldLayoutId id="2147483799" r:id="rId7"/>
    <p:sldLayoutId id="2147483793" r:id="rId8"/>
    <p:sldLayoutId id="2147483794" r:id="rId9"/>
    <p:sldLayoutId id="2147483795" r:id="rId10"/>
    <p:sldLayoutId id="2147483796" r:id="rId11"/>
  </p:sldLayoutIdLst>
  <p:transition>
    <p:random/>
  </p:transition>
  <p:hf hdr="0"/>
  <p:txStyles>
    <p:titleStyle>
      <a:lvl1pPr algn="l" rtl="0" eaLnBrk="0" fontAlgn="base" hangingPunct="0">
        <a:spcBef>
          <a:spcPct val="0"/>
        </a:spcBef>
        <a:spcAft>
          <a:spcPct val="0"/>
        </a:spcAft>
        <a:defRPr sz="3200" kern="1200">
          <a:solidFill>
            <a:srgbClr val="004C99"/>
          </a:solidFill>
          <a:latin typeface="Arial" pitchFamily="34" charset="0"/>
          <a:ea typeface="+mj-ea"/>
          <a:cs typeface="Arial" pitchFamily="34" charset="0"/>
        </a:defRPr>
      </a:lvl1pPr>
      <a:lvl2pPr algn="l" rtl="0" eaLnBrk="0" fontAlgn="base" hangingPunct="0">
        <a:spcBef>
          <a:spcPct val="0"/>
        </a:spcBef>
        <a:spcAft>
          <a:spcPct val="0"/>
        </a:spcAft>
        <a:defRPr sz="3200">
          <a:solidFill>
            <a:srgbClr val="004C99"/>
          </a:solidFill>
          <a:latin typeface="Arial" charset="0"/>
          <a:cs typeface="Arial" charset="0"/>
        </a:defRPr>
      </a:lvl2pPr>
      <a:lvl3pPr algn="l" rtl="0" eaLnBrk="0" fontAlgn="base" hangingPunct="0">
        <a:spcBef>
          <a:spcPct val="0"/>
        </a:spcBef>
        <a:spcAft>
          <a:spcPct val="0"/>
        </a:spcAft>
        <a:defRPr sz="3200">
          <a:solidFill>
            <a:srgbClr val="004C99"/>
          </a:solidFill>
          <a:latin typeface="Arial" charset="0"/>
          <a:cs typeface="Arial" charset="0"/>
        </a:defRPr>
      </a:lvl3pPr>
      <a:lvl4pPr algn="l" rtl="0" eaLnBrk="0" fontAlgn="base" hangingPunct="0">
        <a:spcBef>
          <a:spcPct val="0"/>
        </a:spcBef>
        <a:spcAft>
          <a:spcPct val="0"/>
        </a:spcAft>
        <a:defRPr sz="3200">
          <a:solidFill>
            <a:srgbClr val="004C99"/>
          </a:solidFill>
          <a:latin typeface="Arial" charset="0"/>
          <a:cs typeface="Arial" charset="0"/>
        </a:defRPr>
      </a:lvl4pPr>
      <a:lvl5pPr algn="l" rtl="0" eaLnBrk="0" fontAlgn="base" hangingPunct="0">
        <a:spcBef>
          <a:spcPct val="0"/>
        </a:spcBef>
        <a:spcAft>
          <a:spcPct val="0"/>
        </a:spcAft>
        <a:defRPr sz="3200">
          <a:solidFill>
            <a:srgbClr val="004C99"/>
          </a:solidFill>
          <a:latin typeface="Arial" charset="0"/>
          <a:cs typeface="Arial" charset="0"/>
        </a:defRPr>
      </a:lvl5pPr>
      <a:lvl6pPr marL="457200" algn="l" rtl="0" fontAlgn="base">
        <a:spcBef>
          <a:spcPct val="0"/>
        </a:spcBef>
        <a:spcAft>
          <a:spcPct val="0"/>
        </a:spcAft>
        <a:defRPr sz="3200">
          <a:solidFill>
            <a:srgbClr val="004C99"/>
          </a:solidFill>
          <a:latin typeface="Arial" charset="0"/>
          <a:cs typeface="Arial" charset="0"/>
        </a:defRPr>
      </a:lvl6pPr>
      <a:lvl7pPr marL="914400" algn="l" rtl="0" fontAlgn="base">
        <a:spcBef>
          <a:spcPct val="0"/>
        </a:spcBef>
        <a:spcAft>
          <a:spcPct val="0"/>
        </a:spcAft>
        <a:defRPr sz="3200">
          <a:solidFill>
            <a:srgbClr val="004C99"/>
          </a:solidFill>
          <a:latin typeface="Arial" charset="0"/>
          <a:cs typeface="Arial" charset="0"/>
        </a:defRPr>
      </a:lvl7pPr>
      <a:lvl8pPr marL="1371600" algn="l" rtl="0" fontAlgn="base">
        <a:spcBef>
          <a:spcPct val="0"/>
        </a:spcBef>
        <a:spcAft>
          <a:spcPct val="0"/>
        </a:spcAft>
        <a:defRPr sz="3200">
          <a:solidFill>
            <a:srgbClr val="004C99"/>
          </a:solidFill>
          <a:latin typeface="Arial" charset="0"/>
          <a:cs typeface="Arial" charset="0"/>
        </a:defRPr>
      </a:lvl8pPr>
      <a:lvl9pPr marL="1828800" algn="l" rtl="0" fontAlgn="base">
        <a:spcBef>
          <a:spcPct val="0"/>
        </a:spcBef>
        <a:spcAft>
          <a:spcPct val="0"/>
        </a:spcAft>
        <a:defRPr sz="3200">
          <a:solidFill>
            <a:srgbClr val="004C99"/>
          </a:solidFill>
          <a:latin typeface="Arial" charset="0"/>
          <a:cs typeface="Arial" charset="0"/>
        </a:defRPr>
      </a:lvl9pPr>
    </p:titleStyle>
    <p:bodyStyle>
      <a:lvl1pPr marL="342900" indent="-342900" algn="l" rtl="0" eaLnBrk="0" fontAlgn="base" hangingPunct="0">
        <a:spcBef>
          <a:spcPct val="20000"/>
        </a:spcBef>
        <a:spcAft>
          <a:spcPct val="0"/>
        </a:spcAft>
        <a:buFont typeface="Arial" charset="0"/>
        <a:buChar char="•"/>
        <a:defRPr sz="2800" kern="1200">
          <a:solidFill>
            <a:srgbClr val="004C99"/>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rgbClr val="004C99"/>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rgbClr val="004C99"/>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rgbClr val="004C99"/>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rgbClr val="004C99"/>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s>
</file>

<file path=ppt/slides/_rels/slide2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hyperlink" Target="mailto:paris@alain-bensoussan.com" TargetMode="External"/><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re 1"/>
          <p:cNvSpPr>
            <a:spLocks noGrp="1"/>
          </p:cNvSpPr>
          <p:nvPr>
            <p:ph type="ctrTitle"/>
          </p:nvPr>
        </p:nvSpPr>
        <p:spPr>
          <a:xfrm>
            <a:off x="250825" y="908050"/>
            <a:ext cx="8713788" cy="1656854"/>
          </a:xfrm>
        </p:spPr>
        <p:txBody>
          <a:bodyPr>
            <a:normAutofit fontScale="90000"/>
          </a:bodyPr>
          <a:lstStyle/>
          <a:p>
            <a:pPr algn="ctr" eaLnBrk="1" hangingPunct="1">
              <a:defRPr/>
            </a:pPr>
            <a:r>
              <a:rPr lang="fr-FR" altLang="fr-FR" b="1" dirty="0" smtClean="0">
                <a:latin typeface="Arial" charset="0"/>
                <a:cs typeface="Arial" charset="0"/>
              </a:rPr>
              <a:t>Droit des technologies de l’information et de la communication </a:t>
            </a:r>
            <a:br>
              <a:rPr lang="fr-FR" altLang="fr-FR" b="1" dirty="0" smtClean="0">
                <a:latin typeface="Arial" charset="0"/>
                <a:cs typeface="Arial" charset="0"/>
              </a:rPr>
            </a:br>
            <a:r>
              <a:rPr lang="fr-FR" altLang="fr-FR" b="1" dirty="0">
                <a:latin typeface="Arial" charset="0"/>
                <a:cs typeface="Arial" charset="0"/>
              </a:rPr>
              <a:t/>
            </a:r>
            <a:br>
              <a:rPr lang="fr-FR" altLang="fr-FR" b="1" dirty="0">
                <a:latin typeface="Arial" charset="0"/>
                <a:cs typeface="Arial" charset="0"/>
              </a:rPr>
            </a:br>
            <a:r>
              <a:rPr lang="fr-FR" altLang="fr-FR" b="1" dirty="0" smtClean="0">
                <a:latin typeface="Arial" charset="0"/>
                <a:cs typeface="Arial" charset="0"/>
              </a:rPr>
              <a:t>Informatique et libertés</a:t>
            </a:r>
            <a:br>
              <a:rPr lang="fr-FR" altLang="fr-FR" b="1" dirty="0" smtClean="0">
                <a:latin typeface="Arial" charset="0"/>
                <a:cs typeface="Arial" charset="0"/>
              </a:rPr>
            </a:br>
            <a:r>
              <a:rPr lang="fr-FR" altLang="fr-FR" b="1" dirty="0" smtClean="0">
                <a:latin typeface="Arial" charset="0"/>
                <a:cs typeface="Arial" charset="0"/>
              </a:rPr>
              <a:t>Données personnelles - </a:t>
            </a:r>
            <a:r>
              <a:rPr lang="fr-FR" altLang="fr-FR" b="1" dirty="0" err="1" smtClean="0">
                <a:latin typeface="Arial" charset="0"/>
                <a:cs typeface="Arial" charset="0"/>
              </a:rPr>
              <a:t>Privacy</a:t>
            </a:r>
            <a:r>
              <a:rPr lang="fr-FR" altLang="fr-FR" b="1" dirty="0" smtClean="0">
                <a:latin typeface="Arial" charset="0"/>
                <a:cs typeface="Arial" charset="0"/>
              </a:rPr>
              <a:t> </a:t>
            </a:r>
          </a:p>
        </p:txBody>
      </p:sp>
      <p:sp>
        <p:nvSpPr>
          <p:cNvPr id="5123"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823065F7-A1C4-49BC-B6B0-04B837FB0789}" type="datetime1">
              <a:rPr lang="fr-FR" altLang="fr-FR" sz="1000" smtClean="0"/>
              <a:pPr eaLnBrk="1" fontAlgn="base" hangingPunct="1">
                <a:spcBef>
                  <a:spcPct val="0"/>
                </a:spcBef>
                <a:spcAft>
                  <a:spcPct val="0"/>
                </a:spcAft>
                <a:buFontTx/>
                <a:buNone/>
              </a:pPr>
              <a:t>13/04/2015</a:t>
            </a:fld>
            <a:endParaRPr lang="fr-FR" altLang="fr-FR" sz="1000" smtClean="0"/>
          </a:p>
        </p:txBody>
      </p:sp>
      <p:sp>
        <p:nvSpPr>
          <p:cNvPr id="5124"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r>
              <a:rPr lang="fr-FR" altLang="fr-FR" sz="1000" smtClean="0"/>
              <a:t>Confidentiel Entreprise</a:t>
            </a:r>
          </a:p>
        </p:txBody>
      </p:sp>
      <p:sp>
        <p:nvSpPr>
          <p:cNvPr id="5125" name="Espace réservé du numéro de diapositive 5"/>
          <p:cNvSpPr>
            <a:spLocks noGrp="1"/>
          </p:cNvSpPr>
          <p:nvPr>
            <p:ph type="sldNum" sz="quarter" idx="12"/>
          </p:nvPr>
        </p:nvSpPr>
        <p:spPr bwMode="auto">
          <a:xfrm>
            <a:off x="8380413" y="6237288"/>
            <a:ext cx="612775" cy="4111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4FD17FF5-E713-43CA-9682-6BF428413A6E}" type="slidenum">
              <a:rPr lang="fr-FR" altLang="fr-FR" sz="1000" smtClean="0">
                <a:solidFill>
                  <a:schemeClr val="bg1"/>
                </a:solidFill>
              </a:rPr>
              <a:pPr eaLnBrk="1" fontAlgn="base" hangingPunct="1">
                <a:spcBef>
                  <a:spcPct val="0"/>
                </a:spcBef>
                <a:spcAft>
                  <a:spcPct val="0"/>
                </a:spcAft>
                <a:buFontTx/>
                <a:buNone/>
              </a:pPr>
              <a:t>1</a:t>
            </a:fld>
            <a:endParaRPr lang="fr-FR" altLang="fr-FR" sz="1000" smtClean="0">
              <a:solidFill>
                <a:schemeClr val="bg1"/>
              </a:solidFill>
            </a:endParaRPr>
          </a:p>
        </p:txBody>
      </p:sp>
      <p:pic>
        <p:nvPicPr>
          <p:cNvPr id="5126" name="Picture 2" descr="C:\Documents and Settings\admin\Bureau\Logo ABA Lex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3200400"/>
            <a:ext cx="1325562"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3" descr="C:\Documents and Settings\admin\Bureau\satellite © titimel35-Fotolia.com BEI 7491243.jpg"/>
          <p:cNvPicPr>
            <a:picLocks noChangeAspect="1" noChangeArrowheads="1"/>
          </p:cNvPicPr>
          <p:nvPr/>
        </p:nvPicPr>
        <p:blipFill>
          <a:blip r:embed="rId3">
            <a:extLst>
              <a:ext uri="{28A0092B-C50C-407E-A947-70E740481C1C}">
                <a14:useLocalDpi xmlns:a14="http://schemas.microsoft.com/office/drawing/2010/main" val="0"/>
              </a:ext>
            </a:extLst>
          </a:blip>
          <a:srcRect r="6824"/>
          <a:stretch>
            <a:fillRect/>
          </a:stretch>
        </p:blipFill>
        <p:spPr bwMode="auto">
          <a:xfrm>
            <a:off x="6750050" y="3200400"/>
            <a:ext cx="156527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Image 14" descr="ABA1.jpg"/>
          <p:cNvPicPr>
            <a:picLocks noChangeAspect="1"/>
          </p:cNvPicPr>
          <p:nvPr/>
        </p:nvPicPr>
        <p:blipFill>
          <a:blip r:embed="rId4">
            <a:lum bright="10000"/>
            <a:extLst>
              <a:ext uri="{28A0092B-C50C-407E-A947-70E740481C1C}">
                <a14:useLocalDpi xmlns:a14="http://schemas.microsoft.com/office/drawing/2010/main" val="0"/>
              </a:ext>
            </a:extLst>
          </a:blip>
          <a:srcRect/>
          <a:stretch>
            <a:fillRect/>
          </a:stretch>
        </p:blipFill>
        <p:spPr bwMode="auto">
          <a:xfrm>
            <a:off x="6453188" y="4462463"/>
            <a:ext cx="21590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9" name="Rectangle 9"/>
          <p:cNvSpPr>
            <a:spLocks noChangeArrowheads="1"/>
          </p:cNvSpPr>
          <p:nvPr/>
        </p:nvSpPr>
        <p:spPr bwMode="auto">
          <a:xfrm>
            <a:off x="1692275" y="4883150"/>
            <a:ext cx="52990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eaLnBrk="1" hangingPunct="1">
              <a:spcBef>
                <a:spcPct val="0"/>
              </a:spcBef>
              <a:buFontTx/>
              <a:buNone/>
            </a:pPr>
            <a:r>
              <a:rPr lang="fr-FR" altLang="fr-FR" sz="2000">
                <a:solidFill>
                  <a:schemeClr val="tx1"/>
                </a:solidFill>
              </a:rPr>
              <a:t>Eric Barbry </a:t>
            </a:r>
            <a:br>
              <a:rPr lang="fr-FR" altLang="fr-FR" sz="2000">
                <a:solidFill>
                  <a:schemeClr val="tx1"/>
                </a:solidFill>
              </a:rPr>
            </a:br>
            <a:r>
              <a:rPr lang="fr-FR" altLang="fr-FR" sz="2000">
                <a:solidFill>
                  <a:schemeClr val="tx1"/>
                </a:solidFill>
              </a:rPr>
              <a:t>Avocat </a:t>
            </a:r>
          </a:p>
          <a:p>
            <a:pPr algn="ctr" eaLnBrk="1" hangingPunct="1">
              <a:spcBef>
                <a:spcPct val="0"/>
              </a:spcBef>
              <a:buFontTx/>
              <a:buNone/>
            </a:pPr>
            <a:r>
              <a:rPr lang="fr-FR" altLang="fr-FR" sz="2000">
                <a:solidFill>
                  <a:schemeClr val="tx1"/>
                </a:solidFill>
              </a:rPr>
              <a:t>Directeur du Pôle « Droit du numérique » </a:t>
            </a: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re 1"/>
          <p:cNvSpPr>
            <a:spLocks noGrp="1"/>
          </p:cNvSpPr>
          <p:nvPr>
            <p:ph type="title"/>
          </p:nvPr>
        </p:nvSpPr>
        <p:spPr/>
        <p:txBody>
          <a:bodyPr/>
          <a:lstStyle/>
          <a:p>
            <a:pPr eaLnBrk="1" hangingPunct="1"/>
            <a:r>
              <a:rPr lang="fr-FR" altLang="fr-FR" b="1" smtClean="0">
                <a:latin typeface="Arial" charset="0"/>
                <a:cs typeface="Arial" charset="0"/>
              </a:rPr>
              <a:t>Principe de proportionnalité</a:t>
            </a:r>
          </a:p>
        </p:txBody>
      </p:sp>
      <p:sp>
        <p:nvSpPr>
          <p:cNvPr id="14339"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0E085BB8-B056-4192-8CB5-23DBE2529096}" type="datetime1">
              <a:rPr lang="fr-FR" altLang="fr-FR" sz="1000" smtClean="0"/>
              <a:pPr eaLnBrk="1" fontAlgn="base" hangingPunct="1">
                <a:spcBef>
                  <a:spcPct val="0"/>
                </a:spcBef>
                <a:spcAft>
                  <a:spcPct val="0"/>
                </a:spcAft>
                <a:buFontTx/>
                <a:buNone/>
              </a:pPr>
              <a:t>13/04/2015</a:t>
            </a:fld>
            <a:endParaRPr lang="fr-FR" altLang="fr-FR" sz="1000" smtClean="0"/>
          </a:p>
        </p:txBody>
      </p:sp>
      <p:sp>
        <p:nvSpPr>
          <p:cNvPr id="14340"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r>
              <a:rPr lang="fr-FR" altLang="fr-FR" sz="1000" smtClean="0"/>
              <a:t>Confidentiel Entreprise</a:t>
            </a:r>
          </a:p>
        </p:txBody>
      </p:sp>
      <p:sp>
        <p:nvSpPr>
          <p:cNvPr id="14341" name="Espace réservé du numéro de diapositive 5"/>
          <p:cNvSpPr>
            <a:spLocks noGrp="1"/>
          </p:cNvSpPr>
          <p:nvPr>
            <p:ph type="sldNum" sz="quarter" idx="12"/>
          </p:nvPr>
        </p:nvSpPr>
        <p:spPr bwMode="auto">
          <a:xfrm>
            <a:off x="8464550" y="6237288"/>
            <a:ext cx="611188"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451BF7F4-A6AE-4959-BD75-85AA2745D0B1}" type="slidenum">
              <a:rPr lang="fr-FR" altLang="fr-FR" sz="1200" smtClean="0">
                <a:solidFill>
                  <a:schemeClr val="bg1"/>
                </a:solidFill>
              </a:rPr>
              <a:pPr eaLnBrk="1" fontAlgn="base" hangingPunct="1">
                <a:spcBef>
                  <a:spcPct val="0"/>
                </a:spcBef>
                <a:spcAft>
                  <a:spcPct val="0"/>
                </a:spcAft>
                <a:buFontTx/>
                <a:buNone/>
              </a:pPr>
              <a:t>10</a:t>
            </a:fld>
            <a:endParaRPr lang="fr-FR" altLang="fr-FR" sz="1200" smtClean="0">
              <a:solidFill>
                <a:schemeClr val="bg1"/>
              </a:solidFill>
            </a:endParaRPr>
          </a:p>
        </p:txBody>
      </p:sp>
      <p:pic>
        <p:nvPicPr>
          <p:cNvPr id="143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79513" y="1341438"/>
            <a:ext cx="6784975" cy="84137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F4D71"/>
                  </a:outerShdw>
                </a:effectLst>
              </a14:hiddenEffects>
            </a:ext>
          </a:extLst>
        </p:spPr>
      </p:pic>
      <p:pic>
        <p:nvPicPr>
          <p:cNvPr id="143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700213"/>
            <a:ext cx="5857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F4D71"/>
                  </a:outerShdw>
                </a:effectLst>
              </a14:hiddenEffects>
            </a:ext>
          </a:extLst>
        </p:spPr>
      </p:pic>
      <p:pic>
        <p:nvPicPr>
          <p:cNvPr id="143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7988" y="1700213"/>
            <a:ext cx="4445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F4D71"/>
                  </a:outerShdw>
                </a:effectLst>
              </a14:hiddenEffects>
            </a:ext>
          </a:extLst>
        </p:spPr>
      </p:pic>
      <p:pic>
        <p:nvPicPr>
          <p:cNvPr id="1434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 y="2420938"/>
            <a:ext cx="3603625" cy="153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F4D71"/>
                  </a:outerShdw>
                </a:effectLst>
              </a14:hiddenEffects>
            </a:ext>
          </a:extLst>
        </p:spPr>
      </p:pic>
      <p:pic>
        <p:nvPicPr>
          <p:cNvPr id="1434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22888" y="2305050"/>
            <a:ext cx="3590925"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F4D71"/>
                  </a:outerShdw>
                </a:effectLst>
              </a14:hiddenEffects>
            </a:ext>
          </a:extLst>
        </p:spPr>
      </p:pic>
      <p:pic>
        <p:nvPicPr>
          <p:cNvPr id="14347"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263" y="4365625"/>
            <a:ext cx="8304212"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F4D71"/>
                  </a:outerShdw>
                </a:effectLst>
              </a14:hiddenEffects>
            </a:ext>
          </a:extLst>
        </p:spPr>
      </p:pic>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re 1"/>
          <p:cNvSpPr>
            <a:spLocks noGrp="1"/>
          </p:cNvSpPr>
          <p:nvPr>
            <p:ph type="title"/>
          </p:nvPr>
        </p:nvSpPr>
        <p:spPr/>
        <p:txBody>
          <a:bodyPr/>
          <a:lstStyle/>
          <a:p>
            <a:pPr eaLnBrk="1" hangingPunct="1"/>
            <a:r>
              <a:rPr lang="fr-FR" altLang="fr-FR" b="1" smtClean="0">
                <a:latin typeface="Arial" charset="0"/>
                <a:cs typeface="Arial" charset="0"/>
              </a:rPr>
              <a:t>Principe de légitimité</a:t>
            </a:r>
          </a:p>
        </p:txBody>
      </p:sp>
      <p:sp>
        <p:nvSpPr>
          <p:cNvPr id="15363"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4C2F6AC0-D680-4DB7-B5BF-A4667033A2AA}" type="datetime1">
              <a:rPr lang="fr-FR" altLang="fr-FR" sz="1000" smtClean="0"/>
              <a:pPr eaLnBrk="1" fontAlgn="base" hangingPunct="1">
                <a:spcBef>
                  <a:spcPct val="0"/>
                </a:spcBef>
                <a:spcAft>
                  <a:spcPct val="0"/>
                </a:spcAft>
                <a:buFontTx/>
                <a:buNone/>
              </a:pPr>
              <a:t>13/04/2015</a:t>
            </a:fld>
            <a:endParaRPr lang="fr-FR" altLang="fr-FR" sz="1000" smtClean="0"/>
          </a:p>
        </p:txBody>
      </p:sp>
      <p:sp>
        <p:nvSpPr>
          <p:cNvPr id="15364"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r>
              <a:rPr lang="fr-FR" altLang="fr-FR" sz="1000" smtClean="0"/>
              <a:t>Confidentiel Entreprise</a:t>
            </a:r>
          </a:p>
        </p:txBody>
      </p:sp>
      <p:sp>
        <p:nvSpPr>
          <p:cNvPr id="15365" name="Espace réservé du numéro de diapositive 5"/>
          <p:cNvSpPr>
            <a:spLocks noGrp="1"/>
          </p:cNvSpPr>
          <p:nvPr>
            <p:ph type="sldNum" sz="quarter" idx="12"/>
          </p:nvPr>
        </p:nvSpPr>
        <p:spPr bwMode="auto">
          <a:xfrm>
            <a:off x="8412163" y="6237288"/>
            <a:ext cx="6096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3791B0F2-A53F-4669-AB5F-4D7146F4B7FF}" type="slidenum">
              <a:rPr lang="fr-FR" altLang="fr-FR" sz="1200" smtClean="0">
                <a:solidFill>
                  <a:schemeClr val="bg1"/>
                </a:solidFill>
              </a:rPr>
              <a:pPr eaLnBrk="1" fontAlgn="base" hangingPunct="1">
                <a:spcBef>
                  <a:spcPct val="0"/>
                </a:spcBef>
                <a:spcAft>
                  <a:spcPct val="0"/>
                </a:spcAft>
                <a:buFontTx/>
                <a:buNone/>
              </a:pPr>
              <a:t>11</a:t>
            </a:fld>
            <a:endParaRPr lang="fr-FR" altLang="fr-FR" sz="1200" smtClean="0">
              <a:solidFill>
                <a:schemeClr val="bg1"/>
              </a:solidFill>
            </a:endParaRPr>
          </a:p>
        </p:txBody>
      </p:sp>
      <p:pic>
        <p:nvPicPr>
          <p:cNvPr id="153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03350" y="1268413"/>
            <a:ext cx="6956425" cy="114617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F4D71"/>
                  </a:outerShdw>
                </a:effectLst>
              </a14:hiddenEffects>
            </a:ext>
          </a:extLst>
        </p:spPr>
      </p:pic>
      <p:pic>
        <p:nvPicPr>
          <p:cNvPr id="153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4375" y="2420938"/>
            <a:ext cx="231775" cy="93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F4D71"/>
                  </a:outerShdw>
                </a:effectLst>
              </a14:hiddenEffects>
            </a:ext>
          </a:extLst>
        </p:spPr>
      </p:pic>
      <p:pic>
        <p:nvPicPr>
          <p:cNvPr id="153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200" y="3386138"/>
            <a:ext cx="8278813"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F4D71"/>
                  </a:outerShdw>
                </a:effectLst>
              </a14:hiddenEffects>
            </a:ext>
          </a:extLst>
        </p:spPr>
      </p:pic>
      <p:pic>
        <p:nvPicPr>
          <p:cNvPr id="1536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5450" y="4076700"/>
            <a:ext cx="8291513" cy="2103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F4D71"/>
                  </a:outerShdw>
                </a:effectLst>
              </a14:hiddenEffects>
            </a:ext>
          </a:extLst>
        </p:spPr>
      </p:pic>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48F51A88-1D1A-471E-94F8-EDBC194F7D78}" type="datetime3">
              <a:rPr lang="fr-FR" altLang="fr-FR" sz="1000" smtClean="0"/>
              <a:pPr eaLnBrk="1" fontAlgn="base" hangingPunct="1">
                <a:spcBef>
                  <a:spcPct val="0"/>
                </a:spcBef>
                <a:spcAft>
                  <a:spcPct val="0"/>
                </a:spcAft>
                <a:buFontTx/>
                <a:buNone/>
              </a:pPr>
              <a:t>13.04.15</a:t>
            </a:fld>
            <a:endParaRPr lang="fr-FR" altLang="fr-FR" sz="1000" smtClean="0"/>
          </a:p>
        </p:txBody>
      </p:sp>
      <p:sp>
        <p:nvSpPr>
          <p:cNvPr id="16387"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r>
              <a:rPr lang="fr-FR" altLang="fr-FR" sz="1000" smtClean="0"/>
              <a:t>Formation SSI</a:t>
            </a:r>
          </a:p>
        </p:txBody>
      </p:sp>
      <p:sp>
        <p:nvSpPr>
          <p:cNvPr id="16388" name="Espace réservé du numéro de diapositive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8A2457E3-C66D-4967-A794-41F84DC9DEFE}" type="slidenum">
              <a:rPr lang="fr-FR" altLang="fr-FR" sz="1200" smtClean="0">
                <a:solidFill>
                  <a:schemeClr val="bg1"/>
                </a:solidFill>
              </a:rPr>
              <a:pPr eaLnBrk="1" fontAlgn="base" hangingPunct="1">
                <a:spcBef>
                  <a:spcPct val="0"/>
                </a:spcBef>
                <a:spcAft>
                  <a:spcPct val="0"/>
                </a:spcAft>
                <a:buFontTx/>
                <a:buNone/>
              </a:pPr>
              <a:t>12</a:t>
            </a:fld>
            <a:endParaRPr lang="fr-FR" altLang="fr-FR" sz="1200" smtClean="0">
              <a:solidFill>
                <a:schemeClr val="bg1"/>
              </a:solidFill>
            </a:endParaRPr>
          </a:p>
        </p:txBody>
      </p:sp>
      <p:sp>
        <p:nvSpPr>
          <p:cNvPr id="16389" name="Rectangle 2"/>
          <p:cNvSpPr>
            <a:spLocks noGrp="1" noChangeArrowheads="1"/>
          </p:cNvSpPr>
          <p:nvPr>
            <p:ph type="title"/>
          </p:nvPr>
        </p:nvSpPr>
        <p:spPr>
          <a:xfrm>
            <a:off x="527050" y="333375"/>
            <a:ext cx="8407400" cy="581025"/>
          </a:xfrm>
        </p:spPr>
        <p:txBody>
          <a:bodyPr/>
          <a:lstStyle/>
          <a:p>
            <a:r>
              <a:rPr lang="fr-FR" altLang="fr-FR" sz="4400" smtClean="0">
                <a:latin typeface="Arial" charset="0"/>
                <a:cs typeface="Arial" charset="0"/>
              </a:rPr>
              <a:t>Périmètre géographique</a:t>
            </a:r>
          </a:p>
        </p:txBody>
      </p:sp>
      <p:sp>
        <p:nvSpPr>
          <p:cNvPr id="5087235" name="Text Box 3"/>
          <p:cNvSpPr txBox="1">
            <a:spLocks noChangeArrowheads="1"/>
          </p:cNvSpPr>
          <p:nvPr/>
        </p:nvSpPr>
        <p:spPr bwMode="auto">
          <a:xfrm>
            <a:off x="381000" y="1143000"/>
            <a:ext cx="8204200" cy="48387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82600" indent="-482600">
              <a:defRPr sz="2400">
                <a:solidFill>
                  <a:schemeClr val="tx1"/>
                </a:solidFill>
                <a:latin typeface="Arial" charset="0"/>
              </a:defRPr>
            </a:lvl1pPr>
            <a:lvl2pPr marL="1244600" indent="-381000">
              <a:defRPr sz="2400">
                <a:solidFill>
                  <a:schemeClr val="tx1"/>
                </a:solidFill>
                <a:latin typeface="Arial" charset="0"/>
              </a:defRPr>
            </a:lvl2pPr>
            <a:lvl3pPr marL="1524000">
              <a:defRPr sz="2400">
                <a:solidFill>
                  <a:schemeClr val="tx1"/>
                </a:solidFill>
                <a:latin typeface="Arial" charset="0"/>
              </a:defRPr>
            </a:lvl3pPr>
            <a:lvl4pPr marL="1714500">
              <a:defRPr sz="2400">
                <a:solidFill>
                  <a:schemeClr val="tx1"/>
                </a:solidFill>
                <a:latin typeface="Arial" charset="0"/>
              </a:defRPr>
            </a:lvl4pPr>
            <a:lvl5pPr marL="1905000">
              <a:defRPr sz="2400">
                <a:solidFill>
                  <a:schemeClr val="tx1"/>
                </a:solidFill>
                <a:latin typeface="Arial" charset="0"/>
              </a:defRPr>
            </a:lvl5pPr>
            <a:lvl6pPr marL="2362200" fontAlgn="base">
              <a:spcBef>
                <a:spcPct val="0"/>
              </a:spcBef>
              <a:spcAft>
                <a:spcPct val="0"/>
              </a:spcAft>
              <a:defRPr sz="2400">
                <a:solidFill>
                  <a:schemeClr val="tx1"/>
                </a:solidFill>
                <a:latin typeface="Arial" charset="0"/>
              </a:defRPr>
            </a:lvl6pPr>
            <a:lvl7pPr marL="2819400" fontAlgn="base">
              <a:spcBef>
                <a:spcPct val="0"/>
              </a:spcBef>
              <a:spcAft>
                <a:spcPct val="0"/>
              </a:spcAft>
              <a:defRPr sz="2400">
                <a:solidFill>
                  <a:schemeClr val="tx1"/>
                </a:solidFill>
                <a:latin typeface="Arial" charset="0"/>
              </a:defRPr>
            </a:lvl7pPr>
            <a:lvl8pPr marL="3276600" fontAlgn="base">
              <a:spcBef>
                <a:spcPct val="0"/>
              </a:spcBef>
              <a:spcAft>
                <a:spcPct val="0"/>
              </a:spcAft>
              <a:defRPr sz="2400">
                <a:solidFill>
                  <a:schemeClr val="tx1"/>
                </a:solidFill>
                <a:latin typeface="Arial" charset="0"/>
              </a:defRPr>
            </a:lvl8pPr>
            <a:lvl9pPr marL="3733800" fontAlgn="base">
              <a:spcBef>
                <a:spcPct val="0"/>
              </a:spcBef>
              <a:spcAft>
                <a:spcPct val="0"/>
              </a:spcAft>
              <a:defRPr sz="2400">
                <a:solidFill>
                  <a:schemeClr val="tx1"/>
                </a:solidFill>
                <a:latin typeface="Arial" charset="0"/>
              </a:defRPr>
            </a:lvl9pPr>
          </a:lstStyle>
          <a:p>
            <a:pPr eaLnBrk="0" hangingPunct="0">
              <a:spcBef>
                <a:spcPct val="20000"/>
              </a:spcBef>
              <a:buClr>
                <a:srgbClr val="004C99"/>
              </a:buClr>
              <a:buFontTx/>
              <a:buChar char="•"/>
              <a:defRPr/>
            </a:pPr>
            <a:r>
              <a:rPr lang="fr-FR" smtClean="0">
                <a:solidFill>
                  <a:srgbClr val="004C99"/>
                </a:solidFill>
                <a:cs typeface="Arial" charset="0"/>
              </a:rPr>
              <a:t>Article 5 de la loi IETL</a:t>
            </a:r>
          </a:p>
          <a:p>
            <a:pPr eaLnBrk="0" hangingPunct="0">
              <a:spcBef>
                <a:spcPct val="20000"/>
              </a:spcBef>
              <a:buClr>
                <a:srgbClr val="004C99"/>
              </a:buClr>
              <a:buFontTx/>
              <a:buChar char="•"/>
              <a:defRPr/>
            </a:pPr>
            <a:r>
              <a:rPr lang="fr-FR" smtClean="0">
                <a:solidFill>
                  <a:srgbClr val="004C99"/>
                </a:solidFill>
                <a:cs typeface="Arial" charset="0"/>
              </a:rPr>
              <a:t>Sont soumis à la loi IETL les traitements de données à caractère personnel :</a:t>
            </a:r>
          </a:p>
          <a:p>
            <a:pPr lvl="1" eaLnBrk="0" hangingPunct="0">
              <a:spcBef>
                <a:spcPct val="20000"/>
              </a:spcBef>
              <a:buClr>
                <a:srgbClr val="004C99"/>
              </a:buClr>
              <a:buFontTx/>
              <a:buChar char="•"/>
              <a:defRPr/>
            </a:pPr>
            <a:r>
              <a:rPr lang="fr-FR" smtClean="0">
                <a:solidFill>
                  <a:srgbClr val="245F94"/>
                </a:solidFill>
                <a:cs typeface="Times New Roman" pitchFamily="18" charset="0"/>
              </a:rPr>
              <a:t>dont le responsable est établi sur le territoire français</a:t>
            </a:r>
          </a:p>
          <a:p>
            <a:pPr lvl="1" eaLnBrk="0" hangingPunct="0">
              <a:spcBef>
                <a:spcPct val="20000"/>
              </a:spcBef>
              <a:buClr>
                <a:srgbClr val="004C99"/>
              </a:buClr>
              <a:buFontTx/>
              <a:buChar char="•"/>
              <a:defRPr/>
            </a:pPr>
            <a:r>
              <a:rPr lang="fr-FR" smtClean="0">
                <a:solidFill>
                  <a:srgbClr val="245F94"/>
                </a:solidFill>
                <a:cs typeface="Times New Roman" pitchFamily="18" charset="0"/>
              </a:rPr>
              <a:t>dont le responsable, établi hors Union européenne, recourt à des moyens de traitement situés sur le territoire français (sauf transit)</a:t>
            </a:r>
          </a:p>
          <a:p>
            <a:pPr eaLnBrk="0" hangingPunct="0">
              <a:spcBef>
                <a:spcPct val="20000"/>
              </a:spcBef>
              <a:buClr>
                <a:srgbClr val="004C99"/>
              </a:buClr>
              <a:buFontTx/>
              <a:buChar char="•"/>
              <a:defRPr/>
            </a:pPr>
            <a:r>
              <a:rPr lang="fr-FR" smtClean="0">
                <a:solidFill>
                  <a:srgbClr val="245F94"/>
                </a:solidFill>
                <a:cs typeface="Times New Roman" pitchFamily="18" charset="0"/>
              </a:rPr>
              <a:t>Dans ce dernier cas, le responsable désigne à la Cnil un représentant établi sur le territoire français pour accomplir les obligations prévues par la loi IETL</a:t>
            </a:r>
          </a:p>
          <a:p>
            <a:pPr eaLnBrk="0" hangingPunct="0">
              <a:spcBef>
                <a:spcPct val="20000"/>
              </a:spcBef>
              <a:buClr>
                <a:srgbClr val="004C99"/>
              </a:buClr>
              <a:buFontTx/>
              <a:buChar char="•"/>
              <a:defRPr/>
            </a:pPr>
            <a:r>
              <a:rPr lang="fr-FR" smtClean="0">
                <a:solidFill>
                  <a:srgbClr val="004C99"/>
                </a:solidFill>
                <a:cs typeface="Arial" charset="0"/>
              </a:rPr>
              <a:t>Avis du G29 en vue d’une future réforme</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re 1"/>
          <p:cNvSpPr>
            <a:spLocks noGrp="1"/>
          </p:cNvSpPr>
          <p:nvPr>
            <p:ph type="title"/>
          </p:nvPr>
        </p:nvSpPr>
        <p:spPr/>
        <p:txBody>
          <a:bodyPr/>
          <a:lstStyle/>
          <a:p>
            <a:pPr eaLnBrk="1" hangingPunct="1"/>
            <a:r>
              <a:rPr lang="fr-FR" altLang="fr-FR" smtClean="0">
                <a:latin typeface="Arial" charset="0"/>
                <a:cs typeface="Arial" charset="0"/>
              </a:rPr>
              <a:t>2. Les acteurs</a:t>
            </a:r>
          </a:p>
        </p:txBody>
      </p:sp>
      <p:sp>
        <p:nvSpPr>
          <p:cNvPr id="17411" name="Espace réservé de la date 4"/>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7750FF34-1C47-4152-B5C5-902DA4133801}" type="datetime1">
              <a:rPr lang="fr-FR" altLang="fr-FR" sz="1000" smtClean="0"/>
              <a:pPr eaLnBrk="1" fontAlgn="base" hangingPunct="1">
                <a:spcBef>
                  <a:spcPct val="0"/>
                </a:spcBef>
                <a:spcAft>
                  <a:spcPct val="0"/>
                </a:spcAft>
                <a:buFontTx/>
                <a:buNone/>
              </a:pPr>
              <a:t>13/04/2015</a:t>
            </a:fld>
            <a:endParaRPr lang="fr-FR" altLang="fr-FR" sz="1000" smtClean="0"/>
          </a:p>
        </p:txBody>
      </p:sp>
      <p:sp>
        <p:nvSpPr>
          <p:cNvPr id="17412" name="Espace réservé du pied de page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r>
              <a:rPr lang="fr-FR" altLang="fr-FR" sz="1000" smtClean="0"/>
              <a:t>Confidentiel Entreprise</a:t>
            </a:r>
          </a:p>
        </p:txBody>
      </p:sp>
      <p:sp>
        <p:nvSpPr>
          <p:cNvPr id="17413" name="Espace réservé du numéro de diapositive 6"/>
          <p:cNvSpPr>
            <a:spLocks noGrp="1"/>
          </p:cNvSpPr>
          <p:nvPr>
            <p:ph type="sldNum" sz="quarter" idx="12"/>
          </p:nvPr>
        </p:nvSpPr>
        <p:spPr bwMode="auto">
          <a:xfrm>
            <a:off x="8370888" y="6237288"/>
            <a:ext cx="6096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0D4A0D97-0F66-42DE-A708-B949E95F6B0B}" type="slidenum">
              <a:rPr lang="fr-FR" altLang="fr-FR" sz="1200" smtClean="0">
                <a:solidFill>
                  <a:schemeClr val="bg1"/>
                </a:solidFill>
              </a:rPr>
              <a:pPr eaLnBrk="1" fontAlgn="base" hangingPunct="1">
                <a:spcBef>
                  <a:spcPct val="0"/>
                </a:spcBef>
                <a:spcAft>
                  <a:spcPct val="0"/>
                </a:spcAft>
                <a:buFontTx/>
                <a:buNone/>
              </a:pPr>
              <a:t>13</a:t>
            </a:fld>
            <a:endParaRPr lang="fr-FR" altLang="fr-FR" sz="1200" smtClean="0">
              <a:solidFill>
                <a:schemeClr val="bg1"/>
              </a:solidFill>
            </a:endParaRPr>
          </a:p>
        </p:txBody>
      </p:sp>
      <p:sp>
        <p:nvSpPr>
          <p:cNvPr id="9" name="Rectangle à coins arrondis 8"/>
          <p:cNvSpPr/>
          <p:nvPr/>
        </p:nvSpPr>
        <p:spPr>
          <a:xfrm>
            <a:off x="179388" y="1617663"/>
            <a:ext cx="4824412" cy="4429125"/>
          </a:xfrm>
          <a:prstGeom prst="round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marL="514350" indent="-514350" fontAlgn="auto">
              <a:spcBef>
                <a:spcPts val="0"/>
              </a:spcBef>
              <a:spcAft>
                <a:spcPts val="0"/>
              </a:spcAft>
              <a:buFont typeface="+mj-lt"/>
              <a:buAutoNum type="arabicPeriod"/>
              <a:defRPr/>
            </a:pPr>
            <a:r>
              <a:rPr lang="fr-FR" sz="2400" dirty="0">
                <a:solidFill>
                  <a:srgbClr val="004C99"/>
                </a:solidFill>
                <a:cs typeface="Arial" pitchFamily="34" charset="0"/>
              </a:rPr>
              <a:t>Responsable de traitement </a:t>
            </a:r>
          </a:p>
          <a:p>
            <a:pPr marL="514350" indent="-514350" fontAlgn="auto">
              <a:spcBef>
                <a:spcPts val="0"/>
              </a:spcBef>
              <a:spcAft>
                <a:spcPts val="0"/>
              </a:spcAft>
              <a:buFont typeface="+mj-lt"/>
              <a:buAutoNum type="arabicPeriod"/>
              <a:defRPr/>
            </a:pPr>
            <a:endParaRPr lang="fr-FR" sz="2400" dirty="0">
              <a:solidFill>
                <a:srgbClr val="004C99"/>
              </a:solidFill>
              <a:cs typeface="Arial" pitchFamily="34" charset="0"/>
            </a:endParaRPr>
          </a:p>
          <a:p>
            <a:pPr marL="514350" indent="-514350" fontAlgn="auto">
              <a:spcBef>
                <a:spcPts val="0"/>
              </a:spcBef>
              <a:spcAft>
                <a:spcPts val="0"/>
              </a:spcAft>
              <a:buFont typeface="+mj-lt"/>
              <a:buAutoNum type="arabicPeriod"/>
              <a:defRPr/>
            </a:pPr>
            <a:r>
              <a:rPr lang="fr-FR" sz="2400" dirty="0">
                <a:solidFill>
                  <a:srgbClr val="004C99"/>
                </a:solidFill>
                <a:cs typeface="Arial" pitchFamily="34" charset="0"/>
              </a:rPr>
              <a:t>Autres « acteurs »</a:t>
            </a:r>
          </a:p>
          <a:p>
            <a:pPr marL="514350" indent="-514350" fontAlgn="auto">
              <a:spcBef>
                <a:spcPts val="0"/>
              </a:spcBef>
              <a:spcAft>
                <a:spcPts val="0"/>
              </a:spcAft>
              <a:buFont typeface="+mj-lt"/>
              <a:buAutoNum type="arabicPeriod"/>
              <a:defRPr/>
            </a:pPr>
            <a:endParaRPr lang="fr-FR" sz="2400" dirty="0">
              <a:solidFill>
                <a:srgbClr val="004C99"/>
              </a:solidFill>
              <a:cs typeface="Arial" pitchFamily="34" charset="0"/>
            </a:endParaRPr>
          </a:p>
          <a:p>
            <a:pPr marL="514350" indent="-514350" fontAlgn="auto">
              <a:spcBef>
                <a:spcPts val="0"/>
              </a:spcBef>
              <a:spcAft>
                <a:spcPts val="0"/>
              </a:spcAft>
              <a:buFont typeface="+mj-lt"/>
              <a:buAutoNum type="arabicPeriod"/>
              <a:defRPr/>
            </a:pPr>
            <a:r>
              <a:rPr lang="fr-FR" sz="2400" dirty="0">
                <a:solidFill>
                  <a:srgbClr val="004C99"/>
                </a:solidFill>
                <a:cs typeface="Arial" pitchFamily="34" charset="0"/>
              </a:rPr>
              <a:t>La Cnil </a:t>
            </a:r>
          </a:p>
          <a:p>
            <a:pPr marL="514350" indent="-514350" fontAlgn="auto">
              <a:spcBef>
                <a:spcPts val="0"/>
              </a:spcBef>
              <a:spcAft>
                <a:spcPts val="0"/>
              </a:spcAft>
              <a:buFont typeface="+mj-lt"/>
              <a:buAutoNum type="arabicPeriod"/>
              <a:defRPr/>
            </a:pPr>
            <a:endParaRPr lang="fr-FR" sz="2400" dirty="0">
              <a:solidFill>
                <a:srgbClr val="004C99"/>
              </a:solidFill>
              <a:cs typeface="Arial" pitchFamily="34" charset="0"/>
            </a:endParaRPr>
          </a:p>
          <a:p>
            <a:pPr marL="514350" indent="-514350" fontAlgn="auto">
              <a:spcBef>
                <a:spcPts val="0"/>
              </a:spcBef>
              <a:spcAft>
                <a:spcPts val="0"/>
              </a:spcAft>
              <a:buFont typeface="+mj-lt"/>
              <a:buAutoNum type="arabicPeriod"/>
              <a:defRPr/>
            </a:pPr>
            <a:r>
              <a:rPr lang="fr-FR" sz="2400" dirty="0">
                <a:solidFill>
                  <a:srgbClr val="004C99"/>
                </a:solidFill>
                <a:cs typeface="Arial" pitchFamily="34" charset="0"/>
              </a:rPr>
              <a:t>Le Cil</a:t>
            </a:r>
          </a:p>
        </p:txBody>
      </p:sp>
      <p:pic>
        <p:nvPicPr>
          <p:cNvPr id="17415" name="Imag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19700" y="1638300"/>
            <a:ext cx="3743325" cy="440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Espace réservé de la date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E777A69F-4EED-4924-AD80-DAE1D77700DA}" type="datetime3">
              <a:rPr lang="fr-FR" altLang="fr-FR" sz="1000" smtClean="0"/>
              <a:pPr eaLnBrk="1" fontAlgn="base" hangingPunct="1">
                <a:spcBef>
                  <a:spcPct val="0"/>
                </a:spcBef>
                <a:spcAft>
                  <a:spcPct val="0"/>
                </a:spcAft>
                <a:buFontTx/>
                <a:buNone/>
              </a:pPr>
              <a:t>13.04.15</a:t>
            </a:fld>
            <a:endParaRPr lang="fr-FR" altLang="fr-FR" sz="1000" smtClean="0"/>
          </a:p>
        </p:txBody>
      </p:sp>
      <p:sp>
        <p:nvSpPr>
          <p:cNvPr id="18435" name="Espace réservé du pied de page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r>
              <a:rPr lang="fr-FR" altLang="fr-FR" sz="1000" smtClean="0"/>
              <a:t>Formation SSI</a:t>
            </a:r>
          </a:p>
        </p:txBody>
      </p:sp>
      <p:sp>
        <p:nvSpPr>
          <p:cNvPr id="18436" name="Espace réservé du numéro de diapositive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EDB1E707-555D-4270-9CA8-1D391C21B5F2}" type="slidenum">
              <a:rPr lang="fr-FR" altLang="fr-FR" sz="1200" smtClean="0">
                <a:solidFill>
                  <a:schemeClr val="bg1"/>
                </a:solidFill>
              </a:rPr>
              <a:pPr eaLnBrk="1" fontAlgn="base" hangingPunct="1">
                <a:spcBef>
                  <a:spcPct val="0"/>
                </a:spcBef>
                <a:spcAft>
                  <a:spcPct val="0"/>
                </a:spcAft>
                <a:buFontTx/>
                <a:buNone/>
              </a:pPr>
              <a:t>14</a:t>
            </a:fld>
            <a:endParaRPr lang="fr-FR" altLang="fr-FR" sz="1200" smtClean="0">
              <a:solidFill>
                <a:schemeClr val="bg1"/>
              </a:solidFill>
            </a:endParaRPr>
          </a:p>
        </p:txBody>
      </p:sp>
      <p:sp>
        <p:nvSpPr>
          <p:cNvPr id="18437" name="Rectangle 6"/>
          <p:cNvSpPr txBox="1">
            <a:spLocks noGrp="1" noChangeArrowheads="1"/>
          </p:cNvSpPr>
          <p:nvPr/>
        </p:nvSpPr>
        <p:spPr bwMode="auto">
          <a:xfrm>
            <a:off x="8710613" y="6346825"/>
            <a:ext cx="3667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eaLnBrk="1" hangingPunct="1">
              <a:spcBef>
                <a:spcPct val="0"/>
              </a:spcBef>
              <a:buFontTx/>
              <a:buNone/>
            </a:pPr>
            <a:fld id="{2F3B39DA-8C80-4ABA-9176-6D81C6DC4C02}" type="slidenum">
              <a:rPr lang="fr-FR" altLang="fr-FR" sz="1000">
                <a:solidFill>
                  <a:schemeClr val="bg1"/>
                </a:solidFill>
              </a:rPr>
              <a:pPr algn="ctr" eaLnBrk="1" hangingPunct="1">
                <a:spcBef>
                  <a:spcPct val="0"/>
                </a:spcBef>
                <a:buFontTx/>
                <a:buNone/>
              </a:pPr>
              <a:t>14</a:t>
            </a:fld>
            <a:endParaRPr lang="fr-FR" altLang="fr-FR" sz="1000">
              <a:solidFill>
                <a:schemeClr val="bg1"/>
              </a:solidFill>
            </a:endParaRPr>
          </a:p>
        </p:txBody>
      </p:sp>
      <p:sp>
        <p:nvSpPr>
          <p:cNvPr id="18438" name="Rectangle 2"/>
          <p:cNvSpPr>
            <a:spLocks noGrp="1" noChangeArrowheads="1"/>
          </p:cNvSpPr>
          <p:nvPr>
            <p:ph type="title" idx="4294967295"/>
          </p:nvPr>
        </p:nvSpPr>
        <p:spPr>
          <a:xfrm>
            <a:off x="527050" y="333375"/>
            <a:ext cx="8255000" cy="581025"/>
          </a:xfrm>
        </p:spPr>
        <p:txBody>
          <a:bodyPr/>
          <a:lstStyle/>
          <a:p>
            <a:r>
              <a:rPr lang="fr-FR" altLang="fr-FR" smtClean="0">
                <a:latin typeface="Arial" charset="0"/>
                <a:cs typeface="Arial" charset="0"/>
              </a:rPr>
              <a:t>Le responsable du traitement</a:t>
            </a:r>
          </a:p>
        </p:txBody>
      </p:sp>
      <p:grpSp>
        <p:nvGrpSpPr>
          <p:cNvPr id="18439" name="Group 11"/>
          <p:cNvGrpSpPr>
            <a:grpSpLocks/>
          </p:cNvGrpSpPr>
          <p:nvPr/>
        </p:nvGrpSpPr>
        <p:grpSpPr bwMode="auto">
          <a:xfrm>
            <a:off x="922338" y="1173163"/>
            <a:ext cx="6705600" cy="4608512"/>
            <a:chOff x="1605" y="9790"/>
            <a:chExt cx="7480" cy="3956"/>
          </a:xfrm>
        </p:grpSpPr>
        <p:sp>
          <p:nvSpPr>
            <p:cNvPr id="18441" name="Rectangle 12"/>
            <p:cNvSpPr>
              <a:spLocks noChangeArrowheads="1"/>
            </p:cNvSpPr>
            <p:nvPr/>
          </p:nvSpPr>
          <p:spPr bwMode="auto">
            <a:xfrm>
              <a:off x="1605" y="11630"/>
              <a:ext cx="2058" cy="598"/>
            </a:xfrm>
            <a:prstGeom prst="rect">
              <a:avLst/>
            </a:prstGeom>
            <a:solidFill>
              <a:srgbClr val="BACFFE"/>
            </a:solidFill>
            <a:ln w="9525">
              <a:solidFill>
                <a:schemeClr val="tx2"/>
              </a:solidFill>
              <a:miter lim="800000"/>
              <a:headEnd/>
              <a:tailEnd/>
            </a:ln>
            <a:effectLst>
              <a:outerShdw dist="107763" dir="18900000" algn="ctr" rotWithShape="0">
                <a:srgbClr val="808080"/>
              </a:outerShdw>
            </a:effectLst>
          </p:spPr>
          <p:txBody>
            <a:bodyPr anchor="ctr" anchorCtr="1"/>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a:spcBef>
                  <a:spcPct val="0"/>
                </a:spcBef>
                <a:buFontTx/>
                <a:buNone/>
              </a:pPr>
              <a:r>
                <a:rPr lang="fr-FR" altLang="fr-FR" sz="2000">
                  <a:solidFill>
                    <a:schemeClr val="tx1"/>
                  </a:solidFill>
                </a:rPr>
                <a:t>Organisme</a:t>
              </a:r>
            </a:p>
          </p:txBody>
        </p:sp>
        <p:sp>
          <p:nvSpPr>
            <p:cNvPr id="18442" name="Rectangle 13"/>
            <p:cNvSpPr>
              <a:spLocks noChangeArrowheads="1"/>
            </p:cNvSpPr>
            <p:nvPr/>
          </p:nvSpPr>
          <p:spPr bwMode="auto">
            <a:xfrm>
              <a:off x="1605" y="12526"/>
              <a:ext cx="2058" cy="598"/>
            </a:xfrm>
            <a:prstGeom prst="rect">
              <a:avLst/>
            </a:prstGeom>
            <a:solidFill>
              <a:srgbClr val="BACFFE"/>
            </a:solidFill>
            <a:ln w="9525">
              <a:solidFill>
                <a:schemeClr val="tx2"/>
              </a:solidFill>
              <a:miter lim="800000"/>
              <a:headEnd/>
              <a:tailEnd/>
            </a:ln>
            <a:effectLst>
              <a:outerShdw dist="107763" dir="18900000" algn="ctr" rotWithShape="0">
                <a:srgbClr val="808080"/>
              </a:outerShdw>
            </a:effectLst>
          </p:spPr>
          <p:txBody>
            <a:bodyPr anchor="ctr" anchorCtr="1"/>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a:spcBef>
                  <a:spcPct val="0"/>
                </a:spcBef>
                <a:buFontTx/>
                <a:buNone/>
              </a:pPr>
              <a:r>
                <a:rPr lang="fr-FR" altLang="fr-FR" sz="2000">
                  <a:solidFill>
                    <a:schemeClr val="tx1"/>
                  </a:solidFill>
                </a:rPr>
                <a:t>Service</a:t>
              </a:r>
            </a:p>
          </p:txBody>
        </p:sp>
        <p:sp>
          <p:nvSpPr>
            <p:cNvPr id="18443" name="Rectangle 14"/>
            <p:cNvSpPr>
              <a:spLocks noChangeArrowheads="1"/>
            </p:cNvSpPr>
            <p:nvPr/>
          </p:nvSpPr>
          <p:spPr bwMode="auto">
            <a:xfrm>
              <a:off x="4598" y="12044"/>
              <a:ext cx="1870" cy="598"/>
            </a:xfrm>
            <a:prstGeom prst="rect">
              <a:avLst/>
            </a:prstGeom>
            <a:solidFill>
              <a:srgbClr val="BACFFE"/>
            </a:solidFill>
            <a:ln w="9525">
              <a:solidFill>
                <a:schemeClr val="tx2"/>
              </a:solidFill>
              <a:miter lim="800000"/>
              <a:headEnd/>
              <a:tailEnd/>
            </a:ln>
            <a:effectLst>
              <a:outerShdw dist="107763" dir="18900000" algn="ctr" rotWithShape="0">
                <a:srgbClr val="808080"/>
              </a:outerShdw>
            </a:effectLst>
          </p:spPr>
          <p:txBody>
            <a:bodyPr anchor="ctr" anchorCtr="1"/>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a:spcBef>
                  <a:spcPct val="0"/>
                </a:spcBef>
                <a:buFontTx/>
                <a:buNone/>
              </a:pPr>
              <a:r>
                <a:rPr lang="fr-FR" altLang="fr-FR" sz="2000">
                  <a:solidFill>
                    <a:schemeClr val="tx1"/>
                  </a:solidFill>
                </a:rPr>
                <a:t>Détermination</a:t>
              </a:r>
            </a:p>
          </p:txBody>
        </p:sp>
        <p:sp>
          <p:nvSpPr>
            <p:cNvPr id="18444" name="Rectangle 15"/>
            <p:cNvSpPr>
              <a:spLocks noChangeArrowheads="1"/>
            </p:cNvSpPr>
            <p:nvPr/>
          </p:nvSpPr>
          <p:spPr bwMode="auto">
            <a:xfrm>
              <a:off x="7403" y="11055"/>
              <a:ext cx="1682" cy="598"/>
            </a:xfrm>
            <a:prstGeom prst="rect">
              <a:avLst/>
            </a:prstGeom>
            <a:solidFill>
              <a:srgbClr val="BACFFE"/>
            </a:solidFill>
            <a:ln w="9525">
              <a:solidFill>
                <a:schemeClr val="tx2"/>
              </a:solidFill>
              <a:miter lim="800000"/>
              <a:headEnd/>
              <a:tailEnd/>
            </a:ln>
            <a:effectLst>
              <a:outerShdw dist="107763" dir="18900000" algn="ctr" rotWithShape="0">
                <a:srgbClr val="808080"/>
              </a:outerShdw>
            </a:effectLst>
          </p:spPr>
          <p:txBody>
            <a:bodyPr anchor="ctr" anchorCtr="1"/>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a:spcBef>
                  <a:spcPct val="0"/>
                </a:spcBef>
                <a:buFontTx/>
                <a:buNone/>
              </a:pPr>
              <a:r>
                <a:rPr lang="fr-FR" altLang="fr-FR" sz="2000">
                  <a:solidFill>
                    <a:schemeClr val="tx1"/>
                  </a:solidFill>
                </a:rPr>
                <a:t>Finalités</a:t>
              </a:r>
            </a:p>
          </p:txBody>
        </p:sp>
        <p:sp>
          <p:nvSpPr>
            <p:cNvPr id="18445" name="Rectangle 16"/>
            <p:cNvSpPr>
              <a:spLocks noChangeArrowheads="1"/>
            </p:cNvSpPr>
            <p:nvPr/>
          </p:nvSpPr>
          <p:spPr bwMode="auto">
            <a:xfrm>
              <a:off x="7403" y="13148"/>
              <a:ext cx="1682" cy="598"/>
            </a:xfrm>
            <a:prstGeom prst="rect">
              <a:avLst/>
            </a:prstGeom>
            <a:solidFill>
              <a:srgbClr val="BACFFE"/>
            </a:solidFill>
            <a:ln w="9525">
              <a:solidFill>
                <a:schemeClr val="tx2"/>
              </a:solidFill>
              <a:miter lim="800000"/>
              <a:headEnd/>
              <a:tailEnd/>
            </a:ln>
            <a:effectLst>
              <a:outerShdw dist="107763" dir="18900000" algn="ctr" rotWithShape="0">
                <a:srgbClr val="808080"/>
              </a:outerShdw>
            </a:effectLst>
          </p:spPr>
          <p:txBody>
            <a:bodyPr anchor="ctr" anchorCtr="1"/>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a:spcBef>
                  <a:spcPct val="0"/>
                </a:spcBef>
                <a:buFontTx/>
                <a:buNone/>
              </a:pPr>
              <a:r>
                <a:rPr lang="fr-FR" altLang="fr-FR" sz="2000">
                  <a:solidFill>
                    <a:schemeClr val="tx1"/>
                  </a:solidFill>
                </a:rPr>
                <a:t>Moyens</a:t>
              </a:r>
            </a:p>
          </p:txBody>
        </p:sp>
        <p:sp>
          <p:nvSpPr>
            <p:cNvPr id="18446" name="Rectangle 17"/>
            <p:cNvSpPr>
              <a:spLocks noChangeArrowheads="1"/>
            </p:cNvSpPr>
            <p:nvPr/>
          </p:nvSpPr>
          <p:spPr bwMode="auto">
            <a:xfrm>
              <a:off x="7962" y="11953"/>
              <a:ext cx="561" cy="897"/>
            </a:xfrm>
            <a:prstGeom prst="rect">
              <a:avLst/>
            </a:prstGeom>
            <a:solidFill>
              <a:srgbClr val="BACFFE"/>
            </a:solidFill>
            <a:ln w="9525">
              <a:solidFill>
                <a:schemeClr val="tx2"/>
              </a:solidFill>
              <a:miter lim="800000"/>
              <a:headEnd/>
              <a:tailEnd/>
            </a:ln>
            <a:effectLst>
              <a:outerShdw dist="107763" dir="18900000" algn="ctr" rotWithShape="0">
                <a:srgbClr val="808080"/>
              </a:outerShdw>
            </a:effectLst>
          </p:spPr>
          <p:txBody>
            <a:bodyPr anchor="ctr" anchorCtr="1"/>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a:spcBef>
                  <a:spcPct val="0"/>
                </a:spcBef>
                <a:buFontTx/>
                <a:buNone/>
              </a:pPr>
              <a:r>
                <a:rPr lang="fr-FR" altLang="fr-FR" sz="2000">
                  <a:solidFill>
                    <a:schemeClr val="tx1"/>
                  </a:solidFill>
                </a:rPr>
                <a:t>et</a:t>
              </a:r>
            </a:p>
          </p:txBody>
        </p:sp>
        <p:sp>
          <p:nvSpPr>
            <p:cNvPr id="18447" name="Line 18"/>
            <p:cNvSpPr>
              <a:spLocks noChangeShapeType="1"/>
            </p:cNvSpPr>
            <p:nvPr/>
          </p:nvSpPr>
          <p:spPr bwMode="auto">
            <a:xfrm>
              <a:off x="4036" y="10089"/>
              <a:ext cx="0" cy="276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nchor="ctr" anchorCtr="1"/>
            <a:lstStyle/>
            <a:p>
              <a:endParaRPr lang="fr-FR"/>
            </a:p>
          </p:txBody>
        </p:sp>
        <p:sp>
          <p:nvSpPr>
            <p:cNvPr id="18448" name="Line 19"/>
            <p:cNvSpPr>
              <a:spLocks noChangeShapeType="1"/>
            </p:cNvSpPr>
            <p:nvPr/>
          </p:nvSpPr>
          <p:spPr bwMode="auto">
            <a:xfrm flipH="1">
              <a:off x="3662" y="11653"/>
              <a:ext cx="37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nchor="ctr" anchorCtr="1"/>
            <a:lstStyle/>
            <a:p>
              <a:endParaRPr lang="fr-FR"/>
            </a:p>
          </p:txBody>
        </p:sp>
        <p:sp>
          <p:nvSpPr>
            <p:cNvPr id="18449" name="Line 20"/>
            <p:cNvSpPr>
              <a:spLocks noChangeShapeType="1"/>
            </p:cNvSpPr>
            <p:nvPr/>
          </p:nvSpPr>
          <p:spPr bwMode="auto">
            <a:xfrm flipH="1">
              <a:off x="3662" y="12849"/>
              <a:ext cx="37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nchor="ctr" anchorCtr="1"/>
            <a:lstStyle/>
            <a:p>
              <a:endParaRPr lang="fr-FR"/>
            </a:p>
          </p:txBody>
        </p:sp>
        <p:sp>
          <p:nvSpPr>
            <p:cNvPr id="18450" name="Line 21"/>
            <p:cNvSpPr>
              <a:spLocks noChangeShapeType="1"/>
            </p:cNvSpPr>
            <p:nvPr/>
          </p:nvSpPr>
          <p:spPr bwMode="auto">
            <a:xfrm>
              <a:off x="4036" y="12228"/>
              <a:ext cx="561"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nchor="ctr" anchorCtr="1"/>
            <a:lstStyle/>
            <a:p>
              <a:endParaRPr lang="fr-FR"/>
            </a:p>
          </p:txBody>
        </p:sp>
        <p:sp>
          <p:nvSpPr>
            <p:cNvPr id="18451" name="Line 22"/>
            <p:cNvSpPr>
              <a:spLocks noChangeShapeType="1"/>
            </p:cNvSpPr>
            <p:nvPr/>
          </p:nvSpPr>
          <p:spPr bwMode="auto">
            <a:xfrm>
              <a:off x="6841" y="11354"/>
              <a:ext cx="0" cy="2093"/>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nchor="ctr" anchorCtr="1"/>
            <a:lstStyle/>
            <a:p>
              <a:endParaRPr lang="fr-FR"/>
            </a:p>
          </p:txBody>
        </p:sp>
        <p:sp>
          <p:nvSpPr>
            <p:cNvPr id="18452" name="Line 23"/>
            <p:cNvSpPr>
              <a:spLocks noChangeShapeType="1"/>
            </p:cNvSpPr>
            <p:nvPr/>
          </p:nvSpPr>
          <p:spPr bwMode="auto">
            <a:xfrm>
              <a:off x="6841" y="11354"/>
              <a:ext cx="561"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nchor="ctr" anchorCtr="1"/>
            <a:lstStyle/>
            <a:p>
              <a:endParaRPr lang="fr-FR"/>
            </a:p>
          </p:txBody>
        </p:sp>
        <p:sp>
          <p:nvSpPr>
            <p:cNvPr id="18453" name="Line 24"/>
            <p:cNvSpPr>
              <a:spLocks noChangeShapeType="1"/>
            </p:cNvSpPr>
            <p:nvPr/>
          </p:nvSpPr>
          <p:spPr bwMode="auto">
            <a:xfrm>
              <a:off x="6841" y="13447"/>
              <a:ext cx="561"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nchor="ctr" anchorCtr="1"/>
            <a:lstStyle/>
            <a:p>
              <a:endParaRPr lang="fr-FR"/>
            </a:p>
          </p:txBody>
        </p:sp>
        <p:sp>
          <p:nvSpPr>
            <p:cNvPr id="18454" name="Line 25"/>
            <p:cNvSpPr>
              <a:spLocks noChangeShapeType="1"/>
            </p:cNvSpPr>
            <p:nvPr/>
          </p:nvSpPr>
          <p:spPr bwMode="auto">
            <a:xfrm>
              <a:off x="6467" y="12251"/>
              <a:ext cx="37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nchor="ctr" anchorCtr="1"/>
            <a:lstStyle/>
            <a:p>
              <a:endParaRPr lang="fr-FR"/>
            </a:p>
          </p:txBody>
        </p:sp>
        <p:sp>
          <p:nvSpPr>
            <p:cNvPr id="18455" name="Line 26"/>
            <p:cNvSpPr>
              <a:spLocks noChangeShapeType="1"/>
            </p:cNvSpPr>
            <p:nvPr/>
          </p:nvSpPr>
          <p:spPr bwMode="auto">
            <a:xfrm>
              <a:off x="8150" y="11653"/>
              <a:ext cx="0" cy="299"/>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nchor="ctr" anchorCtr="1"/>
            <a:lstStyle/>
            <a:p>
              <a:endParaRPr lang="fr-FR"/>
            </a:p>
          </p:txBody>
        </p:sp>
        <p:sp>
          <p:nvSpPr>
            <p:cNvPr id="18456" name="Line 27"/>
            <p:cNvSpPr>
              <a:spLocks noChangeShapeType="1"/>
            </p:cNvSpPr>
            <p:nvPr/>
          </p:nvSpPr>
          <p:spPr bwMode="auto">
            <a:xfrm>
              <a:off x="8150" y="12849"/>
              <a:ext cx="0" cy="299"/>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nchor="ctr" anchorCtr="1"/>
            <a:lstStyle/>
            <a:p>
              <a:endParaRPr lang="fr-FR"/>
            </a:p>
          </p:txBody>
        </p:sp>
        <p:sp>
          <p:nvSpPr>
            <p:cNvPr id="18457" name="Rectangle 28"/>
            <p:cNvSpPr>
              <a:spLocks noChangeArrowheads="1"/>
            </p:cNvSpPr>
            <p:nvPr/>
          </p:nvSpPr>
          <p:spPr bwMode="auto">
            <a:xfrm>
              <a:off x="1605" y="10687"/>
              <a:ext cx="2058" cy="645"/>
            </a:xfrm>
            <a:prstGeom prst="rect">
              <a:avLst/>
            </a:prstGeom>
            <a:solidFill>
              <a:srgbClr val="BACFFE"/>
            </a:solidFill>
            <a:ln w="9525">
              <a:solidFill>
                <a:schemeClr val="tx2"/>
              </a:solidFill>
              <a:miter lim="800000"/>
              <a:headEnd/>
              <a:tailEnd/>
            </a:ln>
            <a:effectLst>
              <a:outerShdw dist="107763" dir="18900000" algn="ctr" rotWithShape="0">
                <a:srgbClr val="808080"/>
              </a:outerShdw>
            </a:effectLst>
          </p:spPr>
          <p:txBody>
            <a:bodyPr anchor="ctr" anchorCtr="1"/>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a:spcBef>
                  <a:spcPct val="0"/>
                </a:spcBef>
                <a:buFontTx/>
                <a:buNone/>
              </a:pPr>
              <a:r>
                <a:rPr lang="fr-FR" altLang="fr-FR" sz="2000">
                  <a:solidFill>
                    <a:schemeClr val="tx1"/>
                  </a:solidFill>
                </a:rPr>
                <a:t>Autorité publique</a:t>
              </a:r>
            </a:p>
          </p:txBody>
        </p:sp>
        <p:sp>
          <p:nvSpPr>
            <p:cNvPr id="18458" name="Rectangle 29"/>
            <p:cNvSpPr>
              <a:spLocks noChangeArrowheads="1"/>
            </p:cNvSpPr>
            <p:nvPr/>
          </p:nvSpPr>
          <p:spPr bwMode="auto">
            <a:xfrm>
              <a:off x="1605" y="9790"/>
              <a:ext cx="2058" cy="598"/>
            </a:xfrm>
            <a:prstGeom prst="rect">
              <a:avLst/>
            </a:prstGeom>
            <a:solidFill>
              <a:srgbClr val="BACFFE"/>
            </a:solidFill>
            <a:ln w="9525">
              <a:solidFill>
                <a:schemeClr val="tx2"/>
              </a:solidFill>
              <a:miter lim="800000"/>
              <a:headEnd/>
              <a:tailEnd/>
            </a:ln>
            <a:effectLst>
              <a:outerShdw dist="107763" dir="18900000" algn="ctr" rotWithShape="0">
                <a:srgbClr val="808080"/>
              </a:outerShdw>
            </a:effectLst>
          </p:spPr>
          <p:txBody>
            <a:bodyPr anchor="ctr" anchorCtr="1"/>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a:spcBef>
                  <a:spcPct val="0"/>
                </a:spcBef>
                <a:buFontTx/>
                <a:buNone/>
              </a:pPr>
              <a:r>
                <a:rPr lang="fr-FR" altLang="fr-FR" sz="2000">
                  <a:solidFill>
                    <a:schemeClr val="tx1"/>
                  </a:solidFill>
                </a:rPr>
                <a:t>Personne</a:t>
              </a:r>
            </a:p>
          </p:txBody>
        </p:sp>
        <p:sp>
          <p:nvSpPr>
            <p:cNvPr id="18459" name="Line 30"/>
            <p:cNvSpPr>
              <a:spLocks noChangeShapeType="1"/>
            </p:cNvSpPr>
            <p:nvPr/>
          </p:nvSpPr>
          <p:spPr bwMode="auto">
            <a:xfrm flipH="1">
              <a:off x="3662" y="10986"/>
              <a:ext cx="37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nchor="ctr" anchorCtr="1"/>
            <a:lstStyle/>
            <a:p>
              <a:endParaRPr lang="fr-FR"/>
            </a:p>
          </p:txBody>
        </p:sp>
        <p:sp>
          <p:nvSpPr>
            <p:cNvPr id="18460" name="Line 31"/>
            <p:cNvSpPr>
              <a:spLocks noChangeShapeType="1"/>
            </p:cNvSpPr>
            <p:nvPr/>
          </p:nvSpPr>
          <p:spPr bwMode="auto">
            <a:xfrm flipH="1">
              <a:off x="3662" y="10089"/>
              <a:ext cx="37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nchor="ctr" anchorCtr="1"/>
            <a:lstStyle/>
            <a:p>
              <a:endParaRPr lang="fr-FR"/>
            </a:p>
          </p:txBody>
        </p:sp>
      </p:grpSp>
      <p:sp>
        <p:nvSpPr>
          <p:cNvPr id="18440" name="Oval 32"/>
          <p:cNvSpPr>
            <a:spLocks noChangeArrowheads="1"/>
          </p:cNvSpPr>
          <p:nvPr/>
        </p:nvSpPr>
        <p:spPr bwMode="auto">
          <a:xfrm>
            <a:off x="5257800" y="1295400"/>
            <a:ext cx="3124200" cy="889000"/>
          </a:xfrm>
          <a:prstGeom prst="ellipse">
            <a:avLst/>
          </a:prstGeom>
          <a:solidFill>
            <a:srgbClr val="BACFFE"/>
          </a:solidFill>
          <a:ln>
            <a:noFill/>
          </a:ln>
          <a:effectLst>
            <a:outerShdw dist="107763" dir="18900000" algn="ctr" rotWithShape="0">
              <a:srgbClr val="808080"/>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eaLnBrk="1" hangingPunct="1">
              <a:spcBef>
                <a:spcPct val="0"/>
              </a:spcBef>
              <a:buFontTx/>
              <a:buNone/>
            </a:pPr>
            <a:r>
              <a:rPr lang="fr-FR" altLang="fr-FR" sz="1800">
                <a:solidFill>
                  <a:schemeClr val="tx1"/>
                </a:solidFill>
              </a:rPr>
              <a:t>Art. 3 loi IETL</a:t>
            </a:r>
          </a:p>
        </p:txBody>
      </p:sp>
    </p:spTree>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7514A952-27CB-4E9B-8F00-2A2E7712BA3E}" type="datetime3">
              <a:rPr lang="fr-FR" altLang="fr-FR" sz="1000" smtClean="0"/>
              <a:pPr eaLnBrk="1" fontAlgn="base" hangingPunct="1">
                <a:spcBef>
                  <a:spcPct val="0"/>
                </a:spcBef>
                <a:spcAft>
                  <a:spcPct val="0"/>
                </a:spcAft>
                <a:buFontTx/>
                <a:buNone/>
              </a:pPr>
              <a:t>13.04.15</a:t>
            </a:fld>
            <a:endParaRPr lang="fr-FR" altLang="fr-FR" sz="1000" smtClean="0"/>
          </a:p>
        </p:txBody>
      </p:sp>
      <p:sp>
        <p:nvSpPr>
          <p:cNvPr id="19459"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r>
              <a:rPr lang="fr-FR" altLang="fr-FR" sz="1000" smtClean="0"/>
              <a:t>Formation SSI</a:t>
            </a:r>
          </a:p>
        </p:txBody>
      </p:sp>
      <p:sp>
        <p:nvSpPr>
          <p:cNvPr id="19460" name="Espace réservé du numéro de diapositive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1E794681-0EB8-4281-90D8-DDC381464C2F}" type="slidenum">
              <a:rPr lang="fr-FR" altLang="fr-FR" sz="1200" smtClean="0">
                <a:solidFill>
                  <a:schemeClr val="bg1"/>
                </a:solidFill>
              </a:rPr>
              <a:pPr eaLnBrk="1" fontAlgn="base" hangingPunct="1">
                <a:spcBef>
                  <a:spcPct val="0"/>
                </a:spcBef>
                <a:spcAft>
                  <a:spcPct val="0"/>
                </a:spcAft>
                <a:buFontTx/>
                <a:buNone/>
              </a:pPr>
              <a:t>15</a:t>
            </a:fld>
            <a:endParaRPr lang="fr-FR" altLang="fr-FR" sz="1200" smtClean="0">
              <a:solidFill>
                <a:schemeClr val="bg1"/>
              </a:solidFill>
            </a:endParaRPr>
          </a:p>
        </p:txBody>
      </p:sp>
      <p:sp>
        <p:nvSpPr>
          <p:cNvPr id="19461" name="Rectangle 2"/>
          <p:cNvSpPr>
            <a:spLocks noGrp="1" noChangeArrowheads="1"/>
          </p:cNvSpPr>
          <p:nvPr>
            <p:ph type="title"/>
          </p:nvPr>
        </p:nvSpPr>
        <p:spPr>
          <a:xfrm>
            <a:off x="501650" y="333375"/>
            <a:ext cx="7620000" cy="581025"/>
          </a:xfrm>
        </p:spPr>
        <p:txBody>
          <a:bodyPr/>
          <a:lstStyle/>
          <a:p>
            <a:r>
              <a:rPr lang="fr-FR" altLang="fr-FR" smtClean="0">
                <a:latin typeface="Arial" charset="0"/>
                <a:cs typeface="Arial" charset="0"/>
              </a:rPr>
              <a:t>Les autres acteurs… </a:t>
            </a:r>
          </a:p>
        </p:txBody>
      </p:sp>
      <p:sp>
        <p:nvSpPr>
          <p:cNvPr id="19462" name="Rectangle 3"/>
          <p:cNvSpPr>
            <a:spLocks noGrp="1" noChangeArrowheads="1"/>
          </p:cNvSpPr>
          <p:nvPr>
            <p:ph type="body" idx="1"/>
          </p:nvPr>
        </p:nvSpPr>
        <p:spPr>
          <a:xfrm>
            <a:off x="323850" y="1412875"/>
            <a:ext cx="8229600" cy="4525963"/>
          </a:xfrm>
        </p:spPr>
        <p:txBody>
          <a:bodyPr/>
          <a:lstStyle/>
          <a:p>
            <a:r>
              <a:rPr lang="fr-FR" altLang="fr-FR" sz="2000" smtClean="0">
                <a:latin typeface="Arial" charset="0"/>
                <a:cs typeface="Times New Roman" pitchFamily="18" charset="0"/>
              </a:rPr>
              <a:t>La personne concernée est la personne à laquelle se rapportent les données qui font l’objet du traitement</a:t>
            </a:r>
          </a:p>
          <a:p>
            <a:pPr lvl="1"/>
            <a:r>
              <a:rPr lang="fr-FR" altLang="fr-FR" sz="1600" smtClean="0">
                <a:latin typeface="Arial" charset="0"/>
                <a:cs typeface="Times New Roman" pitchFamily="18" charset="0"/>
              </a:rPr>
              <a:t>Ex : salariés, stagiaires, intérimaires</a:t>
            </a:r>
          </a:p>
          <a:p>
            <a:r>
              <a:rPr lang="fr-FR" altLang="fr-FR" sz="2000" smtClean="0">
                <a:latin typeface="Arial" charset="0"/>
                <a:cs typeface="Times New Roman" pitchFamily="18" charset="0"/>
              </a:rPr>
              <a:t>Le destinataire </a:t>
            </a:r>
          </a:p>
          <a:p>
            <a:pPr lvl="1"/>
            <a:r>
              <a:rPr lang="fr-FR" altLang="fr-FR" sz="1600" smtClean="0">
                <a:latin typeface="Arial" charset="0"/>
                <a:cs typeface="Times New Roman" pitchFamily="18" charset="0"/>
              </a:rPr>
              <a:t>personne habilitée à recevoir communication des données</a:t>
            </a:r>
          </a:p>
          <a:p>
            <a:pPr lvl="1"/>
            <a:r>
              <a:rPr lang="fr-FR" altLang="fr-FR" sz="1600" smtClean="0">
                <a:latin typeface="Arial" charset="0"/>
                <a:cs typeface="Times New Roman" pitchFamily="18" charset="0"/>
              </a:rPr>
              <a:t>personne autre que la personne concernée, le responsable du traitement, le sous-traitant et les personnes qui en raison de leurs fonctions sont chargées de traiter les données </a:t>
            </a:r>
          </a:p>
          <a:p>
            <a:pPr lvl="1"/>
            <a:r>
              <a:rPr lang="fr-FR" altLang="fr-FR" sz="1600" smtClean="0">
                <a:latin typeface="Arial" charset="0"/>
                <a:cs typeface="Times New Roman" pitchFamily="18" charset="0"/>
              </a:rPr>
              <a:t>Ex : les personnes habilitées chargées de la gestion du personnel</a:t>
            </a:r>
          </a:p>
          <a:p>
            <a:r>
              <a:rPr lang="fr-FR" altLang="fr-FR" sz="2000" smtClean="0">
                <a:latin typeface="Arial" charset="0"/>
                <a:cs typeface="Times New Roman" pitchFamily="18" charset="0"/>
              </a:rPr>
              <a:t>Le sous traitant est toute personne traitant des données à caractère personnel pour le compte du responsable du traitement</a:t>
            </a:r>
          </a:p>
          <a:p>
            <a:pPr lvl="1"/>
            <a:r>
              <a:rPr lang="fr-FR" altLang="fr-FR" sz="1600" smtClean="0">
                <a:latin typeface="Arial" charset="0"/>
                <a:cs typeface="Times New Roman" pitchFamily="18" charset="0"/>
              </a:rPr>
              <a:t>agit sous l’autorité et les instructions du responsable de traitement</a:t>
            </a:r>
          </a:p>
          <a:p>
            <a:pPr lvl="1"/>
            <a:r>
              <a:rPr lang="fr-FR" altLang="fr-FR" sz="1600" smtClean="0">
                <a:latin typeface="Arial" charset="0"/>
                <a:cs typeface="Times New Roman" pitchFamily="18" charset="0"/>
              </a:rPr>
              <a:t>doit apporter des garanties suffisantes</a:t>
            </a:r>
          </a:p>
          <a:p>
            <a:pPr lvl="1"/>
            <a:r>
              <a:rPr lang="fr-FR" altLang="fr-FR" sz="1600" smtClean="0">
                <a:latin typeface="Arial" charset="0"/>
                <a:cs typeface="Times New Roman" pitchFamily="18" charset="0"/>
              </a:rPr>
              <a:t>Ex : ADPGSI pour le traitement de la paie</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re 1"/>
          <p:cNvSpPr>
            <a:spLocks noGrp="1"/>
          </p:cNvSpPr>
          <p:nvPr>
            <p:ph type="title"/>
          </p:nvPr>
        </p:nvSpPr>
        <p:spPr/>
        <p:txBody>
          <a:bodyPr/>
          <a:lstStyle/>
          <a:p>
            <a:pPr eaLnBrk="1" hangingPunct="1"/>
            <a:r>
              <a:rPr lang="fr-FR" altLang="fr-FR" b="1" smtClean="0">
                <a:latin typeface="Arial" charset="0"/>
                <a:cs typeface="Arial" charset="0"/>
              </a:rPr>
              <a:t>La Cnil</a:t>
            </a:r>
          </a:p>
        </p:txBody>
      </p:sp>
      <p:sp>
        <p:nvSpPr>
          <p:cNvPr id="3" name="Espace réservé du contenu 2"/>
          <p:cNvSpPr>
            <a:spLocks noGrp="1"/>
          </p:cNvSpPr>
          <p:nvPr>
            <p:ph idx="1"/>
          </p:nvPr>
        </p:nvSpPr>
        <p:spPr/>
        <p:txBody>
          <a:bodyPr/>
          <a:lstStyle/>
          <a:p>
            <a:pPr eaLnBrk="1" hangingPunct="1">
              <a:defRPr/>
            </a:pPr>
            <a:r>
              <a:rPr lang="fr-FR" sz="2400" dirty="0" smtClean="0"/>
              <a:t>Pédagogie &amp; expertise</a:t>
            </a:r>
          </a:p>
          <a:p>
            <a:pPr lvl="1" eaLnBrk="1" hangingPunct="1">
              <a:buFont typeface="Arial" pitchFamily="34" charset="0"/>
              <a:buChar char="•"/>
              <a:defRPr/>
            </a:pPr>
            <a:r>
              <a:rPr lang="fr-FR" sz="2400" dirty="0" smtClean="0"/>
              <a:t>Guide Cnil sur la sécurité des données personnelles, octobre 2010</a:t>
            </a:r>
            <a:endParaRPr lang="fr-FR" sz="2400" dirty="0"/>
          </a:p>
          <a:p>
            <a:pPr marL="342900" lvl="1" indent="-342900" eaLnBrk="1" hangingPunct="1">
              <a:buFont typeface="Arial" charset="0"/>
              <a:buChar char="•"/>
              <a:defRPr/>
            </a:pPr>
            <a:r>
              <a:rPr lang="fr-FR" sz="2400" dirty="0" smtClean="0"/>
              <a:t>Instruction </a:t>
            </a:r>
            <a:r>
              <a:rPr lang="fr-FR" sz="2400" dirty="0"/>
              <a:t>des plaintes</a:t>
            </a:r>
          </a:p>
          <a:p>
            <a:pPr eaLnBrk="1" hangingPunct="1">
              <a:defRPr/>
            </a:pPr>
            <a:r>
              <a:rPr lang="fr-FR" sz="2400" dirty="0" smtClean="0"/>
              <a:t>Avis de conformité de règles professionnelles, produits, procédures</a:t>
            </a:r>
          </a:p>
          <a:p>
            <a:pPr eaLnBrk="1" hangingPunct="1">
              <a:defRPr/>
            </a:pPr>
            <a:r>
              <a:rPr lang="fr-FR" sz="2400" dirty="0" smtClean="0"/>
              <a:t>Délivrance de labels</a:t>
            </a:r>
          </a:p>
          <a:p>
            <a:pPr lvl="1" eaLnBrk="1" hangingPunct="1">
              <a:buFont typeface="Arial" pitchFamily="34" charset="0"/>
              <a:buChar char="•"/>
              <a:defRPr/>
            </a:pPr>
            <a:r>
              <a:rPr lang="fr-FR" sz="2400" dirty="0" smtClean="0"/>
              <a:t>Procédures d’audit de traitement « Informatique et libertés »</a:t>
            </a:r>
          </a:p>
          <a:p>
            <a:pPr lvl="1" eaLnBrk="1" hangingPunct="1">
              <a:buFont typeface="Arial" pitchFamily="34" charset="0"/>
              <a:buChar char="•"/>
              <a:defRPr/>
            </a:pPr>
            <a:r>
              <a:rPr lang="fr-FR" sz="2400" dirty="0" smtClean="0"/>
              <a:t>Formations « Informatique et libertés »</a:t>
            </a:r>
          </a:p>
          <a:p>
            <a:pPr lvl="1" eaLnBrk="1" hangingPunct="1">
              <a:buFont typeface="Arial" pitchFamily="34" charset="0"/>
              <a:buChar char="•"/>
              <a:defRPr/>
            </a:pPr>
            <a:r>
              <a:rPr lang="fr-FR" sz="2400" dirty="0" smtClean="0"/>
              <a:t>Coffre-fort numérique</a:t>
            </a:r>
          </a:p>
          <a:p>
            <a:pPr marL="0" indent="0" eaLnBrk="1" hangingPunct="1">
              <a:buFont typeface="Arial" charset="0"/>
              <a:buNone/>
              <a:defRPr/>
            </a:pPr>
            <a:endParaRPr lang="fr-FR" dirty="0"/>
          </a:p>
        </p:txBody>
      </p:sp>
      <p:sp>
        <p:nvSpPr>
          <p:cNvPr id="20484"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70731927-A84E-40ED-B7AB-BDC487D34799}" type="datetime1">
              <a:rPr lang="fr-FR" altLang="fr-FR" sz="1000" smtClean="0"/>
              <a:pPr eaLnBrk="1" fontAlgn="base" hangingPunct="1">
                <a:spcBef>
                  <a:spcPct val="0"/>
                </a:spcBef>
                <a:spcAft>
                  <a:spcPct val="0"/>
                </a:spcAft>
                <a:buFontTx/>
                <a:buNone/>
              </a:pPr>
              <a:t>13/04/2015</a:t>
            </a:fld>
            <a:endParaRPr lang="fr-FR" altLang="fr-FR" sz="1000" smtClean="0"/>
          </a:p>
        </p:txBody>
      </p:sp>
      <p:sp>
        <p:nvSpPr>
          <p:cNvPr id="20485"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r>
              <a:rPr lang="fr-FR" altLang="fr-FR" sz="1000" smtClean="0"/>
              <a:t>Confidentiel Entreprise</a:t>
            </a:r>
          </a:p>
        </p:txBody>
      </p:sp>
      <p:sp>
        <p:nvSpPr>
          <p:cNvPr id="20486" name="Espace réservé du numéro de diapositive 5"/>
          <p:cNvSpPr>
            <a:spLocks noGrp="1"/>
          </p:cNvSpPr>
          <p:nvPr>
            <p:ph type="sldNum" sz="quarter" idx="12"/>
          </p:nvPr>
        </p:nvSpPr>
        <p:spPr bwMode="auto">
          <a:xfrm>
            <a:off x="8459788" y="6308725"/>
            <a:ext cx="611187"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630C9556-744A-438D-90A8-EE6E93F0DA7D}" type="slidenum">
              <a:rPr lang="fr-FR" altLang="fr-FR" sz="1200" smtClean="0">
                <a:solidFill>
                  <a:schemeClr val="bg1"/>
                </a:solidFill>
              </a:rPr>
              <a:pPr eaLnBrk="1" fontAlgn="base" hangingPunct="1">
                <a:spcBef>
                  <a:spcPct val="0"/>
                </a:spcBef>
                <a:spcAft>
                  <a:spcPct val="0"/>
                </a:spcAft>
                <a:buFontTx/>
                <a:buNone/>
              </a:pPr>
              <a:t>16</a:t>
            </a:fld>
            <a:endParaRPr lang="fr-FR" altLang="fr-FR" sz="1200" smtClean="0">
              <a:solidFill>
                <a:schemeClr val="bg1"/>
              </a:solidFill>
            </a:endParaRPr>
          </a:p>
        </p:txBody>
      </p:sp>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re 1"/>
          <p:cNvSpPr>
            <a:spLocks noGrp="1"/>
          </p:cNvSpPr>
          <p:nvPr>
            <p:ph type="title"/>
          </p:nvPr>
        </p:nvSpPr>
        <p:spPr/>
        <p:txBody>
          <a:bodyPr/>
          <a:lstStyle/>
          <a:p>
            <a:pPr eaLnBrk="1" hangingPunct="1"/>
            <a:r>
              <a:rPr lang="fr-FR" altLang="fr-FR" b="1" smtClean="0">
                <a:latin typeface="Arial" charset="0"/>
                <a:cs typeface="Arial" charset="0"/>
              </a:rPr>
              <a:t>Cil - Fondement</a:t>
            </a:r>
          </a:p>
        </p:txBody>
      </p:sp>
      <p:sp>
        <p:nvSpPr>
          <p:cNvPr id="3" name="Espace réservé du contenu 2"/>
          <p:cNvSpPr>
            <a:spLocks noGrp="1"/>
          </p:cNvSpPr>
          <p:nvPr>
            <p:ph idx="1"/>
          </p:nvPr>
        </p:nvSpPr>
        <p:spPr/>
        <p:txBody>
          <a:bodyPr/>
          <a:lstStyle/>
          <a:p>
            <a:pPr eaLnBrk="1" hangingPunct="1">
              <a:defRPr/>
            </a:pPr>
            <a:r>
              <a:rPr lang="fr-FR" dirty="0" smtClean="0"/>
              <a:t>Internalisation du processus déclaratif</a:t>
            </a:r>
          </a:p>
          <a:p>
            <a:pPr eaLnBrk="1" hangingPunct="1">
              <a:defRPr/>
            </a:pPr>
            <a:r>
              <a:rPr lang="fr-FR" dirty="0" smtClean="0"/>
              <a:t>Dispense de déclarations</a:t>
            </a:r>
          </a:p>
          <a:p>
            <a:pPr eaLnBrk="1" hangingPunct="1">
              <a:defRPr/>
            </a:pPr>
            <a:r>
              <a:rPr lang="fr-FR" dirty="0" smtClean="0"/>
              <a:t>Sauf, autorisations</a:t>
            </a:r>
          </a:p>
          <a:p>
            <a:pPr eaLnBrk="1" hangingPunct="1">
              <a:defRPr/>
            </a:pPr>
            <a:r>
              <a:rPr lang="fr-FR" dirty="0" smtClean="0"/>
              <a:t>Sauf, flux transfrontaliers</a:t>
            </a:r>
          </a:p>
          <a:p>
            <a:pPr marL="0" indent="0" eaLnBrk="1" hangingPunct="1">
              <a:buFont typeface="Arial" charset="0"/>
              <a:buNone/>
              <a:defRPr/>
            </a:pPr>
            <a:endParaRPr lang="fr-FR" dirty="0"/>
          </a:p>
        </p:txBody>
      </p:sp>
      <p:sp>
        <p:nvSpPr>
          <p:cNvPr id="21508"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5CA1FA5E-9FE3-4CC4-A39F-DB2CAC798DF0}" type="datetime1">
              <a:rPr lang="fr-FR" altLang="fr-FR" sz="1000" smtClean="0"/>
              <a:pPr eaLnBrk="1" fontAlgn="base" hangingPunct="1">
                <a:spcBef>
                  <a:spcPct val="0"/>
                </a:spcBef>
                <a:spcAft>
                  <a:spcPct val="0"/>
                </a:spcAft>
                <a:buFontTx/>
                <a:buNone/>
              </a:pPr>
              <a:t>13/04/2015</a:t>
            </a:fld>
            <a:endParaRPr lang="fr-FR" altLang="fr-FR" sz="1000" smtClean="0"/>
          </a:p>
        </p:txBody>
      </p:sp>
      <p:sp>
        <p:nvSpPr>
          <p:cNvPr id="21509"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r>
              <a:rPr lang="fr-FR" altLang="fr-FR" sz="1000" smtClean="0"/>
              <a:t>Confidentiel Entreprise</a:t>
            </a:r>
          </a:p>
        </p:txBody>
      </p:sp>
      <p:sp>
        <p:nvSpPr>
          <p:cNvPr id="21510" name="Espace réservé du numéro de diapositive 5"/>
          <p:cNvSpPr>
            <a:spLocks noGrp="1"/>
          </p:cNvSpPr>
          <p:nvPr>
            <p:ph type="sldNum" sz="quarter" idx="12"/>
          </p:nvPr>
        </p:nvSpPr>
        <p:spPr bwMode="auto">
          <a:xfrm>
            <a:off x="8459788" y="6308725"/>
            <a:ext cx="611187"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D4377F86-FF59-4405-AAA1-0E847A30D9A6}" type="slidenum">
              <a:rPr lang="fr-FR" altLang="fr-FR" sz="1200" smtClean="0">
                <a:solidFill>
                  <a:schemeClr val="bg1"/>
                </a:solidFill>
              </a:rPr>
              <a:pPr eaLnBrk="1" fontAlgn="base" hangingPunct="1">
                <a:spcBef>
                  <a:spcPct val="0"/>
                </a:spcBef>
                <a:spcAft>
                  <a:spcPct val="0"/>
                </a:spcAft>
                <a:buFontTx/>
                <a:buNone/>
              </a:pPr>
              <a:t>17</a:t>
            </a:fld>
            <a:endParaRPr lang="fr-FR" altLang="fr-FR" sz="1200" smtClean="0">
              <a:solidFill>
                <a:schemeClr val="bg1"/>
              </a:solidFill>
            </a:endParaRPr>
          </a:p>
        </p:txBody>
      </p:sp>
    </p:spTree>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re 1"/>
          <p:cNvSpPr>
            <a:spLocks noGrp="1"/>
          </p:cNvSpPr>
          <p:nvPr>
            <p:ph type="title"/>
          </p:nvPr>
        </p:nvSpPr>
        <p:spPr/>
        <p:txBody>
          <a:bodyPr/>
          <a:lstStyle/>
          <a:p>
            <a:pPr eaLnBrk="1" hangingPunct="1"/>
            <a:r>
              <a:rPr lang="fr-FR" altLang="fr-FR" b="1" smtClean="0">
                <a:latin typeface="Arial" charset="0"/>
                <a:cs typeface="Arial" charset="0"/>
              </a:rPr>
              <a:t>Cil - Désignation et transparence</a:t>
            </a:r>
          </a:p>
        </p:txBody>
      </p:sp>
      <p:sp>
        <p:nvSpPr>
          <p:cNvPr id="3" name="Espace réservé du contenu 2"/>
          <p:cNvSpPr>
            <a:spLocks noGrp="1"/>
          </p:cNvSpPr>
          <p:nvPr>
            <p:ph idx="1"/>
          </p:nvPr>
        </p:nvSpPr>
        <p:spPr/>
        <p:txBody>
          <a:bodyPr/>
          <a:lstStyle/>
          <a:p>
            <a:pPr eaLnBrk="1" hangingPunct="1">
              <a:defRPr/>
            </a:pPr>
            <a:r>
              <a:rPr lang="fr-FR" dirty="0" smtClean="0"/>
              <a:t>Interne &amp; Contrat de travail</a:t>
            </a:r>
          </a:p>
          <a:p>
            <a:pPr eaLnBrk="1" hangingPunct="1">
              <a:defRPr/>
            </a:pPr>
            <a:r>
              <a:rPr lang="fr-FR" dirty="0" smtClean="0"/>
              <a:t>Externe &amp; Contrat de prestation de services</a:t>
            </a:r>
          </a:p>
          <a:p>
            <a:pPr eaLnBrk="1" hangingPunct="1">
              <a:defRPr/>
            </a:pPr>
            <a:r>
              <a:rPr lang="fr-FR" dirty="0" smtClean="0"/>
              <a:t>Information IRP et notification CNIL</a:t>
            </a:r>
          </a:p>
          <a:p>
            <a:pPr eaLnBrk="1" hangingPunct="1">
              <a:defRPr/>
            </a:pPr>
            <a:r>
              <a:rPr lang="fr-FR" dirty="0" smtClean="0"/>
              <a:t>Avocat (décision du CNB, 11 juin 2009)</a:t>
            </a:r>
          </a:p>
          <a:p>
            <a:pPr marL="0" indent="0" eaLnBrk="1" hangingPunct="1">
              <a:buFont typeface="Arial" charset="0"/>
              <a:buNone/>
              <a:defRPr/>
            </a:pPr>
            <a:endParaRPr lang="fr-FR" dirty="0"/>
          </a:p>
        </p:txBody>
      </p:sp>
      <p:sp>
        <p:nvSpPr>
          <p:cNvPr id="22532"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3F305C6F-946C-45EE-8219-F0E84316C094}" type="datetime1">
              <a:rPr lang="fr-FR" altLang="fr-FR" sz="1000" smtClean="0"/>
              <a:pPr eaLnBrk="1" fontAlgn="base" hangingPunct="1">
                <a:spcBef>
                  <a:spcPct val="0"/>
                </a:spcBef>
                <a:spcAft>
                  <a:spcPct val="0"/>
                </a:spcAft>
                <a:buFontTx/>
                <a:buNone/>
              </a:pPr>
              <a:t>13/04/2015</a:t>
            </a:fld>
            <a:endParaRPr lang="fr-FR" altLang="fr-FR" sz="1000" smtClean="0"/>
          </a:p>
        </p:txBody>
      </p:sp>
      <p:sp>
        <p:nvSpPr>
          <p:cNvPr id="22533"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r>
              <a:rPr lang="fr-FR" altLang="fr-FR" sz="1000" smtClean="0"/>
              <a:t>Confidentiel Entreprise</a:t>
            </a:r>
          </a:p>
        </p:txBody>
      </p:sp>
      <p:sp>
        <p:nvSpPr>
          <p:cNvPr id="22534" name="Espace réservé du numéro de diapositive 5"/>
          <p:cNvSpPr>
            <a:spLocks noGrp="1"/>
          </p:cNvSpPr>
          <p:nvPr>
            <p:ph type="sldNum" sz="quarter" idx="12"/>
          </p:nvPr>
        </p:nvSpPr>
        <p:spPr bwMode="auto">
          <a:xfrm>
            <a:off x="8459788" y="6308725"/>
            <a:ext cx="611187"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3E837BE3-C5C4-43DA-A538-32D2847D9829}" type="slidenum">
              <a:rPr lang="fr-FR" altLang="fr-FR" sz="1200" smtClean="0">
                <a:solidFill>
                  <a:schemeClr val="bg1"/>
                </a:solidFill>
              </a:rPr>
              <a:pPr eaLnBrk="1" fontAlgn="base" hangingPunct="1">
                <a:spcBef>
                  <a:spcPct val="0"/>
                </a:spcBef>
                <a:spcAft>
                  <a:spcPct val="0"/>
                </a:spcAft>
                <a:buFontTx/>
                <a:buNone/>
              </a:pPr>
              <a:t>18</a:t>
            </a:fld>
            <a:endParaRPr lang="fr-FR" altLang="fr-FR" sz="1200" smtClean="0">
              <a:solidFill>
                <a:schemeClr val="bg1"/>
              </a:solidFill>
            </a:endParaRPr>
          </a:p>
        </p:txBody>
      </p:sp>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re 1"/>
          <p:cNvSpPr>
            <a:spLocks noGrp="1"/>
          </p:cNvSpPr>
          <p:nvPr>
            <p:ph type="title"/>
          </p:nvPr>
        </p:nvSpPr>
        <p:spPr/>
        <p:txBody>
          <a:bodyPr/>
          <a:lstStyle/>
          <a:p>
            <a:pPr eaLnBrk="1" hangingPunct="1"/>
            <a:r>
              <a:rPr lang="fr-FR" altLang="fr-FR" b="1" smtClean="0">
                <a:latin typeface="Arial" charset="0"/>
                <a:cs typeface="Arial" charset="0"/>
              </a:rPr>
              <a:t>Cil - Missions</a:t>
            </a:r>
          </a:p>
        </p:txBody>
      </p:sp>
      <p:sp>
        <p:nvSpPr>
          <p:cNvPr id="3" name="Espace réservé du contenu 2"/>
          <p:cNvSpPr>
            <a:spLocks noGrp="1"/>
          </p:cNvSpPr>
          <p:nvPr>
            <p:ph idx="1"/>
          </p:nvPr>
        </p:nvSpPr>
        <p:spPr/>
        <p:txBody>
          <a:bodyPr/>
          <a:lstStyle/>
          <a:p>
            <a:pPr eaLnBrk="1" hangingPunct="1">
              <a:defRPr/>
            </a:pPr>
            <a:r>
              <a:rPr lang="fr-FR" dirty="0" smtClean="0"/>
              <a:t>Assurer le respect des obligations légales</a:t>
            </a:r>
          </a:p>
          <a:p>
            <a:pPr eaLnBrk="1" hangingPunct="1">
              <a:defRPr/>
            </a:pPr>
            <a:r>
              <a:rPr lang="fr-FR" dirty="0" smtClean="0"/>
              <a:t>Tenue d’un registre des traitements</a:t>
            </a:r>
          </a:p>
          <a:p>
            <a:pPr eaLnBrk="1" hangingPunct="1">
              <a:defRPr/>
            </a:pPr>
            <a:r>
              <a:rPr lang="fr-FR" dirty="0" smtClean="0"/>
              <a:t>Contact permanent des directions opérationnelles et potentiel d’expertise</a:t>
            </a:r>
          </a:p>
          <a:p>
            <a:pPr eaLnBrk="1" hangingPunct="1">
              <a:defRPr/>
            </a:pPr>
            <a:r>
              <a:rPr lang="fr-FR" dirty="0" smtClean="0"/>
              <a:t>Facilitateur des relations avec la CNIL</a:t>
            </a:r>
          </a:p>
          <a:p>
            <a:pPr marL="0" indent="0" eaLnBrk="1" hangingPunct="1">
              <a:buFont typeface="Arial" charset="0"/>
              <a:buNone/>
              <a:defRPr/>
            </a:pPr>
            <a:endParaRPr lang="fr-FR" dirty="0"/>
          </a:p>
        </p:txBody>
      </p:sp>
      <p:sp>
        <p:nvSpPr>
          <p:cNvPr id="23556"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07CCB33E-B23F-49D5-BB40-0CCDCA320088}" type="datetime1">
              <a:rPr lang="fr-FR" altLang="fr-FR" sz="1000" smtClean="0"/>
              <a:pPr eaLnBrk="1" fontAlgn="base" hangingPunct="1">
                <a:spcBef>
                  <a:spcPct val="0"/>
                </a:spcBef>
                <a:spcAft>
                  <a:spcPct val="0"/>
                </a:spcAft>
                <a:buFontTx/>
                <a:buNone/>
              </a:pPr>
              <a:t>13/04/2015</a:t>
            </a:fld>
            <a:endParaRPr lang="fr-FR" altLang="fr-FR" sz="1000" smtClean="0"/>
          </a:p>
        </p:txBody>
      </p:sp>
      <p:sp>
        <p:nvSpPr>
          <p:cNvPr id="23557"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r>
              <a:rPr lang="fr-FR" altLang="fr-FR" sz="1000" smtClean="0"/>
              <a:t>Confidentiel Entreprise</a:t>
            </a:r>
          </a:p>
        </p:txBody>
      </p:sp>
      <p:sp>
        <p:nvSpPr>
          <p:cNvPr id="23558" name="Espace réservé du numéro de diapositive 5"/>
          <p:cNvSpPr>
            <a:spLocks noGrp="1"/>
          </p:cNvSpPr>
          <p:nvPr>
            <p:ph type="sldNum" sz="quarter" idx="12"/>
          </p:nvPr>
        </p:nvSpPr>
        <p:spPr bwMode="auto">
          <a:xfrm>
            <a:off x="8459788" y="6308725"/>
            <a:ext cx="611187"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D63D5FDD-4CCB-4662-AD1F-3350FECB5AD2}" type="slidenum">
              <a:rPr lang="fr-FR" altLang="fr-FR" sz="1200" smtClean="0">
                <a:solidFill>
                  <a:schemeClr val="bg1"/>
                </a:solidFill>
              </a:rPr>
              <a:pPr eaLnBrk="1" fontAlgn="base" hangingPunct="1">
                <a:spcBef>
                  <a:spcPct val="0"/>
                </a:spcBef>
                <a:spcAft>
                  <a:spcPct val="0"/>
                </a:spcAft>
                <a:buFontTx/>
                <a:buNone/>
              </a:pPr>
              <a:t>19</a:t>
            </a:fld>
            <a:endParaRPr lang="fr-FR" altLang="fr-FR" sz="1200" smtClean="0">
              <a:solidFill>
                <a:schemeClr val="bg1"/>
              </a:solidFill>
            </a:endParaRPr>
          </a:p>
        </p:txBody>
      </p:sp>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re 1"/>
          <p:cNvSpPr>
            <a:spLocks noGrp="1"/>
          </p:cNvSpPr>
          <p:nvPr>
            <p:ph type="title"/>
          </p:nvPr>
        </p:nvSpPr>
        <p:spPr/>
        <p:txBody>
          <a:bodyPr/>
          <a:lstStyle/>
          <a:p>
            <a:pPr eaLnBrk="1" hangingPunct="1"/>
            <a:r>
              <a:rPr lang="fr-FR" altLang="fr-FR" b="1" smtClean="0">
                <a:latin typeface="Arial" charset="0"/>
                <a:cs typeface="Arial" charset="0"/>
              </a:rPr>
              <a:t>Introduction</a:t>
            </a:r>
          </a:p>
        </p:txBody>
      </p:sp>
      <p:sp>
        <p:nvSpPr>
          <p:cNvPr id="3" name="Espace réservé du contenu 2"/>
          <p:cNvSpPr>
            <a:spLocks noGrp="1"/>
          </p:cNvSpPr>
          <p:nvPr>
            <p:ph idx="1"/>
          </p:nvPr>
        </p:nvSpPr>
        <p:spPr/>
        <p:txBody>
          <a:bodyPr/>
          <a:lstStyle/>
          <a:p>
            <a:pPr eaLnBrk="1" hangingPunct="1">
              <a:defRPr/>
            </a:pPr>
            <a:r>
              <a:rPr lang="fr-FR" dirty="0" smtClean="0"/>
              <a:t> Contexte : « nouvelle » loi 7 août 2004</a:t>
            </a:r>
          </a:p>
          <a:p>
            <a:pPr lvl="1" eaLnBrk="1" hangingPunct="1">
              <a:defRPr/>
            </a:pPr>
            <a:r>
              <a:rPr lang="fr-FR" dirty="0" smtClean="0"/>
              <a:t>Fondamentaux = loi du 6 janvier 1978</a:t>
            </a:r>
          </a:p>
          <a:p>
            <a:pPr eaLnBrk="1" hangingPunct="1">
              <a:defRPr/>
            </a:pPr>
            <a:r>
              <a:rPr lang="fr-FR" dirty="0" smtClean="0"/>
              <a:t> Enjeux : Transposer 95/46/CE</a:t>
            </a:r>
          </a:p>
          <a:p>
            <a:pPr lvl="1" eaLnBrk="1" hangingPunct="1">
              <a:defRPr/>
            </a:pPr>
            <a:r>
              <a:rPr lang="fr-FR" dirty="0" smtClean="0"/>
              <a:t>Un retard impressionnant </a:t>
            </a:r>
          </a:p>
          <a:p>
            <a:pPr eaLnBrk="1" hangingPunct="1">
              <a:defRPr/>
            </a:pPr>
            <a:r>
              <a:rPr lang="fr-FR" dirty="0" smtClean="0"/>
              <a:t> Défi : Faire en sorte que la loi s’applique !</a:t>
            </a:r>
          </a:p>
          <a:p>
            <a:pPr eaLnBrk="1" hangingPunct="1">
              <a:defRPr/>
            </a:pPr>
            <a:r>
              <a:rPr lang="fr-FR" dirty="0" smtClean="0"/>
              <a:t>Actualité : une révision attendue</a:t>
            </a:r>
          </a:p>
          <a:p>
            <a:pPr lvl="1" eaLnBrk="1" hangingPunct="1">
              <a:buFont typeface="Arial" pitchFamily="34" charset="0"/>
              <a:buChar char="•"/>
              <a:defRPr/>
            </a:pPr>
            <a:r>
              <a:rPr lang="fr-FR" sz="2400" dirty="0" smtClean="0"/>
              <a:t>Proposition de règlement européen du 25/01/2012 : </a:t>
            </a:r>
          </a:p>
          <a:p>
            <a:pPr lvl="2" eaLnBrk="1" hangingPunct="1">
              <a:buFont typeface="Arial" pitchFamily="34" charset="0"/>
              <a:buChar char="•"/>
              <a:defRPr/>
            </a:pPr>
            <a:r>
              <a:rPr lang="fr-FR" dirty="0" smtClean="0"/>
              <a:t>Formalisation du droit à l’oubli</a:t>
            </a:r>
          </a:p>
          <a:p>
            <a:pPr lvl="2" eaLnBrk="1" hangingPunct="1">
              <a:buFont typeface="Arial" pitchFamily="34" charset="0"/>
              <a:buChar char="•"/>
              <a:defRPr/>
            </a:pPr>
            <a:r>
              <a:rPr lang="fr-FR" dirty="0" smtClean="0"/>
              <a:t>Désignation obligatoire d’un Cil</a:t>
            </a:r>
          </a:p>
          <a:p>
            <a:pPr marL="0" indent="0" eaLnBrk="1" hangingPunct="1">
              <a:buFont typeface="Arial" charset="0"/>
              <a:buNone/>
              <a:defRPr/>
            </a:pPr>
            <a:endParaRPr lang="fr-FR" dirty="0"/>
          </a:p>
        </p:txBody>
      </p:sp>
      <p:sp>
        <p:nvSpPr>
          <p:cNvPr id="6148"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29F36656-AE06-4CDE-8B7F-BF31D43B8B96}" type="datetime1">
              <a:rPr lang="fr-FR" altLang="fr-FR" sz="1000" smtClean="0"/>
              <a:pPr eaLnBrk="1" fontAlgn="base" hangingPunct="1">
                <a:spcBef>
                  <a:spcPct val="0"/>
                </a:spcBef>
                <a:spcAft>
                  <a:spcPct val="0"/>
                </a:spcAft>
                <a:buFontTx/>
                <a:buNone/>
              </a:pPr>
              <a:t>13/04/2015</a:t>
            </a:fld>
            <a:endParaRPr lang="fr-FR" altLang="fr-FR" sz="1000" smtClean="0"/>
          </a:p>
        </p:txBody>
      </p:sp>
      <p:sp>
        <p:nvSpPr>
          <p:cNvPr id="6149"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r>
              <a:rPr lang="fr-FR" altLang="fr-FR" sz="1000" smtClean="0"/>
              <a:t>Confidentiel Entreprise</a:t>
            </a:r>
          </a:p>
        </p:txBody>
      </p:sp>
      <p:sp>
        <p:nvSpPr>
          <p:cNvPr id="6150" name="Espace réservé du numéro de diapositive 5"/>
          <p:cNvSpPr>
            <a:spLocks noGrp="1"/>
          </p:cNvSpPr>
          <p:nvPr>
            <p:ph type="sldNum" sz="quarter" idx="12"/>
          </p:nvPr>
        </p:nvSpPr>
        <p:spPr bwMode="auto">
          <a:xfrm>
            <a:off x="8388350" y="6308725"/>
            <a:ext cx="611188"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1A06000A-3E2A-45E3-B034-89F5EF8C38C9}" type="slidenum">
              <a:rPr lang="fr-FR" altLang="fr-FR" sz="1200" smtClean="0">
                <a:solidFill>
                  <a:schemeClr val="bg1"/>
                </a:solidFill>
              </a:rPr>
              <a:pPr eaLnBrk="1" fontAlgn="base" hangingPunct="1">
                <a:spcBef>
                  <a:spcPct val="0"/>
                </a:spcBef>
                <a:spcAft>
                  <a:spcPct val="0"/>
                </a:spcAft>
                <a:buFontTx/>
                <a:buNone/>
              </a:pPr>
              <a:t>2</a:t>
            </a:fld>
            <a:endParaRPr lang="fr-FR" altLang="fr-FR" sz="1200" smtClean="0">
              <a:solidFill>
                <a:schemeClr val="bg1"/>
              </a:solidFill>
            </a:endParaRPr>
          </a:p>
        </p:txBody>
      </p:sp>
    </p:spTree>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re 1"/>
          <p:cNvSpPr>
            <a:spLocks noGrp="1"/>
          </p:cNvSpPr>
          <p:nvPr>
            <p:ph type="title"/>
          </p:nvPr>
        </p:nvSpPr>
        <p:spPr/>
        <p:txBody>
          <a:bodyPr/>
          <a:lstStyle/>
          <a:p>
            <a:pPr eaLnBrk="1" hangingPunct="1"/>
            <a:r>
              <a:rPr lang="fr-FR" altLang="fr-FR" smtClean="0">
                <a:latin typeface="Arial" charset="0"/>
                <a:cs typeface="Arial" charset="0"/>
              </a:rPr>
              <a:t> Cil - </a:t>
            </a:r>
            <a:r>
              <a:rPr lang="fr-FR" altLang="fr-FR" b="1" smtClean="0">
                <a:latin typeface="Arial" charset="0"/>
                <a:cs typeface="Arial" charset="0"/>
              </a:rPr>
              <a:t>Responsabilités</a:t>
            </a:r>
          </a:p>
        </p:txBody>
      </p:sp>
      <p:sp>
        <p:nvSpPr>
          <p:cNvPr id="3" name="Espace réservé du contenu 2"/>
          <p:cNvSpPr>
            <a:spLocks noGrp="1"/>
          </p:cNvSpPr>
          <p:nvPr>
            <p:ph idx="1"/>
          </p:nvPr>
        </p:nvSpPr>
        <p:spPr/>
        <p:txBody>
          <a:bodyPr/>
          <a:lstStyle/>
          <a:p>
            <a:pPr eaLnBrk="1" hangingPunct="1">
              <a:defRPr/>
            </a:pPr>
            <a:r>
              <a:rPr lang="fr-FR" dirty="0" smtClean="0"/>
              <a:t>Ne se substitue pas au responsable du traitement</a:t>
            </a:r>
          </a:p>
          <a:p>
            <a:pPr eaLnBrk="1" hangingPunct="1">
              <a:defRPr/>
            </a:pPr>
            <a:r>
              <a:rPr lang="fr-FR" dirty="0" smtClean="0"/>
              <a:t>Obligation de moyen et de loyauté</a:t>
            </a:r>
          </a:p>
          <a:p>
            <a:pPr eaLnBrk="1" hangingPunct="1">
              <a:defRPr/>
            </a:pPr>
            <a:r>
              <a:rPr lang="fr-FR" dirty="0" smtClean="0"/>
              <a:t>« Indépendance » en question</a:t>
            </a:r>
          </a:p>
          <a:p>
            <a:pPr eaLnBrk="1" hangingPunct="1">
              <a:defRPr/>
            </a:pPr>
            <a:r>
              <a:rPr lang="fr-FR" dirty="0" smtClean="0"/>
              <a:t>Peut être déchargé de ses fonctions en cas de manquement à ses devoirs</a:t>
            </a:r>
          </a:p>
          <a:p>
            <a:pPr marL="0" indent="0" eaLnBrk="1" hangingPunct="1">
              <a:buFont typeface="Arial" charset="0"/>
              <a:buNone/>
              <a:defRPr/>
            </a:pPr>
            <a:endParaRPr lang="fr-FR" dirty="0"/>
          </a:p>
        </p:txBody>
      </p:sp>
      <p:sp>
        <p:nvSpPr>
          <p:cNvPr id="24580"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A96B5268-AD3D-4C67-A7E2-EEF0565B12EE}" type="datetime1">
              <a:rPr lang="fr-FR" altLang="fr-FR" sz="1000" smtClean="0"/>
              <a:pPr eaLnBrk="1" fontAlgn="base" hangingPunct="1">
                <a:spcBef>
                  <a:spcPct val="0"/>
                </a:spcBef>
                <a:spcAft>
                  <a:spcPct val="0"/>
                </a:spcAft>
                <a:buFontTx/>
                <a:buNone/>
              </a:pPr>
              <a:t>13/04/2015</a:t>
            </a:fld>
            <a:endParaRPr lang="fr-FR" altLang="fr-FR" sz="1000" smtClean="0"/>
          </a:p>
        </p:txBody>
      </p:sp>
      <p:sp>
        <p:nvSpPr>
          <p:cNvPr id="24581"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r>
              <a:rPr lang="fr-FR" altLang="fr-FR" sz="1000" smtClean="0"/>
              <a:t>Confidentiel Entreprise</a:t>
            </a:r>
          </a:p>
        </p:txBody>
      </p:sp>
      <p:sp>
        <p:nvSpPr>
          <p:cNvPr id="24582" name="Espace réservé du numéro de diapositive 5"/>
          <p:cNvSpPr>
            <a:spLocks noGrp="1"/>
          </p:cNvSpPr>
          <p:nvPr>
            <p:ph type="sldNum" sz="quarter" idx="12"/>
          </p:nvPr>
        </p:nvSpPr>
        <p:spPr bwMode="auto">
          <a:xfrm>
            <a:off x="8459788" y="6308725"/>
            <a:ext cx="611187"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18C4E0D4-E6CA-4309-995C-6D9DD1FF6F21}" type="slidenum">
              <a:rPr lang="fr-FR" altLang="fr-FR" sz="1200" smtClean="0">
                <a:solidFill>
                  <a:schemeClr val="bg1"/>
                </a:solidFill>
              </a:rPr>
              <a:pPr eaLnBrk="1" fontAlgn="base" hangingPunct="1">
                <a:spcBef>
                  <a:spcPct val="0"/>
                </a:spcBef>
                <a:spcAft>
                  <a:spcPct val="0"/>
                </a:spcAft>
                <a:buFontTx/>
                <a:buNone/>
              </a:pPr>
              <a:t>20</a:t>
            </a:fld>
            <a:endParaRPr lang="fr-FR" altLang="fr-FR" sz="1200" smtClean="0">
              <a:solidFill>
                <a:schemeClr val="bg1"/>
              </a:solidFill>
            </a:endParaRPr>
          </a:p>
        </p:txBody>
      </p:sp>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re 1"/>
          <p:cNvSpPr>
            <a:spLocks noGrp="1"/>
          </p:cNvSpPr>
          <p:nvPr>
            <p:ph type="title"/>
          </p:nvPr>
        </p:nvSpPr>
        <p:spPr/>
        <p:txBody>
          <a:bodyPr/>
          <a:lstStyle/>
          <a:p>
            <a:pPr eaLnBrk="1" hangingPunct="1"/>
            <a:r>
              <a:rPr lang="fr-FR" altLang="fr-FR" smtClean="0">
                <a:latin typeface="Arial" charset="0"/>
                <a:cs typeface="Arial" charset="0"/>
              </a:rPr>
              <a:t> … futurologie…</a:t>
            </a:r>
            <a:endParaRPr lang="fr-FR" altLang="fr-FR" b="1" smtClean="0">
              <a:latin typeface="Arial" charset="0"/>
              <a:cs typeface="Arial" charset="0"/>
            </a:endParaRPr>
          </a:p>
        </p:txBody>
      </p:sp>
      <p:sp>
        <p:nvSpPr>
          <p:cNvPr id="25603" name="Espace réservé du contenu 2"/>
          <p:cNvSpPr>
            <a:spLocks noGrp="1"/>
          </p:cNvSpPr>
          <p:nvPr>
            <p:ph idx="1"/>
          </p:nvPr>
        </p:nvSpPr>
        <p:spPr/>
        <p:txBody>
          <a:bodyPr/>
          <a:lstStyle/>
          <a:p>
            <a:pPr eaLnBrk="1" hangingPunct="1"/>
            <a:r>
              <a:rPr lang="fr-FR" altLang="fr-FR" dirty="0" smtClean="0">
                <a:latin typeface="Arial" charset="0"/>
                <a:cs typeface="Arial" charset="0"/>
              </a:rPr>
              <a:t>Vers un Cil obligatoire </a:t>
            </a:r>
          </a:p>
          <a:p>
            <a:pPr eaLnBrk="1" hangingPunct="1"/>
            <a:r>
              <a:rPr lang="fr-FR" altLang="fr-FR" dirty="0" smtClean="0">
                <a:latin typeface="Arial" charset="0"/>
                <a:cs typeface="Arial" charset="0"/>
              </a:rPr>
              <a:t>Existe déjà en Allemagne </a:t>
            </a:r>
          </a:p>
          <a:p>
            <a:pPr eaLnBrk="1" hangingPunct="1"/>
            <a:r>
              <a:rPr lang="fr-FR" altLang="fr-FR" dirty="0" smtClean="0">
                <a:latin typeface="Arial" charset="0"/>
                <a:cs typeface="Arial" charset="0"/>
              </a:rPr>
              <a:t>Problème de coût</a:t>
            </a:r>
          </a:p>
          <a:p>
            <a:pPr eaLnBrk="1" hangingPunct="1"/>
            <a:r>
              <a:rPr lang="fr-FR" altLang="fr-FR" dirty="0" smtClean="0">
                <a:latin typeface="Arial" charset="0"/>
                <a:cs typeface="Arial" charset="0"/>
              </a:rPr>
              <a:t>Projet à l’échelle européenne </a:t>
            </a:r>
          </a:p>
        </p:txBody>
      </p:sp>
      <p:sp>
        <p:nvSpPr>
          <p:cNvPr id="25604"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15BE057C-3603-43B0-8123-58D7606AE7C5}" type="datetime1">
              <a:rPr lang="fr-FR" altLang="fr-FR" sz="1000" smtClean="0"/>
              <a:pPr eaLnBrk="1" fontAlgn="base" hangingPunct="1">
                <a:spcBef>
                  <a:spcPct val="0"/>
                </a:spcBef>
                <a:spcAft>
                  <a:spcPct val="0"/>
                </a:spcAft>
                <a:buFontTx/>
                <a:buNone/>
              </a:pPr>
              <a:t>13/04/2015</a:t>
            </a:fld>
            <a:endParaRPr lang="fr-FR" altLang="fr-FR" sz="1000" smtClean="0"/>
          </a:p>
        </p:txBody>
      </p:sp>
      <p:sp>
        <p:nvSpPr>
          <p:cNvPr id="25605"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r>
              <a:rPr lang="fr-FR" altLang="fr-FR" sz="1000" smtClean="0"/>
              <a:t>Confidentiel Entreprise</a:t>
            </a:r>
          </a:p>
        </p:txBody>
      </p:sp>
      <p:sp>
        <p:nvSpPr>
          <p:cNvPr id="25606" name="Espace réservé du numéro de diapositive 5"/>
          <p:cNvSpPr>
            <a:spLocks noGrp="1"/>
          </p:cNvSpPr>
          <p:nvPr>
            <p:ph type="sldNum" sz="quarter" idx="12"/>
          </p:nvPr>
        </p:nvSpPr>
        <p:spPr bwMode="auto">
          <a:xfrm>
            <a:off x="8459788" y="6308725"/>
            <a:ext cx="611187"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F7BA697B-733D-405B-9EE2-F6FF6FB41355}" type="slidenum">
              <a:rPr lang="fr-FR" altLang="fr-FR" sz="1200" smtClean="0">
                <a:solidFill>
                  <a:schemeClr val="bg1"/>
                </a:solidFill>
              </a:rPr>
              <a:pPr eaLnBrk="1" fontAlgn="base" hangingPunct="1">
                <a:spcBef>
                  <a:spcPct val="0"/>
                </a:spcBef>
                <a:spcAft>
                  <a:spcPct val="0"/>
                </a:spcAft>
                <a:buFontTx/>
                <a:buNone/>
              </a:pPr>
              <a:t>21</a:t>
            </a:fld>
            <a:endParaRPr lang="fr-FR" altLang="fr-FR" sz="1200" smtClean="0">
              <a:solidFill>
                <a:schemeClr val="bg1"/>
              </a:solidFill>
            </a:endParaRPr>
          </a:p>
        </p:txBody>
      </p:sp>
    </p:spTree>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re 1"/>
          <p:cNvSpPr>
            <a:spLocks noGrp="1"/>
          </p:cNvSpPr>
          <p:nvPr>
            <p:ph type="title"/>
          </p:nvPr>
        </p:nvSpPr>
        <p:spPr/>
        <p:txBody>
          <a:bodyPr/>
          <a:lstStyle/>
          <a:p>
            <a:pPr eaLnBrk="1" hangingPunct="1"/>
            <a:r>
              <a:rPr lang="fr-FR" altLang="fr-FR" smtClean="0">
                <a:latin typeface="Arial" charset="0"/>
                <a:cs typeface="Arial" charset="0"/>
              </a:rPr>
              <a:t>3. « Les » droits données personnelles</a:t>
            </a:r>
          </a:p>
        </p:txBody>
      </p:sp>
      <p:sp>
        <p:nvSpPr>
          <p:cNvPr id="26627" name="Espace réservé de la date 4"/>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A4D855E0-0972-44D5-8D2A-357F2D776E27}" type="datetime1">
              <a:rPr lang="fr-FR" altLang="fr-FR" sz="1000" smtClean="0"/>
              <a:pPr eaLnBrk="1" fontAlgn="base" hangingPunct="1">
                <a:spcBef>
                  <a:spcPct val="0"/>
                </a:spcBef>
                <a:spcAft>
                  <a:spcPct val="0"/>
                </a:spcAft>
                <a:buFontTx/>
                <a:buNone/>
              </a:pPr>
              <a:t>13/04/2015</a:t>
            </a:fld>
            <a:endParaRPr lang="fr-FR" altLang="fr-FR" sz="1000" smtClean="0"/>
          </a:p>
        </p:txBody>
      </p:sp>
      <p:sp>
        <p:nvSpPr>
          <p:cNvPr id="26628" name="Espace réservé du pied de page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r>
              <a:rPr lang="fr-FR" altLang="fr-FR" sz="1000" smtClean="0"/>
              <a:t>Confidentiel Entreprise</a:t>
            </a:r>
          </a:p>
        </p:txBody>
      </p:sp>
      <p:sp>
        <p:nvSpPr>
          <p:cNvPr id="26629" name="Espace réservé du numéro de diapositive 6"/>
          <p:cNvSpPr>
            <a:spLocks noGrp="1"/>
          </p:cNvSpPr>
          <p:nvPr>
            <p:ph type="sldNum" sz="quarter" idx="12"/>
          </p:nvPr>
        </p:nvSpPr>
        <p:spPr bwMode="auto">
          <a:xfrm>
            <a:off x="8424863" y="6237288"/>
            <a:ext cx="611187"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94E57A3C-63A5-4D7E-93B5-94C846873306}" type="slidenum">
              <a:rPr lang="fr-FR" altLang="fr-FR" sz="1200" smtClean="0">
                <a:solidFill>
                  <a:schemeClr val="bg1"/>
                </a:solidFill>
              </a:rPr>
              <a:pPr eaLnBrk="1" fontAlgn="base" hangingPunct="1">
                <a:spcBef>
                  <a:spcPct val="0"/>
                </a:spcBef>
                <a:spcAft>
                  <a:spcPct val="0"/>
                </a:spcAft>
                <a:buFontTx/>
                <a:buNone/>
              </a:pPr>
              <a:t>22</a:t>
            </a:fld>
            <a:endParaRPr lang="fr-FR" altLang="fr-FR" sz="1200" smtClean="0">
              <a:solidFill>
                <a:schemeClr val="bg1"/>
              </a:solidFill>
            </a:endParaRPr>
          </a:p>
        </p:txBody>
      </p:sp>
      <p:sp>
        <p:nvSpPr>
          <p:cNvPr id="9" name="Rectangle à coins arrondis 8"/>
          <p:cNvSpPr/>
          <p:nvPr/>
        </p:nvSpPr>
        <p:spPr>
          <a:xfrm>
            <a:off x="250825" y="1700213"/>
            <a:ext cx="4826000" cy="4429125"/>
          </a:xfrm>
          <a:prstGeom prst="round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marL="514350" indent="-514350" fontAlgn="auto">
              <a:spcBef>
                <a:spcPts val="0"/>
              </a:spcBef>
              <a:spcAft>
                <a:spcPts val="0"/>
              </a:spcAft>
              <a:buFont typeface="+mj-lt"/>
              <a:buAutoNum type="arabicPeriod"/>
              <a:defRPr/>
            </a:pPr>
            <a:r>
              <a:rPr lang="fr-FR" sz="2800" dirty="0">
                <a:solidFill>
                  <a:srgbClr val="004C99"/>
                </a:solidFill>
                <a:cs typeface="Arial" pitchFamily="34" charset="0"/>
              </a:rPr>
              <a:t>Démarches préalables </a:t>
            </a:r>
          </a:p>
          <a:p>
            <a:pPr marL="514350" indent="-514350" fontAlgn="auto">
              <a:spcBef>
                <a:spcPts val="0"/>
              </a:spcBef>
              <a:spcAft>
                <a:spcPts val="0"/>
              </a:spcAft>
              <a:buFont typeface="+mj-lt"/>
              <a:buAutoNum type="arabicPeriod"/>
              <a:defRPr/>
            </a:pPr>
            <a:endParaRPr lang="fr-FR" sz="2800" dirty="0">
              <a:solidFill>
                <a:srgbClr val="004C99"/>
              </a:solidFill>
              <a:cs typeface="Arial" pitchFamily="34" charset="0"/>
            </a:endParaRPr>
          </a:p>
          <a:p>
            <a:pPr marL="514350" indent="-514350" fontAlgn="auto">
              <a:spcBef>
                <a:spcPts val="0"/>
              </a:spcBef>
              <a:spcAft>
                <a:spcPts val="0"/>
              </a:spcAft>
              <a:buFont typeface="+mj-lt"/>
              <a:buAutoNum type="arabicPeriod"/>
              <a:defRPr/>
            </a:pPr>
            <a:r>
              <a:rPr lang="fr-FR" sz="2800" dirty="0">
                <a:solidFill>
                  <a:srgbClr val="004C99"/>
                </a:solidFill>
                <a:cs typeface="Arial" pitchFamily="34" charset="0"/>
              </a:rPr>
              <a:t>Droit des gens </a:t>
            </a:r>
          </a:p>
          <a:p>
            <a:pPr marL="514350" indent="-514350" fontAlgn="auto">
              <a:spcBef>
                <a:spcPts val="0"/>
              </a:spcBef>
              <a:spcAft>
                <a:spcPts val="0"/>
              </a:spcAft>
              <a:buFont typeface="+mj-lt"/>
              <a:buAutoNum type="arabicPeriod"/>
              <a:defRPr/>
            </a:pPr>
            <a:endParaRPr lang="fr-FR" sz="2800" dirty="0">
              <a:solidFill>
                <a:srgbClr val="004C99"/>
              </a:solidFill>
              <a:cs typeface="Arial" pitchFamily="34" charset="0"/>
            </a:endParaRPr>
          </a:p>
          <a:p>
            <a:pPr marL="514350" indent="-514350" fontAlgn="auto">
              <a:spcBef>
                <a:spcPts val="0"/>
              </a:spcBef>
              <a:spcAft>
                <a:spcPts val="0"/>
              </a:spcAft>
              <a:buFont typeface="+mj-lt"/>
              <a:buAutoNum type="arabicPeriod"/>
              <a:defRPr/>
            </a:pPr>
            <a:r>
              <a:rPr lang="fr-FR" sz="2800" dirty="0">
                <a:solidFill>
                  <a:srgbClr val="004C99"/>
                </a:solidFill>
                <a:cs typeface="Arial" pitchFamily="34" charset="0"/>
              </a:rPr>
              <a:t>Durée </a:t>
            </a:r>
          </a:p>
          <a:p>
            <a:pPr marL="514350" indent="-514350" fontAlgn="auto">
              <a:spcBef>
                <a:spcPts val="0"/>
              </a:spcBef>
              <a:spcAft>
                <a:spcPts val="0"/>
              </a:spcAft>
              <a:buFont typeface="+mj-lt"/>
              <a:buAutoNum type="arabicPeriod"/>
              <a:defRPr/>
            </a:pPr>
            <a:endParaRPr lang="fr-FR" sz="2800" dirty="0">
              <a:solidFill>
                <a:srgbClr val="004C99"/>
              </a:solidFill>
              <a:cs typeface="Arial" pitchFamily="34" charset="0"/>
            </a:endParaRPr>
          </a:p>
          <a:p>
            <a:pPr marL="514350" indent="-514350" fontAlgn="auto">
              <a:spcBef>
                <a:spcPts val="0"/>
              </a:spcBef>
              <a:spcAft>
                <a:spcPts val="0"/>
              </a:spcAft>
              <a:buFont typeface="+mj-lt"/>
              <a:buAutoNum type="arabicPeriod"/>
              <a:defRPr/>
            </a:pPr>
            <a:r>
              <a:rPr lang="fr-FR" sz="2800" dirty="0">
                <a:solidFill>
                  <a:srgbClr val="004C99"/>
                </a:solidFill>
                <a:cs typeface="Arial" pitchFamily="34" charset="0"/>
              </a:rPr>
              <a:t>Sécurité </a:t>
            </a:r>
          </a:p>
          <a:p>
            <a:pPr marL="514350" indent="-514350" fontAlgn="auto">
              <a:spcBef>
                <a:spcPts val="0"/>
              </a:spcBef>
              <a:spcAft>
                <a:spcPts val="0"/>
              </a:spcAft>
              <a:buFont typeface="+mj-lt"/>
              <a:buAutoNum type="arabicPeriod"/>
              <a:defRPr/>
            </a:pPr>
            <a:endParaRPr lang="fr-FR" sz="2800" dirty="0">
              <a:solidFill>
                <a:srgbClr val="004C99"/>
              </a:solidFill>
              <a:cs typeface="Arial" pitchFamily="34" charset="0"/>
            </a:endParaRPr>
          </a:p>
          <a:p>
            <a:pPr marL="514350" indent="-514350" fontAlgn="auto">
              <a:spcBef>
                <a:spcPts val="0"/>
              </a:spcBef>
              <a:spcAft>
                <a:spcPts val="0"/>
              </a:spcAft>
              <a:buFont typeface="+mj-lt"/>
              <a:buAutoNum type="arabicPeriod"/>
              <a:defRPr/>
            </a:pPr>
            <a:r>
              <a:rPr lang="fr-FR" sz="2800" dirty="0">
                <a:solidFill>
                  <a:srgbClr val="004C99"/>
                </a:solidFill>
                <a:cs typeface="Arial" pitchFamily="34" charset="0"/>
              </a:rPr>
              <a:t>Flux </a:t>
            </a:r>
          </a:p>
        </p:txBody>
      </p:sp>
      <p:pic>
        <p:nvPicPr>
          <p:cNvPr id="26631"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64163" y="1700213"/>
            <a:ext cx="3384550"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9338" y="3432175"/>
            <a:ext cx="137795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F4D71"/>
                  </a:outerShdw>
                </a:effectLst>
              </a14:hiddenEffects>
            </a:ext>
          </a:extLst>
        </p:spPr>
      </p:pic>
      <p:pic>
        <p:nvPicPr>
          <p:cNvPr id="276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113" y="1557338"/>
            <a:ext cx="2828925" cy="227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F4D71"/>
                  </a:outerShdw>
                </a:effectLst>
              </a14:hiddenEffects>
            </a:ext>
          </a:extLst>
        </p:spPr>
      </p:pic>
      <p:sp>
        <p:nvSpPr>
          <p:cNvPr id="27652" name="Titre 1"/>
          <p:cNvSpPr>
            <a:spLocks noGrp="1"/>
          </p:cNvSpPr>
          <p:nvPr>
            <p:ph type="title"/>
          </p:nvPr>
        </p:nvSpPr>
        <p:spPr/>
        <p:txBody>
          <a:bodyPr/>
          <a:lstStyle/>
          <a:p>
            <a:pPr eaLnBrk="1" hangingPunct="1"/>
            <a:r>
              <a:rPr lang="fr-FR" altLang="fr-FR" b="1" smtClean="0">
                <a:latin typeface="Arial" charset="0"/>
                <a:cs typeface="Arial" charset="0"/>
              </a:rPr>
              <a:t>Catégories de données interdites</a:t>
            </a:r>
          </a:p>
        </p:txBody>
      </p:sp>
      <p:sp>
        <p:nvSpPr>
          <p:cNvPr id="27653"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900AD64B-DE8A-438A-8D8B-DEA267AFCEF1}" type="datetime1">
              <a:rPr lang="fr-FR" altLang="fr-FR" sz="1000" smtClean="0"/>
              <a:pPr eaLnBrk="1" fontAlgn="base" hangingPunct="1">
                <a:spcBef>
                  <a:spcPct val="0"/>
                </a:spcBef>
                <a:spcAft>
                  <a:spcPct val="0"/>
                </a:spcAft>
                <a:buFontTx/>
                <a:buNone/>
              </a:pPr>
              <a:t>13/04/2015</a:t>
            </a:fld>
            <a:endParaRPr lang="fr-FR" altLang="fr-FR" sz="1000" smtClean="0"/>
          </a:p>
        </p:txBody>
      </p:sp>
      <p:sp>
        <p:nvSpPr>
          <p:cNvPr id="27654"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r>
              <a:rPr lang="fr-FR" altLang="fr-FR" sz="1000" smtClean="0"/>
              <a:t>Confidentiel Entreprise</a:t>
            </a:r>
          </a:p>
        </p:txBody>
      </p:sp>
      <p:sp>
        <p:nvSpPr>
          <p:cNvPr id="27655" name="Espace réservé du numéro de diapositive 5"/>
          <p:cNvSpPr>
            <a:spLocks noGrp="1"/>
          </p:cNvSpPr>
          <p:nvPr>
            <p:ph type="sldNum" sz="quarter" idx="12"/>
          </p:nvPr>
        </p:nvSpPr>
        <p:spPr bwMode="auto">
          <a:xfrm>
            <a:off x="8507413" y="6308725"/>
            <a:ext cx="611187"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7288E9C4-E312-4AEB-9D42-AFEA4C1B944C}" type="slidenum">
              <a:rPr lang="fr-FR" altLang="fr-FR" sz="1200" smtClean="0">
                <a:solidFill>
                  <a:schemeClr val="bg1"/>
                </a:solidFill>
              </a:rPr>
              <a:pPr eaLnBrk="1" fontAlgn="base" hangingPunct="1">
                <a:spcBef>
                  <a:spcPct val="0"/>
                </a:spcBef>
                <a:spcAft>
                  <a:spcPct val="0"/>
                </a:spcAft>
                <a:buFontTx/>
                <a:buNone/>
              </a:pPr>
              <a:t>23</a:t>
            </a:fld>
            <a:endParaRPr lang="fr-FR" altLang="fr-FR" sz="1200" smtClean="0">
              <a:solidFill>
                <a:schemeClr val="bg1"/>
              </a:solidFill>
            </a:endParaRPr>
          </a:p>
        </p:txBody>
      </p:sp>
      <p:pic>
        <p:nvPicPr>
          <p:cNvPr id="27656"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250825" y="1268413"/>
            <a:ext cx="5129213" cy="45259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F4D71"/>
                  </a:outerShdw>
                </a:effectLst>
              </a14:hiddenEffects>
            </a:ext>
          </a:extLst>
        </p:spPr>
      </p:pic>
      <p:pic>
        <p:nvPicPr>
          <p:cNvPr id="2765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7450" y="3498850"/>
            <a:ext cx="890588"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F4D71"/>
                  </a:outerShdw>
                </a:effectLst>
              </a14:hiddenEffects>
            </a:ext>
          </a:extLst>
        </p:spPr>
      </p:pic>
      <p:pic>
        <p:nvPicPr>
          <p:cNvPr id="2765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37288" y="2298700"/>
            <a:ext cx="2725737" cy="2401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F4D71"/>
                  </a:outerShdw>
                </a:effectLst>
              </a14:hiddenEffects>
            </a:ext>
          </a:extLst>
        </p:spPr>
      </p:pic>
    </p:spTree>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re 1"/>
          <p:cNvSpPr>
            <a:spLocks noGrp="1"/>
          </p:cNvSpPr>
          <p:nvPr>
            <p:ph type="title"/>
          </p:nvPr>
        </p:nvSpPr>
        <p:spPr/>
        <p:txBody>
          <a:bodyPr/>
          <a:lstStyle/>
          <a:p>
            <a:pPr eaLnBrk="1" hangingPunct="1"/>
            <a:r>
              <a:rPr lang="fr-FR" altLang="fr-FR" b="1" smtClean="0">
                <a:latin typeface="Arial" charset="0"/>
                <a:cs typeface="Arial" charset="0"/>
              </a:rPr>
              <a:t>Catégories de traitement à risque</a:t>
            </a:r>
          </a:p>
        </p:txBody>
      </p:sp>
      <p:sp>
        <p:nvSpPr>
          <p:cNvPr id="28675"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1364C6F1-D65A-4637-9CB0-29EEB607675D}" type="datetime1">
              <a:rPr lang="fr-FR" altLang="fr-FR" sz="1000" smtClean="0"/>
              <a:pPr eaLnBrk="1" fontAlgn="base" hangingPunct="1">
                <a:spcBef>
                  <a:spcPct val="0"/>
                </a:spcBef>
                <a:spcAft>
                  <a:spcPct val="0"/>
                </a:spcAft>
                <a:buFontTx/>
                <a:buNone/>
              </a:pPr>
              <a:t>13/04/2015</a:t>
            </a:fld>
            <a:endParaRPr lang="fr-FR" altLang="fr-FR" sz="1000" smtClean="0"/>
          </a:p>
        </p:txBody>
      </p:sp>
      <p:sp>
        <p:nvSpPr>
          <p:cNvPr id="28676"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r>
              <a:rPr lang="fr-FR" altLang="fr-FR" sz="1000" smtClean="0"/>
              <a:t>Confidentiel Entreprise</a:t>
            </a:r>
          </a:p>
        </p:txBody>
      </p:sp>
      <p:sp>
        <p:nvSpPr>
          <p:cNvPr id="28677" name="Espace réservé du numéro de diapositive 5"/>
          <p:cNvSpPr>
            <a:spLocks noGrp="1"/>
          </p:cNvSpPr>
          <p:nvPr>
            <p:ph type="sldNum" sz="quarter" idx="12"/>
          </p:nvPr>
        </p:nvSpPr>
        <p:spPr bwMode="auto">
          <a:xfrm>
            <a:off x="8451850" y="6308725"/>
            <a:ext cx="611188"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C28FCCDB-2679-4B25-929A-CD7FFB7625C7}" type="slidenum">
              <a:rPr lang="fr-FR" altLang="fr-FR" sz="1200" smtClean="0">
                <a:solidFill>
                  <a:schemeClr val="bg1"/>
                </a:solidFill>
              </a:rPr>
              <a:pPr eaLnBrk="1" fontAlgn="base" hangingPunct="1">
                <a:spcBef>
                  <a:spcPct val="0"/>
                </a:spcBef>
                <a:spcAft>
                  <a:spcPct val="0"/>
                </a:spcAft>
                <a:buFontTx/>
                <a:buNone/>
              </a:pPr>
              <a:t>24</a:t>
            </a:fld>
            <a:endParaRPr lang="fr-FR" altLang="fr-FR" sz="1200" smtClean="0">
              <a:solidFill>
                <a:schemeClr val="bg1"/>
              </a:solidFill>
            </a:endParaRPr>
          </a:p>
        </p:txBody>
      </p:sp>
      <p:pic>
        <p:nvPicPr>
          <p:cNvPr id="2867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80988" y="1544638"/>
            <a:ext cx="2811462" cy="1055687"/>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F4D71"/>
                  </a:outerShdw>
                </a:effectLst>
              </a14:hiddenEffects>
            </a:ext>
          </a:extLst>
        </p:spPr>
      </p:pic>
      <p:pic>
        <p:nvPicPr>
          <p:cNvPr id="286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5488" y="1503363"/>
            <a:ext cx="265271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F4D71"/>
                  </a:outerShdw>
                </a:effectLst>
              </a14:hiddenEffects>
            </a:ext>
          </a:extLst>
        </p:spPr>
      </p:pic>
      <p:pic>
        <p:nvPicPr>
          <p:cNvPr id="2868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3463" y="1425575"/>
            <a:ext cx="2768600" cy="109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F4D71"/>
                  </a:outerShdw>
                </a:effectLst>
              </a14:hiddenEffects>
            </a:ext>
          </a:extLst>
        </p:spPr>
      </p:pic>
      <p:pic>
        <p:nvPicPr>
          <p:cNvPr id="2868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02313" y="3105150"/>
            <a:ext cx="3378200" cy="111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F4D71"/>
                  </a:outerShdw>
                </a:effectLst>
              </a14:hiddenEffects>
            </a:ext>
          </a:extLst>
        </p:spPr>
      </p:pic>
      <p:pic>
        <p:nvPicPr>
          <p:cNvPr id="28682"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3463" y="4711700"/>
            <a:ext cx="2878137" cy="106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F4D71"/>
                  </a:outerShdw>
                </a:effectLst>
              </a14:hiddenEffects>
            </a:ext>
          </a:extLst>
        </p:spPr>
      </p:pic>
      <p:pic>
        <p:nvPicPr>
          <p:cNvPr id="28683"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17863" y="5114925"/>
            <a:ext cx="2590800"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F4D71"/>
                  </a:outerShdw>
                </a:effectLst>
              </a14:hiddenEffects>
            </a:ext>
          </a:extLst>
        </p:spPr>
      </p:pic>
      <p:pic>
        <p:nvPicPr>
          <p:cNvPr id="28684"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563" y="4797425"/>
            <a:ext cx="2755900" cy="97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F4D71"/>
                  </a:outerShdw>
                </a:effectLst>
              </a14:hiddenEffects>
            </a:ext>
          </a:extLst>
        </p:spPr>
      </p:pic>
      <p:pic>
        <p:nvPicPr>
          <p:cNvPr id="28685"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2713" y="3209925"/>
            <a:ext cx="2962275" cy="97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F4D71"/>
                  </a:outerShdw>
                </a:effectLst>
              </a14:hiddenEffects>
            </a:ext>
          </a:extLst>
        </p:spPr>
      </p:pic>
      <p:pic>
        <p:nvPicPr>
          <p:cNvPr id="28686"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25813" y="3060700"/>
            <a:ext cx="2441575" cy="156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F4D71"/>
                  </a:outerShdw>
                </a:effectLst>
              </a14:hiddenEffects>
            </a:ext>
          </a:extLst>
        </p:spPr>
      </p:pic>
    </p:spTree>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re 1"/>
          <p:cNvSpPr>
            <a:spLocks noGrp="1"/>
          </p:cNvSpPr>
          <p:nvPr>
            <p:ph type="title"/>
          </p:nvPr>
        </p:nvSpPr>
        <p:spPr/>
        <p:txBody>
          <a:bodyPr/>
          <a:lstStyle/>
          <a:p>
            <a:pPr eaLnBrk="1" hangingPunct="1"/>
            <a:r>
              <a:rPr lang="fr-FR" altLang="fr-FR" b="1" smtClean="0">
                <a:latin typeface="Arial" charset="0"/>
                <a:cs typeface="Arial" charset="0"/>
              </a:rPr>
              <a:t>Typologie des démarches</a:t>
            </a:r>
            <a:endParaRPr lang="fr-FR" altLang="fr-FR" smtClean="0">
              <a:latin typeface="Arial" charset="0"/>
              <a:cs typeface="Arial" charset="0"/>
            </a:endParaRPr>
          </a:p>
        </p:txBody>
      </p:sp>
      <p:pic>
        <p:nvPicPr>
          <p:cNvPr id="29699" name="Espace réservé du contenu 6" descr="Capture d’écran"/>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23850" y="1268413"/>
            <a:ext cx="8215313" cy="4681537"/>
          </a:xfrm>
        </p:spPr>
      </p:pic>
      <p:sp>
        <p:nvSpPr>
          <p:cNvPr id="29700"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AEF17480-E4E7-4985-B41E-535B8B9C08E6}" type="datetime1">
              <a:rPr lang="fr-FR" altLang="fr-FR" sz="1000" smtClean="0"/>
              <a:pPr eaLnBrk="1" fontAlgn="base" hangingPunct="1">
                <a:spcBef>
                  <a:spcPct val="0"/>
                </a:spcBef>
                <a:spcAft>
                  <a:spcPct val="0"/>
                </a:spcAft>
                <a:buFontTx/>
                <a:buNone/>
              </a:pPr>
              <a:t>13/04/2015</a:t>
            </a:fld>
            <a:endParaRPr lang="fr-FR" altLang="fr-FR" sz="1000" smtClean="0"/>
          </a:p>
        </p:txBody>
      </p:sp>
      <p:sp>
        <p:nvSpPr>
          <p:cNvPr id="29701"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r>
              <a:rPr lang="fr-FR" altLang="fr-FR" sz="1000" smtClean="0"/>
              <a:t>Confidentiel Entreprise</a:t>
            </a:r>
          </a:p>
        </p:txBody>
      </p:sp>
      <p:sp>
        <p:nvSpPr>
          <p:cNvPr id="29702" name="Espace réservé du numéro de diapositive 5"/>
          <p:cNvSpPr>
            <a:spLocks noGrp="1"/>
          </p:cNvSpPr>
          <p:nvPr>
            <p:ph type="sldNum" sz="quarter" idx="12"/>
          </p:nvPr>
        </p:nvSpPr>
        <p:spPr bwMode="auto">
          <a:xfrm>
            <a:off x="8388350" y="6308725"/>
            <a:ext cx="611188"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E3EE2640-8052-4B89-9A2F-9017832E3DF0}" type="slidenum">
              <a:rPr lang="fr-FR" altLang="fr-FR" sz="1200" smtClean="0">
                <a:solidFill>
                  <a:schemeClr val="bg1"/>
                </a:solidFill>
              </a:rPr>
              <a:pPr eaLnBrk="1" fontAlgn="base" hangingPunct="1">
                <a:spcBef>
                  <a:spcPct val="0"/>
                </a:spcBef>
                <a:spcAft>
                  <a:spcPct val="0"/>
                </a:spcAft>
                <a:buFontTx/>
                <a:buNone/>
              </a:pPr>
              <a:t>25</a:t>
            </a:fld>
            <a:endParaRPr lang="fr-FR" altLang="fr-FR" sz="1200" smtClean="0">
              <a:solidFill>
                <a:schemeClr val="bg1"/>
              </a:solidFill>
            </a:endParaRPr>
          </a:p>
        </p:txBody>
      </p:sp>
    </p:spTree>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Espace réservé de la date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E460370F-2D2D-4023-A714-1FA85973CE50}" type="datetime3">
              <a:rPr lang="fr-FR" altLang="fr-FR" sz="1000" smtClean="0"/>
              <a:pPr eaLnBrk="1" fontAlgn="base" hangingPunct="1">
                <a:spcBef>
                  <a:spcPct val="0"/>
                </a:spcBef>
                <a:spcAft>
                  <a:spcPct val="0"/>
                </a:spcAft>
                <a:buFontTx/>
                <a:buNone/>
              </a:pPr>
              <a:t>13.04.15</a:t>
            </a:fld>
            <a:endParaRPr lang="fr-FR" altLang="fr-FR" sz="1000" smtClean="0"/>
          </a:p>
        </p:txBody>
      </p:sp>
      <p:sp>
        <p:nvSpPr>
          <p:cNvPr id="34819" name="Espace réservé du pied de page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r>
              <a:rPr lang="fr-FR" altLang="fr-FR" sz="1000" smtClean="0"/>
              <a:t>Formation SSI</a:t>
            </a:r>
          </a:p>
        </p:txBody>
      </p:sp>
      <p:sp>
        <p:nvSpPr>
          <p:cNvPr id="34820" name="Espace réservé du numéro de diapositive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041CEA94-E7AB-4437-B5A7-22EE1AC60871}" type="slidenum">
              <a:rPr lang="fr-FR" altLang="fr-FR" sz="1200" smtClean="0">
                <a:solidFill>
                  <a:schemeClr val="bg1"/>
                </a:solidFill>
              </a:rPr>
              <a:pPr eaLnBrk="1" fontAlgn="base" hangingPunct="1">
                <a:spcBef>
                  <a:spcPct val="0"/>
                </a:spcBef>
                <a:spcAft>
                  <a:spcPct val="0"/>
                </a:spcAft>
                <a:buFontTx/>
                <a:buNone/>
              </a:pPr>
              <a:t>26</a:t>
            </a:fld>
            <a:endParaRPr lang="fr-FR" altLang="fr-FR" sz="1200" smtClean="0">
              <a:solidFill>
                <a:schemeClr val="bg1"/>
              </a:solidFill>
            </a:endParaRPr>
          </a:p>
        </p:txBody>
      </p:sp>
      <p:sp>
        <p:nvSpPr>
          <p:cNvPr id="34821" name="Rectangle 6"/>
          <p:cNvSpPr txBox="1">
            <a:spLocks noGrp="1" noChangeArrowheads="1"/>
          </p:cNvSpPr>
          <p:nvPr/>
        </p:nvSpPr>
        <p:spPr bwMode="auto">
          <a:xfrm>
            <a:off x="8710613" y="6346825"/>
            <a:ext cx="3667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eaLnBrk="1" hangingPunct="1">
              <a:spcBef>
                <a:spcPct val="0"/>
              </a:spcBef>
              <a:buFontTx/>
              <a:buNone/>
            </a:pPr>
            <a:fld id="{0C559842-9DAC-43D8-963B-5F52ABFA7207}" type="slidenum">
              <a:rPr lang="fr-FR" altLang="fr-FR" sz="1000">
                <a:solidFill>
                  <a:schemeClr val="bg1"/>
                </a:solidFill>
              </a:rPr>
              <a:pPr algn="ctr" eaLnBrk="1" hangingPunct="1">
                <a:spcBef>
                  <a:spcPct val="0"/>
                </a:spcBef>
                <a:buFontTx/>
                <a:buNone/>
              </a:pPr>
              <a:t>26</a:t>
            </a:fld>
            <a:endParaRPr lang="fr-FR" altLang="fr-FR" sz="1000">
              <a:solidFill>
                <a:schemeClr val="bg1"/>
              </a:solidFill>
            </a:endParaRPr>
          </a:p>
        </p:txBody>
      </p:sp>
      <p:sp>
        <p:nvSpPr>
          <p:cNvPr id="34822" name="Rectangle 2"/>
          <p:cNvSpPr>
            <a:spLocks noGrp="1" noChangeArrowheads="1"/>
          </p:cNvSpPr>
          <p:nvPr>
            <p:ph type="title" idx="4294967295"/>
          </p:nvPr>
        </p:nvSpPr>
        <p:spPr>
          <a:xfrm>
            <a:off x="469900" y="498475"/>
            <a:ext cx="7751763" cy="349250"/>
          </a:xfrm>
        </p:spPr>
        <p:txBody>
          <a:bodyPr/>
          <a:lstStyle/>
          <a:p>
            <a:r>
              <a:rPr lang="fr-FR" altLang="fr-FR" smtClean="0">
                <a:latin typeface="Arial" charset="0"/>
                <a:cs typeface="Arial" charset="0"/>
              </a:rPr>
              <a:t>Mentions obligatoires</a:t>
            </a:r>
          </a:p>
        </p:txBody>
      </p:sp>
      <p:grpSp>
        <p:nvGrpSpPr>
          <p:cNvPr id="2" name="Group 3"/>
          <p:cNvGrpSpPr>
            <a:grpSpLocks/>
          </p:cNvGrpSpPr>
          <p:nvPr/>
        </p:nvGrpSpPr>
        <p:grpSpPr bwMode="auto">
          <a:xfrm>
            <a:off x="2895600" y="1295400"/>
            <a:ext cx="2590800" cy="3648075"/>
            <a:chOff x="1968" y="723"/>
            <a:chExt cx="1824" cy="2346"/>
          </a:xfrm>
        </p:grpSpPr>
        <p:sp>
          <p:nvSpPr>
            <p:cNvPr id="34837" name="AutoShape 4"/>
            <p:cNvSpPr>
              <a:spLocks noChangeArrowheads="1"/>
            </p:cNvSpPr>
            <p:nvPr/>
          </p:nvSpPr>
          <p:spPr bwMode="auto">
            <a:xfrm>
              <a:off x="1968" y="2160"/>
              <a:ext cx="1824" cy="909"/>
            </a:xfrm>
            <a:prstGeom prst="cube">
              <a:avLst>
                <a:gd name="adj" fmla="val 25000"/>
              </a:avLst>
            </a:prstGeom>
            <a:solidFill>
              <a:srgbClr val="FF0000"/>
            </a:solidFill>
            <a:ln w="9525">
              <a:solidFill>
                <a:schemeClr val="tx1"/>
              </a:solidFill>
              <a:miter lim="800000"/>
              <a:headEnd/>
              <a:tailEnd/>
            </a:ln>
          </p:spPr>
          <p:txBody>
            <a:bodyPr wrap="none" anchor="ct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eaLnBrk="1" hangingPunct="1">
                <a:spcBef>
                  <a:spcPct val="0"/>
                </a:spcBef>
                <a:buFontTx/>
                <a:buNone/>
              </a:pPr>
              <a:r>
                <a:rPr lang="fr-FR" altLang="fr-FR">
                  <a:solidFill>
                    <a:schemeClr val="bg1"/>
                  </a:solidFill>
                </a:rPr>
                <a:t>Tout support</a:t>
              </a:r>
            </a:p>
          </p:txBody>
        </p:sp>
        <p:sp>
          <p:nvSpPr>
            <p:cNvPr id="34838" name="AutoShape 5"/>
            <p:cNvSpPr>
              <a:spLocks noChangeArrowheads="1"/>
            </p:cNvSpPr>
            <p:nvPr/>
          </p:nvSpPr>
          <p:spPr bwMode="auto">
            <a:xfrm>
              <a:off x="1968" y="1440"/>
              <a:ext cx="1824" cy="909"/>
            </a:xfrm>
            <a:prstGeom prst="cube">
              <a:avLst>
                <a:gd name="adj" fmla="val 25000"/>
              </a:avLst>
            </a:prstGeom>
            <a:solidFill>
              <a:srgbClr val="FF0000"/>
            </a:solidFill>
            <a:ln w="9525">
              <a:solidFill>
                <a:schemeClr val="tx1"/>
              </a:solidFill>
              <a:miter lim="800000"/>
              <a:headEnd/>
              <a:tailEnd/>
            </a:ln>
          </p:spPr>
          <p:txBody>
            <a:bodyPr wrap="none" anchor="ct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eaLnBrk="1" hangingPunct="1">
                <a:spcBef>
                  <a:spcPct val="0"/>
                </a:spcBef>
                <a:buFontTx/>
                <a:buNone/>
              </a:pPr>
              <a:r>
                <a:rPr lang="fr-FR" altLang="fr-FR">
                  <a:solidFill>
                    <a:schemeClr val="bg1"/>
                  </a:solidFill>
                </a:rPr>
                <a:t>Collecte </a:t>
              </a:r>
            </a:p>
            <a:p>
              <a:pPr algn="ctr" eaLnBrk="1" hangingPunct="1">
                <a:spcBef>
                  <a:spcPct val="0"/>
                </a:spcBef>
                <a:buFontTx/>
                <a:buNone/>
              </a:pPr>
              <a:r>
                <a:rPr lang="fr-FR" altLang="fr-FR">
                  <a:solidFill>
                    <a:schemeClr val="bg1"/>
                  </a:solidFill>
                </a:rPr>
                <a:t>indirecte</a:t>
              </a:r>
            </a:p>
          </p:txBody>
        </p:sp>
        <p:sp>
          <p:nvSpPr>
            <p:cNvPr id="34839" name="AutoShape 6"/>
            <p:cNvSpPr>
              <a:spLocks noChangeArrowheads="1"/>
            </p:cNvSpPr>
            <p:nvPr/>
          </p:nvSpPr>
          <p:spPr bwMode="auto">
            <a:xfrm>
              <a:off x="1968" y="723"/>
              <a:ext cx="1824" cy="909"/>
            </a:xfrm>
            <a:prstGeom prst="cube">
              <a:avLst>
                <a:gd name="adj" fmla="val 25000"/>
              </a:avLst>
            </a:prstGeom>
            <a:solidFill>
              <a:srgbClr val="FF0000"/>
            </a:solidFill>
            <a:ln w="9525">
              <a:solidFill>
                <a:schemeClr val="tx1"/>
              </a:solidFill>
              <a:miter lim="800000"/>
              <a:headEnd/>
              <a:tailEnd/>
            </a:ln>
          </p:spPr>
          <p:txBody>
            <a:bodyPr wrap="none" anchor="ct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eaLnBrk="1" hangingPunct="1">
                <a:spcBef>
                  <a:spcPct val="0"/>
                </a:spcBef>
                <a:buFontTx/>
                <a:buNone/>
              </a:pPr>
              <a:r>
                <a:rPr lang="fr-FR" altLang="fr-FR">
                  <a:solidFill>
                    <a:schemeClr val="bg1"/>
                  </a:solidFill>
                </a:rPr>
                <a:t>Collecte directe</a:t>
              </a:r>
            </a:p>
          </p:txBody>
        </p:sp>
      </p:grpSp>
      <p:sp>
        <p:nvSpPr>
          <p:cNvPr id="414727" name="Oval 7"/>
          <p:cNvSpPr>
            <a:spLocks noChangeArrowheads="1"/>
          </p:cNvSpPr>
          <p:nvPr/>
        </p:nvSpPr>
        <p:spPr bwMode="auto">
          <a:xfrm>
            <a:off x="5580063" y="1341438"/>
            <a:ext cx="2514600" cy="1447800"/>
          </a:xfrm>
          <a:prstGeom prst="ellipse">
            <a:avLst/>
          </a:prstGeom>
          <a:solidFill>
            <a:srgbClr val="00E4A8"/>
          </a:solidFill>
          <a:ln w="9525">
            <a:solidFill>
              <a:schemeClr val="tx1"/>
            </a:solidFill>
            <a:miter lim="800000"/>
            <a:headEnd/>
            <a:tailEnd/>
          </a:ln>
        </p:spPr>
        <p:txBody>
          <a:bodyPr wrap="none" anchor="ct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eaLnBrk="1" hangingPunct="1">
              <a:spcBef>
                <a:spcPct val="0"/>
              </a:spcBef>
              <a:buFontTx/>
              <a:buNone/>
            </a:pPr>
            <a:r>
              <a:rPr lang="fr-FR" altLang="fr-FR" sz="2000" b="1">
                <a:solidFill>
                  <a:schemeClr val="bg1"/>
                </a:solidFill>
              </a:rPr>
              <a:t>Identité </a:t>
            </a:r>
          </a:p>
          <a:p>
            <a:pPr algn="ctr" eaLnBrk="1" hangingPunct="1">
              <a:spcBef>
                <a:spcPct val="0"/>
              </a:spcBef>
              <a:buFontTx/>
              <a:buNone/>
            </a:pPr>
            <a:r>
              <a:rPr lang="fr-FR" altLang="fr-FR" sz="2000" b="1">
                <a:solidFill>
                  <a:schemeClr val="bg1"/>
                </a:solidFill>
              </a:rPr>
              <a:t>Responsable du</a:t>
            </a:r>
          </a:p>
          <a:p>
            <a:pPr algn="ctr" eaLnBrk="1" hangingPunct="1">
              <a:spcBef>
                <a:spcPct val="0"/>
              </a:spcBef>
              <a:buFontTx/>
              <a:buNone/>
            </a:pPr>
            <a:r>
              <a:rPr lang="fr-FR" altLang="fr-FR" sz="2000" b="1">
                <a:solidFill>
                  <a:schemeClr val="bg1"/>
                </a:solidFill>
              </a:rPr>
              <a:t> traitement</a:t>
            </a:r>
          </a:p>
        </p:txBody>
      </p:sp>
      <p:sp>
        <p:nvSpPr>
          <p:cNvPr id="414728" name="Oval 8"/>
          <p:cNvSpPr>
            <a:spLocks noChangeArrowheads="1"/>
          </p:cNvSpPr>
          <p:nvPr/>
        </p:nvSpPr>
        <p:spPr bwMode="auto">
          <a:xfrm>
            <a:off x="5580063" y="2492375"/>
            <a:ext cx="2590800" cy="1371600"/>
          </a:xfrm>
          <a:prstGeom prst="ellipse">
            <a:avLst/>
          </a:prstGeom>
          <a:solidFill>
            <a:srgbClr val="3333CC"/>
          </a:solidFill>
          <a:ln w="9525">
            <a:solidFill>
              <a:schemeClr val="tx1"/>
            </a:solidFill>
            <a:miter lim="800000"/>
            <a:headEnd/>
            <a:tailEnd/>
          </a:ln>
        </p:spPr>
        <p:txBody>
          <a:bodyPr wrap="none" anchor="ct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eaLnBrk="1" hangingPunct="1">
              <a:spcBef>
                <a:spcPct val="0"/>
              </a:spcBef>
              <a:buFontTx/>
              <a:buNone/>
            </a:pPr>
            <a:r>
              <a:rPr lang="fr-FR" altLang="fr-FR" sz="2000" b="1">
                <a:solidFill>
                  <a:schemeClr val="bg1"/>
                </a:solidFill>
              </a:rPr>
              <a:t>Finalité</a:t>
            </a:r>
          </a:p>
        </p:txBody>
      </p:sp>
      <p:sp>
        <p:nvSpPr>
          <p:cNvPr id="414729" name="Oval 9"/>
          <p:cNvSpPr>
            <a:spLocks noChangeArrowheads="1"/>
          </p:cNvSpPr>
          <p:nvPr/>
        </p:nvSpPr>
        <p:spPr bwMode="auto">
          <a:xfrm>
            <a:off x="5580063" y="3644900"/>
            <a:ext cx="2590800" cy="1676400"/>
          </a:xfrm>
          <a:prstGeom prst="ellipse">
            <a:avLst/>
          </a:prstGeom>
          <a:solidFill>
            <a:schemeClr val="accent2"/>
          </a:solidFill>
          <a:ln w="9525">
            <a:solidFill>
              <a:schemeClr val="accent2"/>
            </a:solidFill>
            <a:miter lim="800000"/>
            <a:headEnd/>
            <a:tailEnd/>
          </a:ln>
        </p:spPr>
        <p:txBody>
          <a:bodyPr wrap="none" anchor="ct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eaLnBrk="1" hangingPunct="1">
              <a:spcBef>
                <a:spcPct val="0"/>
              </a:spcBef>
              <a:buFontTx/>
              <a:buNone/>
            </a:pPr>
            <a:r>
              <a:rPr lang="fr-FR" altLang="fr-FR" sz="2000" b="1">
                <a:solidFill>
                  <a:schemeClr val="bg1"/>
                </a:solidFill>
              </a:rPr>
              <a:t>Caractère</a:t>
            </a:r>
          </a:p>
          <a:p>
            <a:pPr algn="ctr" eaLnBrk="1" hangingPunct="1">
              <a:spcBef>
                <a:spcPct val="0"/>
              </a:spcBef>
              <a:buFontTx/>
              <a:buNone/>
            </a:pPr>
            <a:r>
              <a:rPr lang="fr-FR" altLang="fr-FR" sz="2000" b="1">
                <a:solidFill>
                  <a:schemeClr val="bg1"/>
                </a:solidFill>
              </a:rPr>
              <a:t> obligatoire ou</a:t>
            </a:r>
          </a:p>
          <a:p>
            <a:pPr algn="ctr" eaLnBrk="1" hangingPunct="1">
              <a:spcBef>
                <a:spcPct val="0"/>
              </a:spcBef>
              <a:buFontTx/>
              <a:buNone/>
            </a:pPr>
            <a:r>
              <a:rPr lang="fr-FR" altLang="fr-FR" sz="2000" b="1">
                <a:solidFill>
                  <a:schemeClr val="bg1"/>
                </a:solidFill>
              </a:rPr>
              <a:t>facultatif des </a:t>
            </a:r>
          </a:p>
          <a:p>
            <a:pPr algn="ctr" eaLnBrk="1" hangingPunct="1">
              <a:spcBef>
                <a:spcPct val="0"/>
              </a:spcBef>
              <a:buFontTx/>
              <a:buNone/>
            </a:pPr>
            <a:r>
              <a:rPr lang="fr-FR" altLang="fr-FR" sz="2000" b="1">
                <a:solidFill>
                  <a:schemeClr val="bg1"/>
                </a:solidFill>
              </a:rPr>
              <a:t>réponses</a:t>
            </a:r>
          </a:p>
        </p:txBody>
      </p:sp>
      <p:sp>
        <p:nvSpPr>
          <p:cNvPr id="414730" name="Oval 10"/>
          <p:cNvSpPr>
            <a:spLocks noChangeArrowheads="1"/>
          </p:cNvSpPr>
          <p:nvPr/>
        </p:nvSpPr>
        <p:spPr bwMode="auto">
          <a:xfrm>
            <a:off x="2916238" y="4797425"/>
            <a:ext cx="2819400" cy="1524000"/>
          </a:xfrm>
          <a:prstGeom prst="ellipse">
            <a:avLst/>
          </a:prstGeom>
          <a:solidFill>
            <a:srgbClr val="00E4A8"/>
          </a:solidFill>
          <a:ln w="9525">
            <a:solidFill>
              <a:schemeClr val="tx1"/>
            </a:solidFill>
            <a:miter lim="800000"/>
            <a:headEnd/>
            <a:tailEnd/>
          </a:ln>
        </p:spPr>
        <p:txBody>
          <a:bodyPr wrap="none" anchor="ct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eaLnBrk="1" hangingPunct="1">
              <a:spcBef>
                <a:spcPct val="0"/>
              </a:spcBef>
              <a:buFontTx/>
              <a:buNone/>
            </a:pPr>
            <a:r>
              <a:rPr lang="fr-FR" altLang="fr-FR" sz="2000" b="1">
                <a:solidFill>
                  <a:schemeClr val="bg1"/>
                </a:solidFill>
              </a:rPr>
              <a:t>Conséquences d’un</a:t>
            </a:r>
          </a:p>
          <a:p>
            <a:pPr algn="ctr" eaLnBrk="1" hangingPunct="1">
              <a:spcBef>
                <a:spcPct val="0"/>
              </a:spcBef>
              <a:buFontTx/>
              <a:buNone/>
            </a:pPr>
            <a:r>
              <a:rPr lang="fr-FR" altLang="fr-FR" sz="2000" b="1">
                <a:solidFill>
                  <a:schemeClr val="bg1"/>
                </a:solidFill>
              </a:rPr>
              <a:t>défaut de réponse</a:t>
            </a:r>
          </a:p>
        </p:txBody>
      </p:sp>
      <p:sp>
        <p:nvSpPr>
          <p:cNvPr id="414731" name="Oval 11"/>
          <p:cNvSpPr>
            <a:spLocks noChangeArrowheads="1"/>
          </p:cNvSpPr>
          <p:nvPr/>
        </p:nvSpPr>
        <p:spPr bwMode="auto">
          <a:xfrm>
            <a:off x="304800" y="4419600"/>
            <a:ext cx="2590800" cy="1524000"/>
          </a:xfrm>
          <a:prstGeom prst="ellipse">
            <a:avLst/>
          </a:prstGeom>
          <a:solidFill>
            <a:schemeClr val="accent2"/>
          </a:solidFill>
          <a:ln w="9525">
            <a:solidFill>
              <a:schemeClr val="tx1"/>
            </a:solidFill>
            <a:miter lim="800000"/>
            <a:headEnd/>
            <a:tailEnd/>
          </a:ln>
        </p:spPr>
        <p:txBody>
          <a:bodyPr wrap="none" anchor="ct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eaLnBrk="1" hangingPunct="1">
              <a:spcBef>
                <a:spcPct val="0"/>
              </a:spcBef>
              <a:buFontTx/>
              <a:buNone/>
            </a:pPr>
            <a:r>
              <a:rPr lang="fr-FR" altLang="fr-FR" sz="2000" b="1">
                <a:solidFill>
                  <a:schemeClr val="bg1"/>
                </a:solidFill>
              </a:rPr>
              <a:t>Destinataires et</a:t>
            </a:r>
          </a:p>
          <a:p>
            <a:pPr algn="ctr" eaLnBrk="1" hangingPunct="1">
              <a:spcBef>
                <a:spcPct val="0"/>
              </a:spcBef>
              <a:buFontTx/>
              <a:buNone/>
            </a:pPr>
            <a:r>
              <a:rPr lang="fr-FR" altLang="fr-FR" sz="2000" b="1">
                <a:solidFill>
                  <a:schemeClr val="bg1"/>
                </a:solidFill>
              </a:rPr>
              <a:t> catégories</a:t>
            </a:r>
          </a:p>
          <a:p>
            <a:pPr algn="ctr" eaLnBrk="1" hangingPunct="1">
              <a:spcBef>
                <a:spcPct val="0"/>
              </a:spcBef>
              <a:buFontTx/>
              <a:buNone/>
            </a:pPr>
            <a:r>
              <a:rPr lang="fr-FR" altLang="fr-FR" sz="2000" b="1">
                <a:solidFill>
                  <a:schemeClr val="bg1"/>
                </a:solidFill>
              </a:rPr>
              <a:t> de destinataires</a:t>
            </a:r>
          </a:p>
        </p:txBody>
      </p:sp>
      <p:sp>
        <p:nvSpPr>
          <p:cNvPr id="414732" name="Oval 12"/>
          <p:cNvSpPr>
            <a:spLocks noChangeArrowheads="1"/>
          </p:cNvSpPr>
          <p:nvPr/>
        </p:nvSpPr>
        <p:spPr bwMode="auto">
          <a:xfrm>
            <a:off x="152400" y="2895600"/>
            <a:ext cx="2590800" cy="1524000"/>
          </a:xfrm>
          <a:prstGeom prst="ellipse">
            <a:avLst/>
          </a:prstGeom>
          <a:solidFill>
            <a:srgbClr val="3333CC"/>
          </a:solidFill>
          <a:ln w="9525">
            <a:solidFill>
              <a:schemeClr val="tx1"/>
            </a:solidFill>
            <a:miter lim="800000"/>
            <a:headEnd/>
            <a:tailEnd/>
          </a:ln>
        </p:spPr>
        <p:txBody>
          <a:bodyPr wrap="none" anchor="ct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eaLnBrk="1" hangingPunct="1">
              <a:spcBef>
                <a:spcPct val="0"/>
              </a:spcBef>
              <a:buFontTx/>
              <a:buNone/>
            </a:pPr>
            <a:r>
              <a:rPr lang="fr-FR" altLang="fr-FR" sz="2000" b="1">
                <a:solidFill>
                  <a:schemeClr val="bg1"/>
                </a:solidFill>
              </a:rPr>
              <a:t>Droits des </a:t>
            </a:r>
          </a:p>
          <a:p>
            <a:pPr algn="ctr" eaLnBrk="1" hangingPunct="1">
              <a:spcBef>
                <a:spcPct val="0"/>
              </a:spcBef>
              <a:buFontTx/>
              <a:buNone/>
            </a:pPr>
            <a:r>
              <a:rPr lang="fr-FR" altLang="fr-FR" sz="2000" b="1">
                <a:solidFill>
                  <a:schemeClr val="bg1"/>
                </a:solidFill>
              </a:rPr>
              <a:t>personnes</a:t>
            </a:r>
          </a:p>
        </p:txBody>
      </p:sp>
      <p:sp>
        <p:nvSpPr>
          <p:cNvPr id="414733" name="Oval 13"/>
          <p:cNvSpPr>
            <a:spLocks noChangeArrowheads="1"/>
          </p:cNvSpPr>
          <p:nvPr/>
        </p:nvSpPr>
        <p:spPr bwMode="auto">
          <a:xfrm>
            <a:off x="228600" y="1371600"/>
            <a:ext cx="2590800" cy="1524000"/>
          </a:xfrm>
          <a:prstGeom prst="ellipse">
            <a:avLst/>
          </a:prstGeom>
          <a:solidFill>
            <a:srgbClr val="00E4A8"/>
          </a:solidFill>
          <a:ln w="9525">
            <a:solidFill>
              <a:srgbClr val="3333CC"/>
            </a:solidFill>
            <a:miter lim="800000"/>
            <a:headEnd/>
            <a:tailEnd/>
          </a:ln>
        </p:spPr>
        <p:txBody>
          <a:bodyPr wrap="none" anchor="ct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eaLnBrk="1" hangingPunct="1">
              <a:spcBef>
                <a:spcPct val="0"/>
              </a:spcBef>
              <a:buFontTx/>
              <a:buNone/>
            </a:pPr>
            <a:r>
              <a:rPr lang="fr-FR" altLang="fr-FR" sz="2000" b="1">
                <a:solidFill>
                  <a:schemeClr val="bg1"/>
                </a:solidFill>
              </a:rPr>
              <a:t>Transferts </a:t>
            </a:r>
          </a:p>
          <a:p>
            <a:pPr algn="ctr" eaLnBrk="1" hangingPunct="1">
              <a:spcBef>
                <a:spcPct val="0"/>
              </a:spcBef>
              <a:buFontTx/>
              <a:buNone/>
            </a:pPr>
            <a:r>
              <a:rPr lang="fr-FR" altLang="fr-FR" sz="2000" b="1">
                <a:solidFill>
                  <a:schemeClr val="bg1"/>
                </a:solidFill>
              </a:rPr>
              <a:t>Transfrontaliers</a:t>
            </a:r>
          </a:p>
          <a:p>
            <a:pPr algn="ctr" eaLnBrk="1" hangingPunct="1">
              <a:spcBef>
                <a:spcPct val="0"/>
              </a:spcBef>
              <a:buFontTx/>
              <a:buNone/>
            </a:pPr>
            <a:r>
              <a:rPr lang="fr-FR" altLang="fr-FR" sz="2000" b="1">
                <a:solidFill>
                  <a:schemeClr val="bg1"/>
                </a:solidFill>
              </a:rPr>
              <a:t>en dehors</a:t>
            </a:r>
          </a:p>
          <a:p>
            <a:pPr algn="ctr" eaLnBrk="1" hangingPunct="1">
              <a:spcBef>
                <a:spcPct val="0"/>
              </a:spcBef>
              <a:buFontTx/>
              <a:buNone/>
            </a:pPr>
            <a:r>
              <a:rPr lang="fr-FR" altLang="fr-FR" sz="2000" b="1">
                <a:solidFill>
                  <a:schemeClr val="bg1"/>
                </a:solidFill>
              </a:rPr>
              <a:t>UE</a:t>
            </a:r>
          </a:p>
        </p:txBody>
      </p:sp>
      <p:grpSp>
        <p:nvGrpSpPr>
          <p:cNvPr id="3" name="Group 14"/>
          <p:cNvGrpSpPr>
            <a:grpSpLocks/>
          </p:cNvGrpSpPr>
          <p:nvPr/>
        </p:nvGrpSpPr>
        <p:grpSpPr bwMode="auto">
          <a:xfrm>
            <a:off x="250825" y="1844675"/>
            <a:ext cx="8342313" cy="4202113"/>
            <a:chOff x="158" y="1162"/>
            <a:chExt cx="5255" cy="2647"/>
          </a:xfrm>
        </p:grpSpPr>
        <p:sp>
          <p:nvSpPr>
            <p:cNvPr id="34832" name="Text Box 15"/>
            <p:cNvSpPr txBox="1">
              <a:spLocks noChangeArrowheads="1"/>
            </p:cNvSpPr>
            <p:nvPr/>
          </p:nvSpPr>
          <p:spPr bwMode="auto">
            <a:xfrm>
              <a:off x="5012" y="1162"/>
              <a:ext cx="255" cy="28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hangingPunct="1">
                <a:spcBef>
                  <a:spcPct val="0"/>
                </a:spcBef>
                <a:buFontTx/>
                <a:buNone/>
              </a:pPr>
              <a:r>
                <a:rPr lang="fr-FR" altLang="fr-FR" sz="2400">
                  <a:solidFill>
                    <a:schemeClr val="bg1"/>
                  </a:solidFill>
                  <a:latin typeface="Times New Roman" pitchFamily="18" charset="0"/>
                </a:rPr>
                <a:t>Q</a:t>
              </a:r>
            </a:p>
          </p:txBody>
        </p:sp>
        <p:sp>
          <p:nvSpPr>
            <p:cNvPr id="34833" name="Text Box 16"/>
            <p:cNvSpPr txBox="1">
              <a:spLocks noChangeArrowheads="1"/>
            </p:cNvSpPr>
            <p:nvPr/>
          </p:nvSpPr>
          <p:spPr bwMode="auto">
            <a:xfrm>
              <a:off x="5012" y="1888"/>
              <a:ext cx="255" cy="28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hangingPunct="1">
                <a:spcBef>
                  <a:spcPct val="0"/>
                </a:spcBef>
                <a:buFontTx/>
                <a:buNone/>
              </a:pPr>
              <a:r>
                <a:rPr lang="fr-FR" altLang="fr-FR" sz="2400">
                  <a:solidFill>
                    <a:schemeClr val="bg1"/>
                  </a:solidFill>
                  <a:latin typeface="Times New Roman" pitchFamily="18" charset="0"/>
                </a:rPr>
                <a:t>Q</a:t>
              </a:r>
            </a:p>
          </p:txBody>
        </p:sp>
        <p:sp>
          <p:nvSpPr>
            <p:cNvPr id="34834" name="Text Box 17"/>
            <p:cNvSpPr txBox="1">
              <a:spLocks noChangeArrowheads="1"/>
            </p:cNvSpPr>
            <p:nvPr/>
          </p:nvSpPr>
          <p:spPr bwMode="auto">
            <a:xfrm>
              <a:off x="5012" y="2750"/>
              <a:ext cx="255" cy="28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hangingPunct="1">
                <a:spcBef>
                  <a:spcPct val="0"/>
                </a:spcBef>
                <a:buFontTx/>
                <a:buNone/>
              </a:pPr>
              <a:r>
                <a:rPr lang="fr-FR" altLang="fr-FR" sz="2400">
                  <a:solidFill>
                    <a:schemeClr val="bg1"/>
                  </a:solidFill>
                  <a:latin typeface="Times New Roman" pitchFamily="18" charset="0"/>
                </a:rPr>
                <a:t>Q</a:t>
              </a:r>
            </a:p>
          </p:txBody>
        </p:sp>
        <p:sp>
          <p:nvSpPr>
            <p:cNvPr id="34835" name="Text Box 18"/>
            <p:cNvSpPr txBox="1">
              <a:spLocks noChangeArrowheads="1"/>
            </p:cNvSpPr>
            <p:nvPr/>
          </p:nvSpPr>
          <p:spPr bwMode="auto">
            <a:xfrm>
              <a:off x="158" y="1842"/>
              <a:ext cx="255" cy="28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hangingPunct="1">
                <a:spcBef>
                  <a:spcPct val="0"/>
                </a:spcBef>
                <a:buFontTx/>
                <a:buNone/>
              </a:pPr>
              <a:r>
                <a:rPr lang="fr-FR" altLang="fr-FR" sz="2400">
                  <a:solidFill>
                    <a:schemeClr val="bg1"/>
                  </a:solidFill>
                  <a:latin typeface="Times New Roman" pitchFamily="18" charset="0"/>
                </a:rPr>
                <a:t>Q</a:t>
              </a:r>
            </a:p>
          </p:txBody>
        </p:sp>
        <p:sp>
          <p:nvSpPr>
            <p:cNvPr id="34836" name="Text Box 19"/>
            <p:cNvSpPr txBox="1">
              <a:spLocks noChangeArrowheads="1"/>
            </p:cNvSpPr>
            <p:nvPr/>
          </p:nvSpPr>
          <p:spPr bwMode="auto">
            <a:xfrm>
              <a:off x="3878" y="3521"/>
              <a:ext cx="1535" cy="28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hangingPunct="1">
                <a:spcBef>
                  <a:spcPct val="0"/>
                </a:spcBef>
                <a:buFontTx/>
                <a:buNone/>
              </a:pPr>
              <a:r>
                <a:rPr lang="fr-FR" altLang="fr-FR" sz="2400">
                  <a:solidFill>
                    <a:schemeClr val="bg1"/>
                  </a:solidFill>
                  <a:latin typeface="Times New Roman" pitchFamily="18" charset="0"/>
                </a:rPr>
                <a:t>Q = Questionnaire</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14727"/>
                                        </p:tgtEl>
                                        <p:attrNameLst>
                                          <p:attrName>style.visibility</p:attrName>
                                        </p:attrNameLst>
                                      </p:cBhvr>
                                      <p:to>
                                        <p:strVal val="visible"/>
                                      </p:to>
                                    </p:set>
                                    <p:anim calcmode="lin" valueType="num">
                                      <p:cBhvr additive="base">
                                        <p:cTn id="12" dur="500" fill="hold"/>
                                        <p:tgtEl>
                                          <p:spTgt spid="414727"/>
                                        </p:tgtEl>
                                        <p:attrNameLst>
                                          <p:attrName>ppt_x</p:attrName>
                                        </p:attrNameLst>
                                      </p:cBhvr>
                                      <p:tavLst>
                                        <p:tav tm="0">
                                          <p:val>
                                            <p:strVal val="0-#ppt_w/2"/>
                                          </p:val>
                                        </p:tav>
                                        <p:tav tm="100000">
                                          <p:val>
                                            <p:strVal val="#ppt_x"/>
                                          </p:val>
                                        </p:tav>
                                      </p:tavLst>
                                    </p:anim>
                                    <p:anim calcmode="lin" valueType="num">
                                      <p:cBhvr additive="base">
                                        <p:cTn id="13" dur="500" fill="hold"/>
                                        <p:tgtEl>
                                          <p:spTgt spid="414727"/>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414728"/>
                                        </p:tgtEl>
                                        <p:attrNameLst>
                                          <p:attrName>style.visibility</p:attrName>
                                        </p:attrNameLst>
                                      </p:cBhvr>
                                      <p:to>
                                        <p:strVal val="visible"/>
                                      </p:to>
                                    </p:set>
                                    <p:anim calcmode="lin" valueType="num">
                                      <p:cBhvr additive="base">
                                        <p:cTn id="18" dur="500" fill="hold"/>
                                        <p:tgtEl>
                                          <p:spTgt spid="414728"/>
                                        </p:tgtEl>
                                        <p:attrNameLst>
                                          <p:attrName>ppt_x</p:attrName>
                                        </p:attrNameLst>
                                      </p:cBhvr>
                                      <p:tavLst>
                                        <p:tav tm="0">
                                          <p:val>
                                            <p:strVal val="0-#ppt_w/2"/>
                                          </p:val>
                                        </p:tav>
                                        <p:tav tm="100000">
                                          <p:val>
                                            <p:strVal val="#ppt_x"/>
                                          </p:val>
                                        </p:tav>
                                      </p:tavLst>
                                    </p:anim>
                                    <p:anim calcmode="lin" valueType="num">
                                      <p:cBhvr additive="base">
                                        <p:cTn id="19" dur="500" fill="hold"/>
                                        <p:tgtEl>
                                          <p:spTgt spid="414728"/>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414729"/>
                                        </p:tgtEl>
                                        <p:attrNameLst>
                                          <p:attrName>style.visibility</p:attrName>
                                        </p:attrNameLst>
                                      </p:cBhvr>
                                      <p:to>
                                        <p:strVal val="visible"/>
                                      </p:to>
                                    </p:set>
                                    <p:anim calcmode="lin" valueType="num">
                                      <p:cBhvr additive="base">
                                        <p:cTn id="24" dur="500" fill="hold"/>
                                        <p:tgtEl>
                                          <p:spTgt spid="414729"/>
                                        </p:tgtEl>
                                        <p:attrNameLst>
                                          <p:attrName>ppt_x</p:attrName>
                                        </p:attrNameLst>
                                      </p:cBhvr>
                                      <p:tavLst>
                                        <p:tav tm="0">
                                          <p:val>
                                            <p:strVal val="0-#ppt_w/2"/>
                                          </p:val>
                                        </p:tav>
                                        <p:tav tm="100000">
                                          <p:val>
                                            <p:strVal val="#ppt_x"/>
                                          </p:val>
                                        </p:tav>
                                      </p:tavLst>
                                    </p:anim>
                                    <p:anim calcmode="lin" valueType="num">
                                      <p:cBhvr additive="base">
                                        <p:cTn id="25" dur="500" fill="hold"/>
                                        <p:tgtEl>
                                          <p:spTgt spid="414729"/>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414730"/>
                                        </p:tgtEl>
                                        <p:attrNameLst>
                                          <p:attrName>style.visibility</p:attrName>
                                        </p:attrNameLst>
                                      </p:cBhvr>
                                      <p:to>
                                        <p:strVal val="visible"/>
                                      </p:to>
                                    </p:set>
                                    <p:anim calcmode="lin" valueType="num">
                                      <p:cBhvr additive="base">
                                        <p:cTn id="30" dur="500" fill="hold"/>
                                        <p:tgtEl>
                                          <p:spTgt spid="414730"/>
                                        </p:tgtEl>
                                        <p:attrNameLst>
                                          <p:attrName>ppt_x</p:attrName>
                                        </p:attrNameLst>
                                      </p:cBhvr>
                                      <p:tavLst>
                                        <p:tav tm="0">
                                          <p:val>
                                            <p:strVal val="0-#ppt_w/2"/>
                                          </p:val>
                                        </p:tav>
                                        <p:tav tm="100000">
                                          <p:val>
                                            <p:strVal val="#ppt_x"/>
                                          </p:val>
                                        </p:tav>
                                      </p:tavLst>
                                    </p:anim>
                                    <p:anim calcmode="lin" valueType="num">
                                      <p:cBhvr additive="base">
                                        <p:cTn id="31" dur="500" fill="hold"/>
                                        <p:tgtEl>
                                          <p:spTgt spid="414730"/>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414731"/>
                                        </p:tgtEl>
                                        <p:attrNameLst>
                                          <p:attrName>style.visibility</p:attrName>
                                        </p:attrNameLst>
                                      </p:cBhvr>
                                      <p:to>
                                        <p:strVal val="visible"/>
                                      </p:to>
                                    </p:set>
                                    <p:anim calcmode="lin" valueType="num">
                                      <p:cBhvr additive="base">
                                        <p:cTn id="36" dur="500" fill="hold"/>
                                        <p:tgtEl>
                                          <p:spTgt spid="414731"/>
                                        </p:tgtEl>
                                        <p:attrNameLst>
                                          <p:attrName>ppt_x</p:attrName>
                                        </p:attrNameLst>
                                      </p:cBhvr>
                                      <p:tavLst>
                                        <p:tav tm="0">
                                          <p:val>
                                            <p:strVal val="0-#ppt_w/2"/>
                                          </p:val>
                                        </p:tav>
                                        <p:tav tm="100000">
                                          <p:val>
                                            <p:strVal val="#ppt_x"/>
                                          </p:val>
                                        </p:tav>
                                      </p:tavLst>
                                    </p:anim>
                                    <p:anim calcmode="lin" valueType="num">
                                      <p:cBhvr additive="base">
                                        <p:cTn id="37" dur="500" fill="hold"/>
                                        <p:tgtEl>
                                          <p:spTgt spid="414731"/>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414732"/>
                                        </p:tgtEl>
                                        <p:attrNameLst>
                                          <p:attrName>style.visibility</p:attrName>
                                        </p:attrNameLst>
                                      </p:cBhvr>
                                      <p:to>
                                        <p:strVal val="visible"/>
                                      </p:to>
                                    </p:set>
                                    <p:anim calcmode="lin" valueType="num">
                                      <p:cBhvr additive="base">
                                        <p:cTn id="42" dur="500" fill="hold"/>
                                        <p:tgtEl>
                                          <p:spTgt spid="414732"/>
                                        </p:tgtEl>
                                        <p:attrNameLst>
                                          <p:attrName>ppt_x</p:attrName>
                                        </p:attrNameLst>
                                      </p:cBhvr>
                                      <p:tavLst>
                                        <p:tav tm="0">
                                          <p:val>
                                            <p:strVal val="0-#ppt_w/2"/>
                                          </p:val>
                                        </p:tav>
                                        <p:tav tm="100000">
                                          <p:val>
                                            <p:strVal val="#ppt_x"/>
                                          </p:val>
                                        </p:tav>
                                      </p:tavLst>
                                    </p:anim>
                                    <p:anim calcmode="lin" valueType="num">
                                      <p:cBhvr additive="base">
                                        <p:cTn id="43" dur="500" fill="hold"/>
                                        <p:tgtEl>
                                          <p:spTgt spid="414732"/>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414733"/>
                                        </p:tgtEl>
                                        <p:attrNameLst>
                                          <p:attrName>style.visibility</p:attrName>
                                        </p:attrNameLst>
                                      </p:cBhvr>
                                      <p:to>
                                        <p:strVal val="visible"/>
                                      </p:to>
                                    </p:set>
                                    <p:anim calcmode="lin" valueType="num">
                                      <p:cBhvr additive="base">
                                        <p:cTn id="48" dur="500" fill="hold"/>
                                        <p:tgtEl>
                                          <p:spTgt spid="414733"/>
                                        </p:tgtEl>
                                        <p:attrNameLst>
                                          <p:attrName>ppt_x</p:attrName>
                                        </p:attrNameLst>
                                      </p:cBhvr>
                                      <p:tavLst>
                                        <p:tav tm="0">
                                          <p:val>
                                            <p:strVal val="0-#ppt_w/2"/>
                                          </p:val>
                                        </p:tav>
                                        <p:tav tm="100000">
                                          <p:val>
                                            <p:strVal val="#ppt_x"/>
                                          </p:val>
                                        </p:tav>
                                      </p:tavLst>
                                    </p:anim>
                                    <p:anim calcmode="lin" valueType="num">
                                      <p:cBhvr additive="base">
                                        <p:cTn id="49" dur="500" fill="hold"/>
                                        <p:tgtEl>
                                          <p:spTgt spid="414733"/>
                                        </p:tgtEl>
                                        <p:attrNameLst>
                                          <p:attrName>ppt_y</p:attrName>
                                        </p:attrNameLst>
                                      </p:cBhvr>
                                      <p:tavLst>
                                        <p:tav tm="0">
                                          <p:val>
                                            <p:strVal val="#ppt_y"/>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4" fill="hold" nodeType="clickEffect">
                                  <p:stCondLst>
                                    <p:cond delay="0"/>
                                  </p:stCondLst>
                                  <p:childTnLst>
                                    <p:set>
                                      <p:cBhvr>
                                        <p:cTn id="53" dur="1" fill="hold">
                                          <p:stCondLst>
                                            <p:cond delay="0"/>
                                          </p:stCondLst>
                                        </p:cTn>
                                        <p:tgtEl>
                                          <p:spTgt spid="3"/>
                                        </p:tgtEl>
                                        <p:attrNameLst>
                                          <p:attrName>style.visibility</p:attrName>
                                        </p:attrNameLst>
                                      </p:cBhvr>
                                      <p:to>
                                        <p:strVal val="visible"/>
                                      </p:to>
                                    </p:set>
                                    <p:anim calcmode="lin" valueType="num">
                                      <p:cBhvr additive="base">
                                        <p:cTn id="54" dur="500" fill="hold"/>
                                        <p:tgtEl>
                                          <p:spTgt spid="3"/>
                                        </p:tgtEl>
                                        <p:attrNameLst>
                                          <p:attrName>ppt_x</p:attrName>
                                        </p:attrNameLst>
                                      </p:cBhvr>
                                      <p:tavLst>
                                        <p:tav tm="0">
                                          <p:val>
                                            <p:strVal val="#ppt_x"/>
                                          </p:val>
                                        </p:tav>
                                        <p:tav tm="100000">
                                          <p:val>
                                            <p:strVal val="#ppt_x"/>
                                          </p:val>
                                        </p:tav>
                                      </p:tavLst>
                                    </p:anim>
                                    <p:anim calcmode="lin" valueType="num">
                                      <p:cBhvr additive="base">
                                        <p:cTn id="5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7" grpId="0" animBg="1" autoUpdateAnimBg="0"/>
      <p:bldP spid="414728" grpId="0" animBg="1" autoUpdateAnimBg="0"/>
      <p:bldP spid="414729" grpId="0" animBg="1" autoUpdateAnimBg="0"/>
      <p:bldP spid="414730" grpId="0" animBg="1" autoUpdateAnimBg="0"/>
      <p:bldP spid="414731" grpId="0" animBg="1" autoUpdateAnimBg="0"/>
      <p:bldP spid="414732" grpId="0" animBg="1" autoUpdateAnimBg="0"/>
      <p:bldP spid="414733"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Espace réservé de la date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E460370F-2D2D-4023-A714-1FA85973CE50}" type="datetime3">
              <a:rPr lang="fr-FR" altLang="fr-FR" sz="1000" smtClean="0"/>
              <a:pPr eaLnBrk="1" fontAlgn="base" hangingPunct="1">
                <a:spcBef>
                  <a:spcPct val="0"/>
                </a:spcBef>
                <a:spcAft>
                  <a:spcPct val="0"/>
                </a:spcAft>
                <a:buFontTx/>
                <a:buNone/>
              </a:pPr>
              <a:t>13.04.15</a:t>
            </a:fld>
            <a:endParaRPr lang="fr-FR" altLang="fr-FR" sz="1000" smtClean="0"/>
          </a:p>
        </p:txBody>
      </p:sp>
      <p:sp>
        <p:nvSpPr>
          <p:cNvPr id="34819" name="Espace réservé du pied de page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r>
              <a:rPr lang="fr-FR" altLang="fr-FR" sz="1000" smtClean="0"/>
              <a:t>Formation SSI</a:t>
            </a:r>
          </a:p>
        </p:txBody>
      </p:sp>
      <p:sp>
        <p:nvSpPr>
          <p:cNvPr id="34820" name="Espace réservé du numéro de diapositive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041CEA94-E7AB-4437-B5A7-22EE1AC60871}" type="slidenum">
              <a:rPr lang="fr-FR" altLang="fr-FR" sz="1200" smtClean="0">
                <a:solidFill>
                  <a:schemeClr val="bg1"/>
                </a:solidFill>
              </a:rPr>
              <a:pPr eaLnBrk="1" fontAlgn="base" hangingPunct="1">
                <a:spcBef>
                  <a:spcPct val="0"/>
                </a:spcBef>
                <a:spcAft>
                  <a:spcPct val="0"/>
                </a:spcAft>
                <a:buFontTx/>
                <a:buNone/>
              </a:pPr>
              <a:t>27</a:t>
            </a:fld>
            <a:endParaRPr lang="fr-FR" altLang="fr-FR" sz="1200" smtClean="0">
              <a:solidFill>
                <a:schemeClr val="bg1"/>
              </a:solidFill>
            </a:endParaRPr>
          </a:p>
        </p:txBody>
      </p:sp>
      <p:sp>
        <p:nvSpPr>
          <p:cNvPr id="34821" name="Rectangle 6"/>
          <p:cNvSpPr txBox="1">
            <a:spLocks noGrp="1" noChangeArrowheads="1"/>
          </p:cNvSpPr>
          <p:nvPr/>
        </p:nvSpPr>
        <p:spPr bwMode="auto">
          <a:xfrm>
            <a:off x="8710613" y="6346825"/>
            <a:ext cx="3667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eaLnBrk="1" hangingPunct="1">
              <a:spcBef>
                <a:spcPct val="0"/>
              </a:spcBef>
              <a:buFontTx/>
              <a:buNone/>
            </a:pPr>
            <a:fld id="{0C559842-9DAC-43D8-963B-5F52ABFA7207}" type="slidenum">
              <a:rPr lang="fr-FR" altLang="fr-FR" sz="1000">
                <a:solidFill>
                  <a:schemeClr val="bg1"/>
                </a:solidFill>
              </a:rPr>
              <a:pPr algn="ctr" eaLnBrk="1" hangingPunct="1">
                <a:spcBef>
                  <a:spcPct val="0"/>
                </a:spcBef>
                <a:buFontTx/>
                <a:buNone/>
              </a:pPr>
              <a:t>27</a:t>
            </a:fld>
            <a:endParaRPr lang="fr-FR" altLang="fr-FR" sz="1000">
              <a:solidFill>
                <a:schemeClr val="bg1"/>
              </a:solidFill>
            </a:endParaRPr>
          </a:p>
        </p:txBody>
      </p:sp>
      <p:sp>
        <p:nvSpPr>
          <p:cNvPr id="34822" name="Rectangle 2"/>
          <p:cNvSpPr>
            <a:spLocks noGrp="1" noChangeArrowheads="1"/>
          </p:cNvSpPr>
          <p:nvPr>
            <p:ph type="title" idx="4294967295"/>
          </p:nvPr>
        </p:nvSpPr>
        <p:spPr>
          <a:xfrm>
            <a:off x="469900" y="498475"/>
            <a:ext cx="7751763" cy="349250"/>
          </a:xfrm>
        </p:spPr>
        <p:txBody>
          <a:bodyPr/>
          <a:lstStyle/>
          <a:p>
            <a:r>
              <a:rPr lang="fr-FR" altLang="fr-FR" smtClean="0">
                <a:latin typeface="Arial" charset="0"/>
                <a:cs typeface="Arial" charset="0"/>
              </a:rPr>
              <a:t>Mentions obligatoires</a:t>
            </a:r>
          </a:p>
        </p:txBody>
      </p:sp>
      <p:sp>
        <p:nvSpPr>
          <p:cNvPr id="4" name="Rectangle 3"/>
          <p:cNvSpPr/>
          <p:nvPr/>
        </p:nvSpPr>
        <p:spPr>
          <a:xfrm>
            <a:off x="755576" y="1700808"/>
            <a:ext cx="7848872" cy="4087273"/>
          </a:xfrm>
          <a:prstGeom prst="rect">
            <a:avLst/>
          </a:prstGeom>
        </p:spPr>
        <p:txBody>
          <a:bodyPr wrap="square">
            <a:spAutoFit/>
          </a:bodyPr>
          <a:lstStyle/>
          <a:p>
            <a:pPr marL="177800" lvl="0" indent="-177800">
              <a:spcBef>
                <a:spcPct val="20000"/>
              </a:spcBef>
              <a:buClr>
                <a:srgbClr val="004C99"/>
              </a:buClr>
              <a:buFont typeface="Arial" charset="0"/>
              <a:buChar char="•"/>
              <a:defRPr/>
            </a:pPr>
            <a:r>
              <a:rPr lang="fr-FR" sz="2800" kern="0" dirty="0">
                <a:solidFill>
                  <a:srgbClr val="004C99"/>
                </a:solidFill>
                <a:cs typeface="Arial" charset="0"/>
              </a:rPr>
              <a:t>Exemple du non respect du droit à l’information</a:t>
            </a:r>
          </a:p>
          <a:p>
            <a:pPr marL="820738" lvl="1" indent="-285750">
              <a:spcBef>
                <a:spcPct val="20000"/>
              </a:spcBef>
              <a:buFont typeface="Arial" pitchFamily="34" charset="0"/>
              <a:buChar char="•"/>
              <a:defRPr/>
            </a:pPr>
            <a:r>
              <a:rPr lang="fr-FR" sz="2400" kern="0" dirty="0">
                <a:solidFill>
                  <a:srgbClr val="004C99"/>
                </a:solidFill>
                <a:cs typeface="Arial" charset="0"/>
              </a:rPr>
              <a:t>Délibération du 21 09 2011 « </a:t>
            </a:r>
            <a:r>
              <a:rPr lang="fr-FR" sz="2400" i="1" kern="0" dirty="0" err="1">
                <a:solidFill>
                  <a:srgbClr val="004C99"/>
                </a:solidFill>
                <a:cs typeface="Arial" charset="0"/>
              </a:rPr>
              <a:t>Pagesjaunes</a:t>
            </a:r>
            <a:r>
              <a:rPr lang="fr-FR" sz="2400" kern="0" dirty="0">
                <a:solidFill>
                  <a:srgbClr val="004C99"/>
                </a:solidFill>
                <a:cs typeface="Arial" charset="0"/>
              </a:rPr>
              <a:t> »</a:t>
            </a:r>
          </a:p>
          <a:p>
            <a:pPr marL="1228725" lvl="2" indent="-228600">
              <a:spcBef>
                <a:spcPct val="20000"/>
              </a:spcBef>
              <a:buFont typeface="Arial" charset="0"/>
              <a:buChar char="•"/>
              <a:defRPr/>
            </a:pPr>
            <a:r>
              <a:rPr lang="fr-FR" sz="2000" kern="0" dirty="0">
                <a:solidFill>
                  <a:srgbClr val="004C99"/>
                </a:solidFill>
                <a:cs typeface="Arial" charset="0"/>
              </a:rPr>
              <a:t>Collecte d’informations à l’insu des personnes</a:t>
            </a:r>
          </a:p>
          <a:p>
            <a:pPr marL="1228725" lvl="2" indent="-228600">
              <a:spcBef>
                <a:spcPct val="20000"/>
              </a:spcBef>
              <a:buFont typeface="Arial" charset="0"/>
              <a:buChar char="•"/>
              <a:defRPr/>
            </a:pPr>
            <a:r>
              <a:rPr lang="fr-FR" sz="2000" kern="0" dirty="0">
                <a:solidFill>
                  <a:srgbClr val="004C99"/>
                </a:solidFill>
                <a:cs typeface="Arial" charset="0"/>
              </a:rPr>
              <a:t>Données provenant de réseaux sociaux</a:t>
            </a:r>
          </a:p>
          <a:p>
            <a:pPr marL="419100" lvl="3" indent="-285750">
              <a:spcBef>
                <a:spcPct val="40000"/>
              </a:spcBef>
              <a:buSzPct val="90000"/>
              <a:buFont typeface="Arial" pitchFamily="34" charset="0"/>
              <a:buChar char="•"/>
              <a:defRPr/>
            </a:pPr>
            <a:endParaRPr lang="fr-FR" kern="0" dirty="0">
              <a:solidFill>
                <a:srgbClr val="004C99"/>
              </a:solidFill>
              <a:cs typeface="Arial" charset="0"/>
            </a:endParaRPr>
          </a:p>
          <a:p>
            <a:pPr marL="820738" lvl="1" indent="-285750">
              <a:spcBef>
                <a:spcPct val="20000"/>
              </a:spcBef>
              <a:buSzPct val="90000"/>
              <a:buFont typeface="Arial" pitchFamily="34" charset="0"/>
              <a:buChar char="•"/>
              <a:defRPr/>
            </a:pPr>
            <a:r>
              <a:rPr lang="fr-FR" sz="2400" kern="0" dirty="0">
                <a:solidFill>
                  <a:srgbClr val="004C99"/>
                </a:solidFill>
                <a:cs typeface="Arial" charset="0"/>
              </a:rPr>
              <a:t>Délibération du 17 03 2011 « Google </a:t>
            </a:r>
            <a:r>
              <a:rPr lang="fr-FR" sz="2400" kern="0" dirty="0" err="1">
                <a:solidFill>
                  <a:srgbClr val="004C99"/>
                </a:solidFill>
                <a:cs typeface="Arial" charset="0"/>
              </a:rPr>
              <a:t>street</a:t>
            </a:r>
            <a:r>
              <a:rPr lang="fr-FR" sz="2400" kern="0" dirty="0">
                <a:solidFill>
                  <a:srgbClr val="004C99"/>
                </a:solidFill>
                <a:cs typeface="Arial" charset="0"/>
              </a:rPr>
              <a:t> </a:t>
            </a:r>
            <a:r>
              <a:rPr lang="fr-FR" sz="2400" kern="0" dirty="0" err="1">
                <a:solidFill>
                  <a:srgbClr val="004C99"/>
                </a:solidFill>
                <a:cs typeface="Arial" charset="0"/>
              </a:rPr>
              <a:t>view</a:t>
            </a:r>
            <a:r>
              <a:rPr lang="fr-FR" sz="2400" kern="0" dirty="0">
                <a:solidFill>
                  <a:srgbClr val="004C99"/>
                </a:solidFill>
                <a:cs typeface="Arial" charset="0"/>
              </a:rPr>
              <a:t> »</a:t>
            </a:r>
          </a:p>
          <a:p>
            <a:pPr marL="1228725" lvl="2" indent="-228600">
              <a:spcBef>
                <a:spcPct val="20000"/>
              </a:spcBef>
              <a:buSzPct val="90000"/>
              <a:buFont typeface="Arial" charset="0"/>
              <a:buChar char="•"/>
              <a:defRPr/>
            </a:pPr>
            <a:r>
              <a:rPr lang="fr-FR" sz="2000" kern="0" dirty="0">
                <a:solidFill>
                  <a:srgbClr val="004C99"/>
                </a:solidFill>
                <a:cs typeface="Arial" charset="0"/>
              </a:rPr>
              <a:t>Collecte de données via </a:t>
            </a:r>
            <a:r>
              <a:rPr lang="fr-FR" sz="2000" kern="0" dirty="0" err="1">
                <a:solidFill>
                  <a:srgbClr val="004C99"/>
                </a:solidFill>
                <a:cs typeface="Arial" charset="0"/>
              </a:rPr>
              <a:t>google</a:t>
            </a:r>
            <a:r>
              <a:rPr lang="fr-FR" sz="2000" kern="0" dirty="0">
                <a:solidFill>
                  <a:srgbClr val="004C99"/>
                </a:solidFill>
                <a:cs typeface="Arial" charset="0"/>
              </a:rPr>
              <a:t> cars</a:t>
            </a:r>
          </a:p>
          <a:p>
            <a:pPr marL="1228725" lvl="2" indent="-228600">
              <a:spcBef>
                <a:spcPct val="20000"/>
              </a:spcBef>
              <a:buSzPct val="90000"/>
              <a:buFont typeface="Arial" charset="0"/>
              <a:buChar char="•"/>
              <a:defRPr/>
            </a:pPr>
            <a:r>
              <a:rPr lang="fr-FR" sz="2000" kern="0" dirty="0">
                <a:solidFill>
                  <a:srgbClr val="004C99"/>
                </a:solidFill>
                <a:cs typeface="Arial" charset="0"/>
              </a:rPr>
              <a:t>Collecte déloyale pour défaut d’information</a:t>
            </a:r>
          </a:p>
          <a:p>
            <a:pPr marL="1228725" lvl="2" indent="-228600">
              <a:spcBef>
                <a:spcPct val="20000"/>
              </a:spcBef>
              <a:buSzPct val="90000"/>
              <a:buFont typeface="Arial" charset="0"/>
              <a:buChar char="•"/>
              <a:defRPr/>
            </a:pPr>
            <a:endParaRPr lang="fr-FR" sz="2000" kern="0" dirty="0">
              <a:solidFill>
                <a:srgbClr val="004C99"/>
              </a:solidFill>
              <a:cs typeface="Arial" charset="0"/>
            </a:endParaRPr>
          </a:p>
          <a:p>
            <a:pPr marL="820738" lvl="1" indent="-285750">
              <a:spcBef>
                <a:spcPct val="20000"/>
              </a:spcBef>
              <a:buSzPct val="90000"/>
              <a:buFont typeface="Arial" pitchFamily="34" charset="0"/>
              <a:buChar char="•"/>
              <a:defRPr/>
            </a:pPr>
            <a:r>
              <a:rPr lang="fr-FR" sz="2400" kern="0" dirty="0">
                <a:solidFill>
                  <a:srgbClr val="004C99"/>
                </a:solidFill>
                <a:cs typeface="Arial" charset="0"/>
              </a:rPr>
              <a:t>Sites internet -  mentions obligatoires</a:t>
            </a:r>
          </a:p>
        </p:txBody>
      </p:sp>
    </p:spTree>
    <p:extLst>
      <p:ext uri="{BB962C8B-B14F-4D97-AF65-F5344CB8AC3E}">
        <p14:creationId xmlns:p14="http://schemas.microsoft.com/office/powerpoint/2010/main" val="2234673396"/>
      </p:ext>
    </p:extLst>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4C4B6FB2-08D0-4B5E-AF92-E8AD6FBF2F9B}" type="datetime3">
              <a:rPr lang="fr-FR" altLang="fr-FR" sz="1000" smtClean="0"/>
              <a:pPr eaLnBrk="1" fontAlgn="base" hangingPunct="1">
                <a:spcBef>
                  <a:spcPct val="0"/>
                </a:spcBef>
                <a:spcAft>
                  <a:spcPct val="0"/>
                </a:spcAft>
                <a:buFontTx/>
                <a:buNone/>
              </a:pPr>
              <a:t>13.04.15</a:t>
            </a:fld>
            <a:endParaRPr lang="fr-FR" altLang="fr-FR" sz="1000" smtClean="0"/>
          </a:p>
        </p:txBody>
      </p:sp>
      <p:sp>
        <p:nvSpPr>
          <p:cNvPr id="30723"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r>
              <a:rPr lang="fr-FR" altLang="fr-FR" sz="1000" smtClean="0"/>
              <a:t>Formation SSI</a:t>
            </a:r>
          </a:p>
        </p:txBody>
      </p:sp>
      <p:sp>
        <p:nvSpPr>
          <p:cNvPr id="30724" name="Espace réservé du numéro de diapositive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DE4B1184-FEF4-4328-B7CF-872D1C1F4DFD}" type="slidenum">
              <a:rPr lang="fr-FR" altLang="fr-FR" sz="1200" smtClean="0">
                <a:solidFill>
                  <a:schemeClr val="bg1"/>
                </a:solidFill>
              </a:rPr>
              <a:pPr eaLnBrk="1" fontAlgn="base" hangingPunct="1">
                <a:spcBef>
                  <a:spcPct val="0"/>
                </a:spcBef>
                <a:spcAft>
                  <a:spcPct val="0"/>
                </a:spcAft>
                <a:buFontTx/>
                <a:buNone/>
              </a:pPr>
              <a:t>28</a:t>
            </a:fld>
            <a:endParaRPr lang="fr-FR" altLang="fr-FR" sz="1200" smtClean="0">
              <a:solidFill>
                <a:schemeClr val="bg1"/>
              </a:solidFill>
            </a:endParaRPr>
          </a:p>
        </p:txBody>
      </p:sp>
      <p:sp>
        <p:nvSpPr>
          <p:cNvPr id="30725" name="Rectangle 2"/>
          <p:cNvSpPr>
            <a:spLocks noGrp="1" noChangeArrowheads="1"/>
          </p:cNvSpPr>
          <p:nvPr>
            <p:ph type="title"/>
          </p:nvPr>
        </p:nvSpPr>
        <p:spPr>
          <a:xfrm>
            <a:off x="431800" y="409575"/>
            <a:ext cx="7751763" cy="349250"/>
          </a:xfrm>
        </p:spPr>
        <p:txBody>
          <a:bodyPr/>
          <a:lstStyle/>
          <a:p>
            <a:r>
              <a:rPr lang="fr-FR" altLang="fr-FR" smtClean="0">
                <a:latin typeface="Arial" charset="0"/>
                <a:cs typeface="Arial" charset="0"/>
              </a:rPr>
              <a:t>Droit des personnes</a:t>
            </a:r>
          </a:p>
        </p:txBody>
      </p:sp>
      <p:grpSp>
        <p:nvGrpSpPr>
          <p:cNvPr id="30726" name="Group 3"/>
          <p:cNvGrpSpPr>
            <a:grpSpLocks/>
          </p:cNvGrpSpPr>
          <p:nvPr/>
        </p:nvGrpSpPr>
        <p:grpSpPr bwMode="auto">
          <a:xfrm>
            <a:off x="2794000" y="2070100"/>
            <a:ext cx="2590800" cy="3648075"/>
            <a:chOff x="1968" y="723"/>
            <a:chExt cx="1824" cy="2346"/>
          </a:xfrm>
        </p:grpSpPr>
        <p:sp>
          <p:nvSpPr>
            <p:cNvPr id="30740" name="AutoShape 4"/>
            <p:cNvSpPr>
              <a:spLocks noChangeArrowheads="1"/>
            </p:cNvSpPr>
            <p:nvPr/>
          </p:nvSpPr>
          <p:spPr bwMode="auto">
            <a:xfrm>
              <a:off x="1968" y="2160"/>
              <a:ext cx="1824" cy="909"/>
            </a:xfrm>
            <a:prstGeom prst="cube">
              <a:avLst>
                <a:gd name="adj" fmla="val 25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eaLnBrk="1" hangingPunct="1">
                <a:spcBef>
                  <a:spcPct val="0"/>
                </a:spcBef>
                <a:buFontTx/>
                <a:buNone/>
              </a:pPr>
              <a:r>
                <a:rPr lang="fr-FR" altLang="fr-FR">
                  <a:solidFill>
                    <a:schemeClr val="bg1"/>
                  </a:solidFill>
                </a:rPr>
                <a:t>Droit de</a:t>
              </a:r>
            </a:p>
            <a:p>
              <a:pPr algn="ctr" eaLnBrk="1" hangingPunct="1">
                <a:spcBef>
                  <a:spcPct val="0"/>
                </a:spcBef>
                <a:buFontTx/>
                <a:buNone/>
              </a:pPr>
              <a:r>
                <a:rPr lang="fr-FR" altLang="fr-FR">
                  <a:solidFill>
                    <a:schemeClr val="bg1"/>
                  </a:solidFill>
                </a:rPr>
                <a:t>rectification</a:t>
              </a:r>
            </a:p>
          </p:txBody>
        </p:sp>
        <p:sp>
          <p:nvSpPr>
            <p:cNvPr id="30741" name="AutoShape 5"/>
            <p:cNvSpPr>
              <a:spLocks noChangeArrowheads="1"/>
            </p:cNvSpPr>
            <p:nvPr/>
          </p:nvSpPr>
          <p:spPr bwMode="auto">
            <a:xfrm>
              <a:off x="1968" y="1440"/>
              <a:ext cx="1824" cy="909"/>
            </a:xfrm>
            <a:prstGeom prst="cube">
              <a:avLst>
                <a:gd name="adj" fmla="val 25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eaLnBrk="1" hangingPunct="1">
                <a:spcBef>
                  <a:spcPct val="0"/>
                </a:spcBef>
                <a:buFontTx/>
                <a:buNone/>
              </a:pPr>
              <a:r>
                <a:rPr lang="fr-FR" altLang="fr-FR">
                  <a:solidFill>
                    <a:schemeClr val="bg1"/>
                  </a:solidFill>
                </a:rPr>
                <a:t>Droit </a:t>
              </a:r>
            </a:p>
            <a:p>
              <a:pPr algn="ctr" eaLnBrk="1" hangingPunct="1">
                <a:spcBef>
                  <a:spcPct val="0"/>
                </a:spcBef>
                <a:buFontTx/>
                <a:buNone/>
              </a:pPr>
              <a:r>
                <a:rPr lang="fr-FR" altLang="fr-FR">
                  <a:solidFill>
                    <a:schemeClr val="bg1"/>
                  </a:solidFill>
                </a:rPr>
                <a:t>d’opposition</a:t>
              </a:r>
            </a:p>
          </p:txBody>
        </p:sp>
        <p:sp>
          <p:nvSpPr>
            <p:cNvPr id="30742" name="AutoShape 6"/>
            <p:cNvSpPr>
              <a:spLocks noChangeArrowheads="1"/>
            </p:cNvSpPr>
            <p:nvPr/>
          </p:nvSpPr>
          <p:spPr bwMode="auto">
            <a:xfrm>
              <a:off x="1968" y="723"/>
              <a:ext cx="1824" cy="909"/>
            </a:xfrm>
            <a:prstGeom prst="cube">
              <a:avLst>
                <a:gd name="adj" fmla="val 25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eaLnBrk="1" hangingPunct="1">
                <a:spcBef>
                  <a:spcPct val="0"/>
                </a:spcBef>
                <a:buFontTx/>
                <a:buNone/>
              </a:pPr>
              <a:r>
                <a:rPr lang="fr-FR" altLang="fr-FR">
                  <a:solidFill>
                    <a:schemeClr val="bg1"/>
                  </a:solidFill>
                </a:rPr>
                <a:t>Droit d’accès</a:t>
              </a:r>
            </a:p>
          </p:txBody>
        </p:sp>
      </p:grpSp>
      <p:sp>
        <p:nvSpPr>
          <p:cNvPr id="30727" name="Oval 7"/>
          <p:cNvSpPr>
            <a:spLocks noChangeArrowheads="1"/>
          </p:cNvSpPr>
          <p:nvPr/>
        </p:nvSpPr>
        <p:spPr bwMode="auto">
          <a:xfrm>
            <a:off x="1397000" y="1193800"/>
            <a:ext cx="5397500" cy="1244600"/>
          </a:xfrm>
          <a:prstGeom prst="ellipse">
            <a:avLst/>
          </a:prstGeom>
          <a:solidFill>
            <a:srgbClr val="00E4A8"/>
          </a:solid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eaLnBrk="1" hangingPunct="1">
              <a:spcBef>
                <a:spcPct val="0"/>
              </a:spcBef>
              <a:buFontTx/>
              <a:buNone/>
            </a:pPr>
            <a:r>
              <a:rPr lang="fr-FR" altLang="fr-FR" sz="2000" b="1">
                <a:solidFill>
                  <a:schemeClr val="bg1"/>
                </a:solidFill>
              </a:rPr>
              <a:t>Droit d’être</a:t>
            </a:r>
          </a:p>
          <a:p>
            <a:pPr algn="ctr" eaLnBrk="1" hangingPunct="1">
              <a:spcBef>
                <a:spcPct val="0"/>
              </a:spcBef>
              <a:buFontTx/>
              <a:buNone/>
            </a:pPr>
            <a:r>
              <a:rPr lang="fr-FR" altLang="fr-FR" sz="2000" b="1">
                <a:solidFill>
                  <a:schemeClr val="bg1"/>
                </a:solidFill>
              </a:rPr>
              <a:t>informé</a:t>
            </a:r>
          </a:p>
        </p:txBody>
      </p:sp>
      <p:sp>
        <p:nvSpPr>
          <p:cNvPr id="5117960" name="Line 8"/>
          <p:cNvSpPr>
            <a:spLocks noChangeShapeType="1"/>
          </p:cNvSpPr>
          <p:nvPr/>
        </p:nvSpPr>
        <p:spPr bwMode="auto">
          <a:xfrm>
            <a:off x="6781800" y="1828800"/>
            <a:ext cx="736600" cy="0"/>
          </a:xfrm>
          <a:prstGeom prst="line">
            <a:avLst/>
          </a:prstGeom>
          <a:noFill/>
          <a:ln w="9525">
            <a:solidFill>
              <a:schemeClr val="tx1"/>
            </a:solidFill>
            <a:round/>
            <a:headEnd/>
            <a:tailEn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a:lstStyle/>
          <a:p>
            <a:pPr>
              <a:defRPr/>
            </a:pPr>
            <a:endParaRPr lang="fr-FR"/>
          </a:p>
        </p:txBody>
      </p:sp>
      <p:sp>
        <p:nvSpPr>
          <p:cNvPr id="5117961" name="Line 9"/>
          <p:cNvSpPr>
            <a:spLocks noChangeShapeType="1"/>
          </p:cNvSpPr>
          <p:nvPr/>
        </p:nvSpPr>
        <p:spPr bwMode="auto">
          <a:xfrm>
            <a:off x="7518400" y="1828800"/>
            <a:ext cx="0" cy="3594100"/>
          </a:xfrm>
          <a:prstGeom prst="line">
            <a:avLst/>
          </a:prstGeom>
          <a:noFill/>
          <a:ln w="9525">
            <a:solidFill>
              <a:schemeClr val="tx1"/>
            </a:solidFill>
            <a:round/>
            <a:headEnd/>
            <a:tailEn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a:lstStyle/>
          <a:p>
            <a:pPr>
              <a:defRPr/>
            </a:pPr>
            <a:endParaRPr lang="fr-FR"/>
          </a:p>
        </p:txBody>
      </p:sp>
      <p:sp>
        <p:nvSpPr>
          <p:cNvPr id="5117962" name="Line 10"/>
          <p:cNvSpPr>
            <a:spLocks noChangeShapeType="1"/>
          </p:cNvSpPr>
          <p:nvPr/>
        </p:nvSpPr>
        <p:spPr bwMode="auto">
          <a:xfrm flipH="1">
            <a:off x="5397500" y="2717800"/>
            <a:ext cx="2120900" cy="0"/>
          </a:xfrm>
          <a:prstGeom prst="line">
            <a:avLst/>
          </a:prstGeom>
          <a:noFill/>
          <a:ln w="9525">
            <a:solidFill>
              <a:schemeClr val="tx1"/>
            </a:solidFill>
            <a:round/>
            <a:headEnd/>
            <a:tailEnd type="triangle" w="med" len="me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a:lstStyle/>
          <a:p>
            <a:pPr>
              <a:defRPr/>
            </a:pPr>
            <a:endParaRPr lang="fr-FR"/>
          </a:p>
        </p:txBody>
      </p:sp>
      <p:sp>
        <p:nvSpPr>
          <p:cNvPr id="5117963" name="Line 11"/>
          <p:cNvSpPr>
            <a:spLocks noChangeShapeType="1"/>
          </p:cNvSpPr>
          <p:nvPr/>
        </p:nvSpPr>
        <p:spPr bwMode="auto">
          <a:xfrm flipH="1">
            <a:off x="5384800" y="3924300"/>
            <a:ext cx="2146300" cy="0"/>
          </a:xfrm>
          <a:prstGeom prst="line">
            <a:avLst/>
          </a:prstGeom>
          <a:noFill/>
          <a:ln w="9525">
            <a:solidFill>
              <a:schemeClr val="tx1"/>
            </a:solidFill>
            <a:round/>
            <a:headEnd/>
            <a:tailEnd type="triangle" w="med" len="me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a:lstStyle/>
          <a:p>
            <a:pPr>
              <a:defRPr/>
            </a:pPr>
            <a:endParaRPr lang="fr-FR"/>
          </a:p>
        </p:txBody>
      </p:sp>
      <p:sp>
        <p:nvSpPr>
          <p:cNvPr id="5117964" name="Line 12"/>
          <p:cNvSpPr>
            <a:spLocks noChangeShapeType="1"/>
          </p:cNvSpPr>
          <p:nvPr/>
        </p:nvSpPr>
        <p:spPr bwMode="auto">
          <a:xfrm flipH="1">
            <a:off x="5270500" y="5410200"/>
            <a:ext cx="2235200" cy="0"/>
          </a:xfrm>
          <a:prstGeom prst="line">
            <a:avLst/>
          </a:prstGeom>
          <a:noFill/>
          <a:ln w="9525">
            <a:solidFill>
              <a:schemeClr val="tx1"/>
            </a:solidFill>
            <a:round/>
            <a:headEnd/>
            <a:tailEnd type="triangle" w="med" len="me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a:lstStyle/>
          <a:p>
            <a:pPr>
              <a:defRPr/>
            </a:pPr>
            <a:endParaRPr lang="fr-FR"/>
          </a:p>
        </p:txBody>
      </p:sp>
      <p:sp>
        <p:nvSpPr>
          <p:cNvPr id="30733" name="Text Box 13"/>
          <p:cNvSpPr txBox="1">
            <a:spLocks noChangeArrowheads="1"/>
          </p:cNvSpPr>
          <p:nvPr/>
        </p:nvSpPr>
        <p:spPr bwMode="auto">
          <a:xfrm>
            <a:off x="7810500" y="1765300"/>
            <a:ext cx="419100" cy="3668713"/>
          </a:xfrm>
          <a:prstGeom prst="rect">
            <a:avLst/>
          </a:prstGeom>
          <a:solidFill>
            <a:srgbClr val="FF66FF"/>
          </a:solidFill>
          <a:ln>
            <a:noFill/>
          </a:ln>
          <a:effectLst>
            <a:prstShdw prst="shdw17" dist="17961" dir="2700000">
              <a:srgbClr val="993D99"/>
            </a:prst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hangingPunct="1">
              <a:spcBef>
                <a:spcPct val="50000"/>
              </a:spcBef>
              <a:buFontTx/>
              <a:buNone/>
            </a:pPr>
            <a:r>
              <a:rPr lang="fr-FR" altLang="fr-FR" sz="1800">
                <a:solidFill>
                  <a:schemeClr val="tx1"/>
                </a:solidFill>
              </a:rPr>
              <a:t>D</a:t>
            </a:r>
          </a:p>
          <a:p>
            <a:pPr eaLnBrk="1" hangingPunct="1">
              <a:spcBef>
                <a:spcPct val="50000"/>
              </a:spcBef>
              <a:buFontTx/>
              <a:buNone/>
            </a:pPr>
            <a:r>
              <a:rPr lang="fr-FR" altLang="fr-FR" sz="1800">
                <a:solidFill>
                  <a:schemeClr val="tx1"/>
                </a:solidFill>
              </a:rPr>
              <a:t>E</a:t>
            </a:r>
          </a:p>
          <a:p>
            <a:pPr eaLnBrk="1" hangingPunct="1">
              <a:spcBef>
                <a:spcPct val="50000"/>
              </a:spcBef>
              <a:buFontTx/>
              <a:buNone/>
            </a:pPr>
            <a:r>
              <a:rPr lang="fr-FR" altLang="fr-FR" sz="1800">
                <a:solidFill>
                  <a:schemeClr val="tx1"/>
                </a:solidFill>
              </a:rPr>
              <a:t>C</a:t>
            </a:r>
          </a:p>
          <a:p>
            <a:pPr eaLnBrk="1" hangingPunct="1">
              <a:spcBef>
                <a:spcPct val="50000"/>
              </a:spcBef>
              <a:buFontTx/>
              <a:buNone/>
            </a:pPr>
            <a:r>
              <a:rPr lang="fr-FR" altLang="fr-FR" sz="1800">
                <a:solidFill>
                  <a:schemeClr val="tx1"/>
                </a:solidFill>
              </a:rPr>
              <a:t>L</a:t>
            </a:r>
          </a:p>
          <a:p>
            <a:pPr eaLnBrk="1" hangingPunct="1">
              <a:spcBef>
                <a:spcPct val="50000"/>
              </a:spcBef>
              <a:buFontTx/>
              <a:buNone/>
            </a:pPr>
            <a:r>
              <a:rPr lang="fr-FR" altLang="fr-FR" sz="1800">
                <a:solidFill>
                  <a:schemeClr val="tx1"/>
                </a:solidFill>
              </a:rPr>
              <a:t>E</a:t>
            </a:r>
          </a:p>
          <a:p>
            <a:pPr eaLnBrk="1" hangingPunct="1">
              <a:spcBef>
                <a:spcPct val="50000"/>
              </a:spcBef>
              <a:buFontTx/>
              <a:buNone/>
            </a:pPr>
            <a:r>
              <a:rPr lang="fr-FR" altLang="fr-FR" sz="1800">
                <a:solidFill>
                  <a:schemeClr val="tx1"/>
                </a:solidFill>
              </a:rPr>
              <a:t>N</a:t>
            </a:r>
          </a:p>
          <a:p>
            <a:pPr eaLnBrk="1" hangingPunct="1">
              <a:spcBef>
                <a:spcPct val="50000"/>
              </a:spcBef>
              <a:buFontTx/>
              <a:buNone/>
            </a:pPr>
            <a:r>
              <a:rPr lang="fr-FR" altLang="fr-FR" sz="1800">
                <a:solidFill>
                  <a:schemeClr val="tx1"/>
                </a:solidFill>
              </a:rPr>
              <a:t>C</a:t>
            </a:r>
          </a:p>
          <a:p>
            <a:pPr eaLnBrk="1" hangingPunct="1">
              <a:spcBef>
                <a:spcPct val="50000"/>
              </a:spcBef>
              <a:buFontTx/>
              <a:buNone/>
            </a:pPr>
            <a:r>
              <a:rPr lang="fr-FR" altLang="fr-FR" sz="1800">
                <a:solidFill>
                  <a:schemeClr val="tx1"/>
                </a:solidFill>
              </a:rPr>
              <a:t>H</a:t>
            </a:r>
          </a:p>
          <a:p>
            <a:pPr eaLnBrk="1" hangingPunct="1">
              <a:spcBef>
                <a:spcPct val="50000"/>
              </a:spcBef>
              <a:buFontTx/>
              <a:buNone/>
            </a:pPr>
            <a:r>
              <a:rPr lang="fr-FR" altLang="fr-FR" sz="1800">
                <a:solidFill>
                  <a:schemeClr val="tx1"/>
                </a:solidFill>
              </a:rPr>
              <a:t>E</a:t>
            </a:r>
          </a:p>
        </p:txBody>
      </p:sp>
      <p:sp>
        <p:nvSpPr>
          <p:cNvPr id="5117966" name="Line 14"/>
          <p:cNvSpPr>
            <a:spLocks noChangeShapeType="1"/>
          </p:cNvSpPr>
          <p:nvPr/>
        </p:nvSpPr>
        <p:spPr bwMode="auto">
          <a:xfrm flipV="1">
            <a:off x="7518400" y="1435100"/>
            <a:ext cx="0" cy="406400"/>
          </a:xfrm>
          <a:prstGeom prst="line">
            <a:avLst/>
          </a:prstGeom>
          <a:noFill/>
          <a:ln w="9525">
            <a:solidFill>
              <a:schemeClr val="tx1"/>
            </a:solidFill>
            <a:round/>
            <a:headEnd/>
            <a:tailEn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a:lstStyle/>
          <a:p>
            <a:pPr>
              <a:defRPr/>
            </a:pPr>
            <a:endParaRPr lang="fr-FR"/>
          </a:p>
        </p:txBody>
      </p:sp>
      <p:sp>
        <p:nvSpPr>
          <p:cNvPr id="5117967" name="Line 15"/>
          <p:cNvSpPr>
            <a:spLocks noChangeShapeType="1"/>
          </p:cNvSpPr>
          <p:nvPr/>
        </p:nvSpPr>
        <p:spPr bwMode="auto">
          <a:xfrm>
            <a:off x="7518400" y="1435100"/>
            <a:ext cx="482600" cy="0"/>
          </a:xfrm>
          <a:prstGeom prst="line">
            <a:avLst/>
          </a:prstGeom>
          <a:noFill/>
          <a:ln w="9525">
            <a:solidFill>
              <a:schemeClr val="tx1"/>
            </a:solidFill>
            <a:round/>
            <a:headEnd/>
            <a:tailEn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a:lstStyle/>
          <a:p>
            <a:pPr>
              <a:defRPr/>
            </a:pPr>
            <a:endParaRPr lang="fr-FR"/>
          </a:p>
        </p:txBody>
      </p:sp>
      <p:sp>
        <p:nvSpPr>
          <p:cNvPr id="5117968" name="Line 16"/>
          <p:cNvSpPr>
            <a:spLocks noChangeShapeType="1"/>
          </p:cNvSpPr>
          <p:nvPr/>
        </p:nvSpPr>
        <p:spPr bwMode="auto">
          <a:xfrm>
            <a:off x="8013700" y="1435100"/>
            <a:ext cx="0" cy="317500"/>
          </a:xfrm>
          <a:prstGeom prst="line">
            <a:avLst/>
          </a:prstGeom>
          <a:noFill/>
          <a:ln w="9525">
            <a:solidFill>
              <a:schemeClr val="tx1"/>
            </a:solidFill>
            <a:round/>
            <a:headEnd/>
            <a:tailEnd type="triangle" w="med" len="me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a:lstStyle/>
          <a:p>
            <a:pPr>
              <a:defRPr/>
            </a:pPr>
            <a:endParaRPr lang="fr-FR"/>
          </a:p>
        </p:txBody>
      </p:sp>
      <p:sp>
        <p:nvSpPr>
          <p:cNvPr id="5117969" name="Line 17"/>
          <p:cNvSpPr>
            <a:spLocks noChangeShapeType="1"/>
          </p:cNvSpPr>
          <p:nvPr/>
        </p:nvSpPr>
        <p:spPr bwMode="auto">
          <a:xfrm flipH="1">
            <a:off x="7531100" y="2730500"/>
            <a:ext cx="254000" cy="0"/>
          </a:xfrm>
          <a:prstGeom prst="line">
            <a:avLst/>
          </a:prstGeom>
          <a:noFill/>
          <a:ln w="9525">
            <a:solidFill>
              <a:schemeClr val="tx1"/>
            </a:solidFill>
            <a:round/>
            <a:headEnd/>
            <a:tailEnd type="triangle" w="med" len="me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a:lstStyle/>
          <a:p>
            <a:pPr>
              <a:defRPr/>
            </a:pPr>
            <a:endParaRPr lang="fr-FR"/>
          </a:p>
        </p:txBody>
      </p:sp>
      <p:sp>
        <p:nvSpPr>
          <p:cNvPr id="5117970" name="Line 18"/>
          <p:cNvSpPr>
            <a:spLocks noChangeShapeType="1"/>
          </p:cNvSpPr>
          <p:nvPr/>
        </p:nvSpPr>
        <p:spPr bwMode="auto">
          <a:xfrm flipH="1">
            <a:off x="7494588" y="3938588"/>
            <a:ext cx="304800" cy="0"/>
          </a:xfrm>
          <a:prstGeom prst="line">
            <a:avLst/>
          </a:prstGeom>
          <a:noFill/>
          <a:ln w="9525">
            <a:solidFill>
              <a:schemeClr val="tx1"/>
            </a:solidFill>
            <a:round/>
            <a:headEnd/>
            <a:tailEnd type="triangle" w="med" len="me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a:lstStyle/>
          <a:p>
            <a:pPr>
              <a:defRPr/>
            </a:pPr>
            <a:endParaRPr lang="fr-FR"/>
          </a:p>
        </p:txBody>
      </p:sp>
      <p:sp>
        <p:nvSpPr>
          <p:cNvPr id="5117971" name="Line 19"/>
          <p:cNvSpPr>
            <a:spLocks noChangeShapeType="1"/>
          </p:cNvSpPr>
          <p:nvPr/>
        </p:nvSpPr>
        <p:spPr bwMode="auto">
          <a:xfrm flipH="1">
            <a:off x="7532688" y="5386388"/>
            <a:ext cx="254000" cy="0"/>
          </a:xfrm>
          <a:prstGeom prst="line">
            <a:avLst/>
          </a:prstGeom>
          <a:noFill/>
          <a:ln w="9525">
            <a:solidFill>
              <a:schemeClr val="tx1"/>
            </a:solidFill>
            <a:round/>
            <a:headEnd/>
            <a:tailEnd type="triangle" w="med" len="me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txBody>
          <a:bodyPr/>
          <a:lstStyle/>
          <a:p>
            <a:pPr>
              <a:defRPr/>
            </a:pPr>
            <a:endParaRPr lang="fr-FR"/>
          </a:p>
        </p:txBody>
      </p:sp>
    </p:spTree>
  </p:cSld>
  <p:clrMapOvr>
    <a:masterClrMapping/>
  </p:clrMapOvr>
  <p:transition>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Espace réservé de la date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8559AE74-03B1-4FD4-8640-7449FA41C526}" type="datetime3">
              <a:rPr lang="fr-FR" altLang="fr-FR" sz="1000" smtClean="0"/>
              <a:pPr eaLnBrk="1" fontAlgn="base" hangingPunct="1">
                <a:spcBef>
                  <a:spcPct val="0"/>
                </a:spcBef>
                <a:spcAft>
                  <a:spcPct val="0"/>
                </a:spcAft>
                <a:buFontTx/>
                <a:buNone/>
              </a:pPr>
              <a:t>13.04.15</a:t>
            </a:fld>
            <a:endParaRPr lang="fr-FR" altLang="fr-FR" sz="1000" smtClean="0"/>
          </a:p>
        </p:txBody>
      </p:sp>
      <p:sp>
        <p:nvSpPr>
          <p:cNvPr id="31747" name="Espace réservé du pied de page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r>
              <a:rPr lang="fr-FR" altLang="fr-FR" sz="1000" smtClean="0"/>
              <a:t>Formation SSI</a:t>
            </a:r>
          </a:p>
        </p:txBody>
      </p:sp>
      <p:sp>
        <p:nvSpPr>
          <p:cNvPr id="31748" name="Espace réservé du numéro de diapositive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71F45C52-6EBC-494D-99E6-E141E0A375F2}" type="slidenum">
              <a:rPr lang="fr-FR" altLang="fr-FR" sz="1200" smtClean="0">
                <a:solidFill>
                  <a:schemeClr val="bg1"/>
                </a:solidFill>
              </a:rPr>
              <a:pPr eaLnBrk="1" fontAlgn="base" hangingPunct="1">
                <a:spcBef>
                  <a:spcPct val="0"/>
                </a:spcBef>
                <a:spcAft>
                  <a:spcPct val="0"/>
                </a:spcAft>
                <a:buFontTx/>
                <a:buNone/>
              </a:pPr>
              <a:t>29</a:t>
            </a:fld>
            <a:endParaRPr lang="fr-FR" altLang="fr-FR" sz="1200" smtClean="0">
              <a:solidFill>
                <a:schemeClr val="bg1"/>
              </a:solidFill>
            </a:endParaRPr>
          </a:p>
        </p:txBody>
      </p:sp>
      <p:sp>
        <p:nvSpPr>
          <p:cNvPr id="31749" name="Espace réservé du numéro de diapositive 4"/>
          <p:cNvSpPr txBox="1">
            <a:spLocks noGrp="1"/>
          </p:cNvSpPr>
          <p:nvPr/>
        </p:nvSpPr>
        <p:spPr bwMode="auto">
          <a:xfrm>
            <a:off x="8710613" y="6346825"/>
            <a:ext cx="3667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eaLnBrk="1" hangingPunct="1">
              <a:spcBef>
                <a:spcPct val="0"/>
              </a:spcBef>
              <a:buFontTx/>
              <a:buNone/>
            </a:pPr>
            <a:fld id="{69910654-984B-489A-B961-01AC39E2DFD1}" type="slidenum">
              <a:rPr lang="fr-FR" altLang="fr-FR" sz="1000">
                <a:solidFill>
                  <a:schemeClr val="bg1"/>
                </a:solidFill>
              </a:rPr>
              <a:pPr algn="ctr" eaLnBrk="1" hangingPunct="1">
                <a:spcBef>
                  <a:spcPct val="0"/>
                </a:spcBef>
                <a:buFontTx/>
                <a:buNone/>
              </a:pPr>
              <a:t>29</a:t>
            </a:fld>
            <a:endParaRPr lang="fr-FR" altLang="fr-FR" sz="1000">
              <a:solidFill>
                <a:schemeClr val="bg1"/>
              </a:solidFill>
            </a:endParaRPr>
          </a:p>
        </p:txBody>
      </p:sp>
      <p:sp>
        <p:nvSpPr>
          <p:cNvPr id="31750" name="Rectangle 2"/>
          <p:cNvSpPr>
            <a:spLocks noGrp="1" noChangeArrowheads="1"/>
          </p:cNvSpPr>
          <p:nvPr>
            <p:ph type="title" idx="4294967295"/>
          </p:nvPr>
        </p:nvSpPr>
        <p:spPr>
          <a:xfrm>
            <a:off x="527050" y="333375"/>
            <a:ext cx="8221663" cy="581025"/>
          </a:xfrm>
        </p:spPr>
        <p:txBody>
          <a:bodyPr/>
          <a:lstStyle/>
          <a:p>
            <a:r>
              <a:rPr lang="fr-FR" altLang="fr-FR" dirty="0" smtClean="0">
                <a:latin typeface="Arial" charset="0"/>
                <a:cs typeface="Arial" charset="0"/>
              </a:rPr>
              <a:t>Droit d’interrogation et d’accès direct</a:t>
            </a:r>
          </a:p>
        </p:txBody>
      </p:sp>
      <p:sp>
        <p:nvSpPr>
          <p:cNvPr id="31751" name="Rectangle 4"/>
          <p:cNvSpPr>
            <a:spLocks noChangeArrowheads="1"/>
          </p:cNvSpPr>
          <p:nvPr/>
        </p:nvSpPr>
        <p:spPr bwMode="auto">
          <a:xfrm>
            <a:off x="304800" y="2638425"/>
            <a:ext cx="2133600" cy="915988"/>
          </a:xfrm>
          <a:prstGeom prst="rect">
            <a:avLst/>
          </a:prstGeom>
          <a:solidFill>
            <a:srgbClr val="FF0000"/>
          </a:solidFill>
          <a:ln>
            <a:noFill/>
          </a:ln>
          <a:effectLst>
            <a:prstShdw prst="shdw17" dist="17961" dir="2700000">
              <a:srgbClr val="990000"/>
            </a:prst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eaLnBrk="1" hangingPunct="1">
              <a:spcBef>
                <a:spcPct val="0"/>
              </a:spcBef>
              <a:buFontTx/>
              <a:buNone/>
            </a:pPr>
            <a:r>
              <a:rPr lang="fr-FR" altLang="fr-FR" sz="1800">
                <a:solidFill>
                  <a:srgbClr val="23238D"/>
                </a:solidFill>
              </a:rPr>
              <a:t>Droit d’interrogation Article 39 </a:t>
            </a:r>
          </a:p>
        </p:txBody>
      </p:sp>
      <p:sp>
        <p:nvSpPr>
          <p:cNvPr id="5120005" name="Rectangle 5"/>
          <p:cNvSpPr>
            <a:spLocks noChangeArrowheads="1"/>
          </p:cNvSpPr>
          <p:nvPr/>
        </p:nvSpPr>
        <p:spPr bwMode="auto">
          <a:xfrm>
            <a:off x="2425700" y="2098675"/>
            <a:ext cx="6350000" cy="2644775"/>
          </a:xfrm>
          <a:prstGeom prst="rect">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just" eaLnBrk="0" hangingPunct="0">
              <a:defRPr/>
            </a:pPr>
            <a:r>
              <a:rPr lang="fr-FR" sz="1400">
                <a:solidFill>
                  <a:srgbClr val="23238D"/>
                </a:solidFill>
                <a:cs typeface="Arial" charset="0"/>
              </a:rPr>
              <a:t>Toute personne physique justifiant de son identité a le droit d’interroger le responsable d’un traitement de données à caractère personnel en vue d’obtenir : </a:t>
            </a:r>
          </a:p>
          <a:p>
            <a:pPr algn="just" eaLnBrk="0" hangingPunct="0">
              <a:defRPr/>
            </a:pPr>
            <a:r>
              <a:rPr lang="fr-FR" sz="1400">
                <a:solidFill>
                  <a:srgbClr val="23238D"/>
                </a:solidFill>
                <a:cs typeface="Arial" charset="0"/>
              </a:rPr>
              <a:t>1° La confirmation que des données à caractère personnel la concernant font ou ne font pas l’objet de ce traitement </a:t>
            </a:r>
          </a:p>
          <a:p>
            <a:pPr algn="just" eaLnBrk="0" hangingPunct="0">
              <a:defRPr/>
            </a:pPr>
            <a:r>
              <a:rPr lang="fr-FR" sz="1400">
                <a:solidFill>
                  <a:srgbClr val="23238D"/>
                </a:solidFill>
                <a:cs typeface="Arial" charset="0"/>
              </a:rPr>
              <a:t>2° Des informations relatives aux finalités du traitement, aux catégories de données à caractère personnel traitées et aux destinataires ou aux catégories de destinataires auxquels les données sont communiquées </a:t>
            </a:r>
          </a:p>
          <a:p>
            <a:pPr algn="just" eaLnBrk="0" hangingPunct="0">
              <a:defRPr/>
            </a:pPr>
            <a:r>
              <a:rPr lang="fr-FR" sz="1400">
                <a:solidFill>
                  <a:srgbClr val="23238D"/>
                </a:solidFill>
                <a:cs typeface="Arial" charset="0"/>
              </a:rPr>
              <a:t>3° Le cas échéant, des informations relatives aux transferts de données à caractère personnel envisagés à destination d’un État non membre de la Communauté européenne ;</a:t>
            </a:r>
          </a:p>
          <a:p>
            <a:pPr eaLnBrk="0" hangingPunct="0">
              <a:defRPr/>
            </a:pPr>
            <a:endParaRPr lang="fr-FR" sz="1400">
              <a:solidFill>
                <a:srgbClr val="23238D"/>
              </a:solidFill>
              <a:cs typeface="Arial" charset="0"/>
            </a:endParaRPr>
          </a:p>
        </p:txBody>
      </p:sp>
      <p:sp>
        <p:nvSpPr>
          <p:cNvPr id="5120006" name="Rectangle 6"/>
          <p:cNvSpPr>
            <a:spLocks noChangeArrowheads="1"/>
          </p:cNvSpPr>
          <p:nvPr/>
        </p:nvSpPr>
        <p:spPr bwMode="auto">
          <a:xfrm>
            <a:off x="292100" y="2276475"/>
            <a:ext cx="2133600" cy="366713"/>
          </a:xfrm>
          <a:prstGeom prst="rect">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0" hangingPunct="0">
              <a:defRPr/>
            </a:pPr>
            <a:r>
              <a:rPr lang="fr-FR">
                <a:solidFill>
                  <a:srgbClr val="23238D"/>
                </a:solidFill>
                <a:cs typeface="Arial" charset="0"/>
              </a:rPr>
              <a:t>Principe</a:t>
            </a:r>
          </a:p>
        </p:txBody>
      </p:sp>
      <p:sp>
        <p:nvSpPr>
          <p:cNvPr id="5120007" name="Rectangle 7"/>
          <p:cNvSpPr>
            <a:spLocks noChangeArrowheads="1"/>
          </p:cNvSpPr>
          <p:nvPr/>
        </p:nvSpPr>
        <p:spPr bwMode="auto">
          <a:xfrm>
            <a:off x="0" y="2476500"/>
            <a:ext cx="9144000" cy="19050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defRPr/>
            </a:pPr>
            <a:endParaRPr lang="fr-FR"/>
          </a:p>
        </p:txBody>
      </p:sp>
    </p:spTree>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p:cNvSpPr>
            <a:spLocks noGrp="1"/>
          </p:cNvSpPr>
          <p:nvPr>
            <p:ph type="title"/>
          </p:nvPr>
        </p:nvSpPr>
        <p:spPr>
          <a:xfrm>
            <a:off x="468313" y="260350"/>
            <a:ext cx="8229600" cy="1143000"/>
          </a:xfrm>
        </p:spPr>
        <p:txBody>
          <a:bodyPr/>
          <a:lstStyle/>
          <a:p>
            <a:pPr marL="514350" indent="-514350" algn="ctr"/>
            <a:r>
              <a:rPr lang="fr-FR" altLang="fr-FR" smtClean="0">
                <a:latin typeface="Arial" charset="0"/>
                <a:cs typeface="Arial" charset="0"/>
              </a:rPr>
              <a:t>Le plan</a:t>
            </a:r>
          </a:p>
        </p:txBody>
      </p:sp>
      <p:pic>
        <p:nvPicPr>
          <p:cNvPr id="7171" name="Espace réservé du contenu 7" descr="Image 1.jpg"/>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076825" y="1700213"/>
            <a:ext cx="3829050" cy="4105275"/>
          </a:xfrm>
        </p:spPr>
      </p:pic>
      <p:sp>
        <p:nvSpPr>
          <p:cNvPr id="7172" name="Espace réservé de la date 4"/>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75824E32-3105-4D6B-9526-AD4FAB571B84}" type="datetime1">
              <a:rPr lang="fr-FR" altLang="fr-FR" sz="1000" smtClean="0"/>
              <a:pPr eaLnBrk="1" fontAlgn="base" hangingPunct="1">
                <a:spcBef>
                  <a:spcPct val="0"/>
                </a:spcBef>
                <a:spcAft>
                  <a:spcPct val="0"/>
                </a:spcAft>
                <a:buFontTx/>
                <a:buNone/>
              </a:pPr>
              <a:t>13/04/2015</a:t>
            </a:fld>
            <a:endParaRPr lang="fr-FR" altLang="fr-FR" sz="1000" smtClean="0"/>
          </a:p>
        </p:txBody>
      </p:sp>
      <p:sp>
        <p:nvSpPr>
          <p:cNvPr id="7173" name="Espace réservé du pied de page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r>
              <a:rPr lang="fr-FR" altLang="fr-FR" sz="1000" smtClean="0"/>
              <a:t>Confidentiel Entreprise</a:t>
            </a:r>
          </a:p>
        </p:txBody>
      </p:sp>
      <p:sp>
        <p:nvSpPr>
          <p:cNvPr id="7174" name="Espace réservé du numéro de diapositive 6"/>
          <p:cNvSpPr>
            <a:spLocks noGrp="1"/>
          </p:cNvSpPr>
          <p:nvPr>
            <p:ph type="sldNum" sz="quarter" idx="12"/>
          </p:nvPr>
        </p:nvSpPr>
        <p:spPr bwMode="auto">
          <a:xfrm>
            <a:off x="8424863" y="6237288"/>
            <a:ext cx="611187"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946B4668-8E76-488E-8EB6-2CCBF932DBA6}" type="slidenum">
              <a:rPr lang="fr-FR" altLang="fr-FR" sz="1200" smtClean="0">
                <a:solidFill>
                  <a:schemeClr val="bg1"/>
                </a:solidFill>
              </a:rPr>
              <a:pPr eaLnBrk="1" fontAlgn="base" hangingPunct="1">
                <a:spcBef>
                  <a:spcPct val="0"/>
                </a:spcBef>
                <a:spcAft>
                  <a:spcPct val="0"/>
                </a:spcAft>
                <a:buFontTx/>
                <a:buNone/>
              </a:pPr>
              <a:t>3</a:t>
            </a:fld>
            <a:endParaRPr lang="fr-FR" altLang="fr-FR" sz="1200" smtClean="0">
              <a:solidFill>
                <a:schemeClr val="bg1"/>
              </a:solidFill>
            </a:endParaRPr>
          </a:p>
        </p:txBody>
      </p:sp>
      <p:sp>
        <p:nvSpPr>
          <p:cNvPr id="9" name="Rectangle à coins arrondis 8"/>
          <p:cNvSpPr/>
          <p:nvPr/>
        </p:nvSpPr>
        <p:spPr>
          <a:xfrm>
            <a:off x="250825" y="1700213"/>
            <a:ext cx="4608513" cy="4176712"/>
          </a:xfrm>
          <a:prstGeom prst="round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marL="514350" indent="-514350">
              <a:buFont typeface="Arial" charset="0"/>
              <a:buAutoNum type="arabicPeriod"/>
              <a:defRPr/>
            </a:pPr>
            <a:r>
              <a:rPr lang="fr-FR" sz="2200" dirty="0">
                <a:solidFill>
                  <a:srgbClr val="004C99"/>
                </a:solidFill>
                <a:cs typeface="Arial" charset="0"/>
              </a:rPr>
              <a:t>Socle juridique et principes</a:t>
            </a:r>
          </a:p>
          <a:p>
            <a:pPr marL="514350" indent="-514350">
              <a:buFont typeface="Arial" charset="0"/>
              <a:buAutoNum type="arabicPeriod"/>
              <a:defRPr/>
            </a:pPr>
            <a:endParaRPr lang="fr-FR" sz="2200" dirty="0">
              <a:solidFill>
                <a:srgbClr val="004C99"/>
              </a:solidFill>
              <a:cs typeface="Arial" charset="0"/>
            </a:endParaRPr>
          </a:p>
          <a:p>
            <a:pPr marL="514350" indent="-514350">
              <a:buFont typeface="Arial" charset="0"/>
              <a:buAutoNum type="arabicPeriod"/>
              <a:defRPr/>
            </a:pPr>
            <a:r>
              <a:rPr lang="fr-FR" sz="2200">
                <a:solidFill>
                  <a:srgbClr val="004C99"/>
                </a:solidFill>
                <a:cs typeface="Arial" charset="0"/>
              </a:rPr>
              <a:t>Les </a:t>
            </a:r>
            <a:r>
              <a:rPr lang="fr-FR" sz="2200" dirty="0">
                <a:solidFill>
                  <a:srgbClr val="004C99"/>
                </a:solidFill>
                <a:cs typeface="Arial" charset="0"/>
              </a:rPr>
              <a:t>acteurs </a:t>
            </a:r>
          </a:p>
          <a:p>
            <a:pPr marL="514350" indent="-514350">
              <a:buFont typeface="Arial" charset="0"/>
              <a:buAutoNum type="arabicPeriod"/>
              <a:defRPr/>
            </a:pPr>
            <a:endParaRPr lang="fr-FR" sz="2200" dirty="0">
              <a:solidFill>
                <a:srgbClr val="004C99"/>
              </a:solidFill>
              <a:cs typeface="Arial" charset="0"/>
            </a:endParaRPr>
          </a:p>
          <a:p>
            <a:pPr marL="514350" indent="-514350">
              <a:buFont typeface="Arial" charset="0"/>
              <a:buAutoNum type="arabicPeriod"/>
              <a:defRPr/>
            </a:pPr>
            <a:r>
              <a:rPr lang="fr-FR" sz="2200" dirty="0">
                <a:solidFill>
                  <a:srgbClr val="004C99"/>
                </a:solidFill>
                <a:cs typeface="Arial" charset="0"/>
              </a:rPr>
              <a:t>Les droits/obligations</a:t>
            </a:r>
          </a:p>
          <a:p>
            <a:pPr marL="514350" indent="-514350">
              <a:buFont typeface="Arial" charset="0"/>
              <a:buAutoNum type="arabicPeriod"/>
              <a:defRPr/>
            </a:pPr>
            <a:endParaRPr lang="fr-FR" sz="2200" dirty="0">
              <a:solidFill>
                <a:srgbClr val="004C99"/>
              </a:solidFill>
              <a:cs typeface="Arial" charset="0"/>
            </a:endParaRPr>
          </a:p>
          <a:p>
            <a:pPr marL="514350" indent="-514350">
              <a:buFont typeface="Arial" charset="0"/>
              <a:buAutoNum type="arabicPeriod"/>
              <a:defRPr/>
            </a:pPr>
            <a:r>
              <a:rPr lang="fr-FR" sz="2200" dirty="0">
                <a:solidFill>
                  <a:srgbClr val="004C99"/>
                </a:solidFill>
                <a:cs typeface="Arial" charset="0"/>
              </a:rPr>
              <a:t>Sanctions </a:t>
            </a:r>
          </a:p>
        </p:txBody>
      </p:sp>
    </p:spTree>
  </p:cSld>
  <p:clrMapOvr>
    <a:masterClrMapping/>
  </p:clrMapOvr>
  <p:transition>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Espace réservé de la date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EEB7EE1D-51EC-4C96-ABF7-FE2607B9D6E1}" type="datetime3">
              <a:rPr lang="fr-FR" altLang="fr-FR" sz="1000" smtClean="0"/>
              <a:pPr eaLnBrk="1" fontAlgn="base" hangingPunct="1">
                <a:spcBef>
                  <a:spcPct val="0"/>
                </a:spcBef>
                <a:spcAft>
                  <a:spcPct val="0"/>
                </a:spcAft>
                <a:buFontTx/>
                <a:buNone/>
              </a:pPr>
              <a:t>13.04.15</a:t>
            </a:fld>
            <a:endParaRPr lang="fr-FR" altLang="fr-FR" sz="1000" smtClean="0"/>
          </a:p>
        </p:txBody>
      </p:sp>
      <p:sp>
        <p:nvSpPr>
          <p:cNvPr id="32771" name="Espace réservé du pied de page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r>
              <a:rPr lang="fr-FR" altLang="fr-FR" sz="1000" smtClean="0"/>
              <a:t>Formation SSI</a:t>
            </a:r>
          </a:p>
        </p:txBody>
      </p:sp>
      <p:sp>
        <p:nvSpPr>
          <p:cNvPr id="32772" name="Espace réservé du numéro de diapositive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BE9449AA-4CA0-4214-ADB6-B1E7A12CD305}" type="slidenum">
              <a:rPr lang="fr-FR" altLang="fr-FR" sz="1200" smtClean="0">
                <a:solidFill>
                  <a:schemeClr val="bg1"/>
                </a:solidFill>
              </a:rPr>
              <a:pPr eaLnBrk="1" fontAlgn="base" hangingPunct="1">
                <a:spcBef>
                  <a:spcPct val="0"/>
                </a:spcBef>
                <a:spcAft>
                  <a:spcPct val="0"/>
                </a:spcAft>
                <a:buFontTx/>
                <a:buNone/>
              </a:pPr>
              <a:t>30</a:t>
            </a:fld>
            <a:endParaRPr lang="fr-FR" altLang="fr-FR" sz="1200" smtClean="0">
              <a:solidFill>
                <a:schemeClr val="bg1"/>
              </a:solidFill>
            </a:endParaRPr>
          </a:p>
        </p:txBody>
      </p:sp>
      <p:sp>
        <p:nvSpPr>
          <p:cNvPr id="32773" name="Espace réservé du numéro de diapositive 4"/>
          <p:cNvSpPr txBox="1">
            <a:spLocks noGrp="1"/>
          </p:cNvSpPr>
          <p:nvPr/>
        </p:nvSpPr>
        <p:spPr bwMode="auto">
          <a:xfrm>
            <a:off x="8710613" y="6346825"/>
            <a:ext cx="3667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eaLnBrk="1" hangingPunct="1">
              <a:spcBef>
                <a:spcPct val="0"/>
              </a:spcBef>
              <a:buFontTx/>
              <a:buNone/>
            </a:pPr>
            <a:fld id="{79218D69-CB6A-4A96-99CC-0719AEE8F060}" type="slidenum">
              <a:rPr lang="fr-FR" altLang="fr-FR" sz="1000">
                <a:solidFill>
                  <a:schemeClr val="bg1"/>
                </a:solidFill>
              </a:rPr>
              <a:pPr algn="ctr" eaLnBrk="1" hangingPunct="1">
                <a:spcBef>
                  <a:spcPct val="0"/>
                </a:spcBef>
                <a:buFontTx/>
                <a:buNone/>
              </a:pPr>
              <a:t>30</a:t>
            </a:fld>
            <a:endParaRPr lang="fr-FR" altLang="fr-FR" sz="1000">
              <a:solidFill>
                <a:schemeClr val="bg1"/>
              </a:solidFill>
            </a:endParaRPr>
          </a:p>
        </p:txBody>
      </p:sp>
      <p:sp>
        <p:nvSpPr>
          <p:cNvPr id="32774" name="Rectangle 2"/>
          <p:cNvSpPr>
            <a:spLocks noGrp="1" noChangeArrowheads="1"/>
          </p:cNvSpPr>
          <p:nvPr>
            <p:ph type="title" idx="4294967295"/>
          </p:nvPr>
        </p:nvSpPr>
        <p:spPr>
          <a:xfrm>
            <a:off x="527050" y="333375"/>
            <a:ext cx="8221663" cy="581025"/>
          </a:xfrm>
        </p:spPr>
        <p:txBody>
          <a:bodyPr/>
          <a:lstStyle/>
          <a:p>
            <a:r>
              <a:rPr lang="fr-FR" altLang="fr-FR" smtClean="0">
                <a:latin typeface="Arial" charset="0"/>
                <a:cs typeface="Arial" charset="0"/>
              </a:rPr>
              <a:t>Droit de rectification / suppression</a:t>
            </a:r>
          </a:p>
        </p:txBody>
      </p:sp>
      <p:sp>
        <p:nvSpPr>
          <p:cNvPr id="32775" name="Oval 4"/>
          <p:cNvSpPr>
            <a:spLocks noChangeArrowheads="1"/>
          </p:cNvSpPr>
          <p:nvPr/>
        </p:nvSpPr>
        <p:spPr bwMode="auto">
          <a:xfrm>
            <a:off x="228600" y="2895600"/>
            <a:ext cx="2667000" cy="1397000"/>
          </a:xfrm>
          <a:prstGeom prst="ellipse">
            <a:avLst/>
          </a:prstGeom>
          <a:gradFill rotWithShape="0">
            <a:gsLst>
              <a:gs pos="0">
                <a:srgbClr val="5E0047"/>
              </a:gs>
              <a:gs pos="100000">
                <a:srgbClr val="CC0099"/>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eaLnBrk="1" hangingPunct="1">
              <a:spcBef>
                <a:spcPct val="0"/>
              </a:spcBef>
              <a:buFontTx/>
              <a:buNone/>
            </a:pPr>
            <a:r>
              <a:rPr lang="fr-FR" altLang="fr-FR" sz="2000" b="1">
                <a:solidFill>
                  <a:schemeClr val="bg1"/>
                </a:solidFill>
                <a:latin typeface="Tahoma" pitchFamily="34" charset="0"/>
              </a:rPr>
              <a:t>Droit de suppression</a:t>
            </a:r>
          </a:p>
        </p:txBody>
      </p:sp>
      <p:sp>
        <p:nvSpPr>
          <p:cNvPr id="5122053" name="AutoShape 5"/>
          <p:cNvSpPr>
            <a:spLocks noChangeArrowheads="1"/>
          </p:cNvSpPr>
          <p:nvPr/>
        </p:nvSpPr>
        <p:spPr bwMode="auto">
          <a:xfrm>
            <a:off x="3159125" y="3314700"/>
            <a:ext cx="2163763" cy="584200"/>
          </a:xfrm>
          <a:prstGeom prst="rightArrow">
            <a:avLst>
              <a:gd name="adj1" fmla="val 50000"/>
              <a:gd name="adj2" fmla="val 92595"/>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defRPr/>
            </a:pPr>
            <a:endParaRPr lang="fr-FR"/>
          </a:p>
        </p:txBody>
      </p:sp>
      <p:sp>
        <p:nvSpPr>
          <p:cNvPr id="5122054" name="Rectangle 6"/>
          <p:cNvSpPr>
            <a:spLocks noChangeArrowheads="1"/>
          </p:cNvSpPr>
          <p:nvPr/>
        </p:nvSpPr>
        <p:spPr bwMode="auto">
          <a:xfrm>
            <a:off x="5459413" y="2682875"/>
            <a:ext cx="3227387" cy="1314450"/>
          </a:xfrm>
          <a:prstGeom prst="rect">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just" eaLnBrk="0" hangingPunct="0">
              <a:defRPr/>
            </a:pPr>
            <a:r>
              <a:rPr lang="fr-FR" sz="1400">
                <a:solidFill>
                  <a:srgbClr val="23238D"/>
                </a:solidFill>
                <a:latin typeface="Arial Unicode MS" pitchFamily="34" charset="-128"/>
                <a:ea typeface="Arial Unicode MS" pitchFamily="34" charset="-128"/>
                <a:cs typeface="Arial Unicode MS" pitchFamily="34" charset="-128"/>
              </a:rPr>
              <a:t> </a:t>
            </a:r>
            <a:r>
              <a:rPr lang="fr-FR" sz="1600">
                <a:solidFill>
                  <a:srgbClr val="23238D"/>
                </a:solidFill>
                <a:ea typeface="Arial Unicode MS" pitchFamily="34" charset="-128"/>
                <a:cs typeface="Arial Unicode MS" pitchFamily="34" charset="-128"/>
              </a:rPr>
              <a:t>Délibération n° 2008-422 du 6 novembre 2008 portant décision de la formation restreinte à l’égard de la société CDISCOUNT (30000€ d’amende)</a:t>
            </a:r>
          </a:p>
        </p:txBody>
      </p:sp>
      <p:sp>
        <p:nvSpPr>
          <p:cNvPr id="32778" name="Oval 7"/>
          <p:cNvSpPr>
            <a:spLocks noChangeArrowheads="1"/>
          </p:cNvSpPr>
          <p:nvPr/>
        </p:nvSpPr>
        <p:spPr bwMode="auto">
          <a:xfrm>
            <a:off x="228600" y="4792663"/>
            <a:ext cx="2609850" cy="1295400"/>
          </a:xfrm>
          <a:prstGeom prst="ellipse">
            <a:avLst/>
          </a:prstGeom>
          <a:solidFill>
            <a:schemeClr val="hlink"/>
          </a:solidFill>
          <a:ln>
            <a:noFill/>
          </a:ln>
          <a:effectLst/>
          <a:extLs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eaLnBrk="1" hangingPunct="1">
              <a:spcBef>
                <a:spcPct val="0"/>
              </a:spcBef>
              <a:buFontTx/>
              <a:buNone/>
            </a:pPr>
            <a:r>
              <a:rPr lang="fr-FR" altLang="fr-FR" sz="2000" b="1">
                <a:solidFill>
                  <a:schemeClr val="bg1"/>
                </a:solidFill>
                <a:latin typeface="Tahoma" pitchFamily="34" charset="0"/>
              </a:rPr>
              <a:t>Droit de </a:t>
            </a:r>
          </a:p>
          <a:p>
            <a:pPr algn="ctr" eaLnBrk="1" hangingPunct="1">
              <a:spcBef>
                <a:spcPct val="0"/>
              </a:spcBef>
              <a:buFontTx/>
              <a:buNone/>
            </a:pPr>
            <a:r>
              <a:rPr lang="fr-FR" altLang="fr-FR" sz="2000" b="1">
                <a:solidFill>
                  <a:schemeClr val="bg1"/>
                </a:solidFill>
                <a:latin typeface="Tahoma" pitchFamily="34" charset="0"/>
              </a:rPr>
              <a:t>rectification</a:t>
            </a:r>
          </a:p>
        </p:txBody>
      </p:sp>
      <p:sp>
        <p:nvSpPr>
          <p:cNvPr id="5122056" name="AutoShape 8"/>
          <p:cNvSpPr>
            <a:spLocks noChangeArrowheads="1"/>
          </p:cNvSpPr>
          <p:nvPr/>
        </p:nvSpPr>
        <p:spPr bwMode="auto">
          <a:xfrm>
            <a:off x="3200400" y="5181600"/>
            <a:ext cx="2185988" cy="584200"/>
          </a:xfrm>
          <a:prstGeom prst="rightArrow">
            <a:avLst>
              <a:gd name="adj1" fmla="val 50000"/>
              <a:gd name="adj2" fmla="val 93546"/>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defRPr/>
            </a:pPr>
            <a:endParaRPr lang="fr-FR"/>
          </a:p>
        </p:txBody>
      </p:sp>
      <p:sp>
        <p:nvSpPr>
          <p:cNvPr id="5122057" name="Rectangle 9"/>
          <p:cNvSpPr>
            <a:spLocks noChangeArrowheads="1"/>
          </p:cNvSpPr>
          <p:nvPr/>
        </p:nvSpPr>
        <p:spPr bwMode="auto">
          <a:xfrm>
            <a:off x="5510213" y="4689475"/>
            <a:ext cx="3227387" cy="1374775"/>
          </a:xfrm>
          <a:prstGeom prst="rect">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0" hangingPunct="0">
              <a:defRPr/>
            </a:pPr>
            <a:r>
              <a:rPr lang="fr-FR" sz="1400">
                <a:solidFill>
                  <a:srgbClr val="23238D"/>
                </a:solidFill>
                <a:latin typeface="Arial Unicode MS" pitchFamily="34" charset="-128"/>
                <a:ea typeface="Arial Unicode MS" pitchFamily="34" charset="-128"/>
                <a:cs typeface="Arial Unicode MS" pitchFamily="34" charset="-128"/>
              </a:rPr>
              <a:t> </a:t>
            </a:r>
            <a:r>
              <a:rPr lang="fr-FR" sz="1600">
                <a:solidFill>
                  <a:srgbClr val="23238D"/>
                </a:solidFill>
                <a:latin typeface="Arial Unicode MS" pitchFamily="34" charset="-128"/>
                <a:ea typeface="Arial Unicode MS" pitchFamily="34" charset="-128"/>
                <a:cs typeface="Arial Unicode MS" pitchFamily="34" charset="-128"/>
              </a:rPr>
              <a:t>CE 17 avril 1991</a:t>
            </a:r>
            <a:r>
              <a:rPr lang="fr-FR" sz="1600">
                <a:solidFill>
                  <a:srgbClr val="23238D"/>
                </a:solidFill>
                <a:latin typeface="Arial"/>
                <a:ea typeface="Arial Unicode MS" pitchFamily="34" charset="-128"/>
                <a:cs typeface="Arial Unicode MS" pitchFamily="34" charset="-128"/>
              </a:rPr>
              <a:t> »</a:t>
            </a:r>
            <a:r>
              <a:rPr lang="fr-FR" sz="1600">
                <a:solidFill>
                  <a:srgbClr val="23238D"/>
                </a:solidFill>
                <a:latin typeface="Arial Unicode MS" pitchFamily="34" charset="-128"/>
                <a:ea typeface="Arial Unicode MS" pitchFamily="34" charset="-128"/>
                <a:cs typeface="Arial Unicode MS" pitchFamily="34" charset="-128"/>
              </a:rPr>
              <a:t> non rectification d</a:t>
            </a:r>
            <a:r>
              <a:rPr lang="fr-FR" sz="1600">
                <a:solidFill>
                  <a:srgbClr val="23238D"/>
                </a:solidFill>
                <a:latin typeface="Arial"/>
                <a:ea typeface="Arial Unicode MS" pitchFamily="34" charset="-128"/>
                <a:cs typeface="Arial Unicode MS" pitchFamily="34" charset="-128"/>
              </a:rPr>
              <a:t>’</a:t>
            </a:r>
            <a:r>
              <a:rPr lang="fr-FR" sz="1600">
                <a:solidFill>
                  <a:srgbClr val="23238D"/>
                </a:solidFill>
                <a:latin typeface="Arial Unicode MS" pitchFamily="34" charset="-128"/>
                <a:ea typeface="Arial Unicode MS" pitchFamily="34" charset="-128"/>
                <a:cs typeface="Arial Unicode MS" pitchFamily="34" charset="-128"/>
              </a:rPr>
              <a:t>un bulletin de paye d</a:t>
            </a:r>
            <a:r>
              <a:rPr lang="fr-FR" sz="1600">
                <a:solidFill>
                  <a:srgbClr val="23238D"/>
                </a:solidFill>
                <a:latin typeface="Arial"/>
                <a:ea typeface="Arial Unicode MS" pitchFamily="34" charset="-128"/>
                <a:cs typeface="Arial Unicode MS" pitchFamily="34" charset="-128"/>
              </a:rPr>
              <a:t>’</a:t>
            </a:r>
            <a:r>
              <a:rPr lang="fr-FR" sz="1600">
                <a:solidFill>
                  <a:srgbClr val="23238D"/>
                </a:solidFill>
                <a:latin typeface="Arial Unicode MS" pitchFamily="34" charset="-128"/>
                <a:ea typeface="Arial Unicode MS" pitchFamily="34" charset="-128"/>
                <a:cs typeface="Arial Unicode MS" pitchFamily="34" charset="-128"/>
              </a:rPr>
              <a:t>un salari</a:t>
            </a:r>
            <a:r>
              <a:rPr lang="fr-FR" sz="1600">
                <a:solidFill>
                  <a:srgbClr val="23238D"/>
                </a:solidFill>
                <a:latin typeface="Arial"/>
                <a:ea typeface="Arial Unicode MS" pitchFamily="34" charset="-128"/>
                <a:cs typeface="Arial Unicode MS" pitchFamily="34" charset="-128"/>
              </a:rPr>
              <a:t>é</a:t>
            </a:r>
            <a:r>
              <a:rPr lang="fr-FR" sz="1600">
                <a:solidFill>
                  <a:srgbClr val="23238D"/>
                </a:solidFill>
                <a:latin typeface="Arial Unicode MS" pitchFamily="34" charset="-128"/>
                <a:ea typeface="Arial Unicode MS" pitchFamily="34" charset="-128"/>
                <a:cs typeface="Arial Unicode MS" pitchFamily="34" charset="-128"/>
              </a:rPr>
              <a:t> de l</a:t>
            </a:r>
            <a:r>
              <a:rPr lang="fr-FR" sz="1600">
                <a:solidFill>
                  <a:srgbClr val="23238D"/>
                </a:solidFill>
                <a:latin typeface="Arial"/>
                <a:ea typeface="Arial Unicode MS" pitchFamily="34" charset="-128"/>
                <a:cs typeface="Arial Unicode MS" pitchFamily="34" charset="-128"/>
              </a:rPr>
              <a:t>’é</a:t>
            </a:r>
            <a:r>
              <a:rPr lang="fr-FR" sz="1600">
                <a:solidFill>
                  <a:srgbClr val="23238D"/>
                </a:solidFill>
                <a:latin typeface="Arial Unicode MS" pitchFamily="34" charset="-128"/>
                <a:ea typeface="Arial Unicode MS" pitchFamily="34" charset="-128"/>
                <a:cs typeface="Arial Unicode MS" pitchFamily="34" charset="-128"/>
              </a:rPr>
              <a:t>ducation nationale</a:t>
            </a:r>
          </a:p>
          <a:p>
            <a:pPr algn="just" eaLnBrk="0" hangingPunct="0">
              <a:defRPr/>
            </a:pPr>
            <a:endParaRPr lang="fr-FR" sz="2000">
              <a:solidFill>
                <a:srgbClr val="23238D"/>
              </a:solidFill>
              <a:latin typeface="Arial Unicode MS" pitchFamily="34" charset="-128"/>
              <a:ea typeface="Arial Unicode MS" pitchFamily="34" charset="-128"/>
              <a:cs typeface="Arial Unicode MS" pitchFamily="34" charset="-128"/>
            </a:endParaRPr>
          </a:p>
        </p:txBody>
      </p:sp>
      <p:grpSp>
        <p:nvGrpSpPr>
          <p:cNvPr id="32781" name="Group 10"/>
          <p:cNvGrpSpPr>
            <a:grpSpLocks/>
          </p:cNvGrpSpPr>
          <p:nvPr/>
        </p:nvGrpSpPr>
        <p:grpSpPr bwMode="auto">
          <a:xfrm>
            <a:off x="304800" y="1066800"/>
            <a:ext cx="8629650" cy="1439863"/>
            <a:chOff x="0" y="902"/>
            <a:chExt cx="5436" cy="907"/>
          </a:xfrm>
        </p:grpSpPr>
        <p:sp>
          <p:nvSpPr>
            <p:cNvPr id="5122059" name="Rectangle 11"/>
            <p:cNvSpPr>
              <a:spLocks noChangeArrowheads="1"/>
            </p:cNvSpPr>
            <p:nvPr/>
          </p:nvSpPr>
          <p:spPr bwMode="auto">
            <a:xfrm>
              <a:off x="6" y="1135"/>
              <a:ext cx="5430" cy="674"/>
            </a:xfrm>
            <a:prstGeom prst="rect">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anchor="ctr">
              <a:spAutoFit/>
            </a:bodyPr>
            <a:lstStyle/>
            <a:p>
              <a:pPr algn="just" eaLnBrk="0" hangingPunct="0">
                <a:defRPr/>
              </a:pPr>
              <a:r>
                <a:rPr lang="fr-FR" sz="1600">
                  <a:solidFill>
                    <a:srgbClr val="23238D"/>
                  </a:solidFill>
                  <a:ea typeface="Arial Unicode MS" pitchFamily="34" charset="-128"/>
                  <a:cs typeface="Arial Unicode MS" pitchFamily="34" charset="-128"/>
                </a:rPr>
                <a:t>Toute personne physique justifiant de son identité peut exiger du responsable d’un traitement que soient, selon les cas, rectifiées, complétées, mises à jour, verrouillées ou effacées les données à caractère personnel la concernant, qui sont inexactes, incomplètes, équivoques, périmées, ou dont la collecte, l’utilisation, la communication ou la conservation est interdite. </a:t>
              </a:r>
            </a:p>
          </p:txBody>
        </p:sp>
        <p:sp>
          <p:nvSpPr>
            <p:cNvPr id="32783" name="Rectangle 12"/>
            <p:cNvSpPr>
              <a:spLocks noChangeArrowheads="1"/>
            </p:cNvSpPr>
            <p:nvPr/>
          </p:nvSpPr>
          <p:spPr bwMode="auto">
            <a:xfrm>
              <a:off x="0" y="902"/>
              <a:ext cx="1655" cy="231"/>
            </a:xfrm>
            <a:prstGeom prst="rect">
              <a:avLst/>
            </a:prstGeom>
            <a:solidFill>
              <a:srgbClr val="FF0000"/>
            </a:solidFill>
            <a:ln>
              <a:noFill/>
            </a:ln>
            <a:effectLst>
              <a:prstShdw prst="shdw17" dist="17961" dir="2700000">
                <a:srgbClr val="990000"/>
              </a:prst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eaLnBrk="1" hangingPunct="1">
                <a:spcBef>
                  <a:spcPct val="0"/>
                </a:spcBef>
                <a:buFontTx/>
                <a:buNone/>
              </a:pPr>
              <a:r>
                <a:rPr lang="fr-FR" altLang="fr-FR" sz="1800">
                  <a:solidFill>
                    <a:srgbClr val="23238D"/>
                  </a:solidFill>
                </a:rPr>
                <a:t> Article 40 </a:t>
              </a:r>
            </a:p>
          </p:txBody>
        </p:sp>
      </p:grpSp>
    </p:spTree>
  </p:cSld>
  <p:clrMapOvr>
    <a:masterClrMapping/>
  </p:clrMapOvr>
  <p:transition>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27C23805-CD73-4D6B-8B81-702990905E96}" type="datetime3">
              <a:rPr lang="fr-FR" altLang="fr-FR" sz="1000" smtClean="0"/>
              <a:pPr eaLnBrk="1" fontAlgn="base" hangingPunct="1">
                <a:spcBef>
                  <a:spcPct val="0"/>
                </a:spcBef>
                <a:spcAft>
                  <a:spcPct val="0"/>
                </a:spcAft>
                <a:buFontTx/>
                <a:buNone/>
              </a:pPr>
              <a:t>13.04.15</a:t>
            </a:fld>
            <a:endParaRPr lang="fr-FR" altLang="fr-FR" sz="1000" smtClean="0"/>
          </a:p>
        </p:txBody>
      </p:sp>
      <p:sp>
        <p:nvSpPr>
          <p:cNvPr id="33795"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r>
              <a:rPr lang="fr-FR" altLang="fr-FR" sz="1000" smtClean="0"/>
              <a:t>Formation SSI</a:t>
            </a:r>
          </a:p>
        </p:txBody>
      </p:sp>
      <p:sp>
        <p:nvSpPr>
          <p:cNvPr id="33796" name="Espace réservé du numéro de diapositive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E92FCE4F-99F6-4FAF-8FDE-BB48FDA9A356}" type="slidenum">
              <a:rPr lang="fr-FR" altLang="fr-FR" sz="1200" smtClean="0">
                <a:solidFill>
                  <a:schemeClr val="bg1"/>
                </a:solidFill>
              </a:rPr>
              <a:pPr eaLnBrk="1" fontAlgn="base" hangingPunct="1">
                <a:spcBef>
                  <a:spcPct val="0"/>
                </a:spcBef>
                <a:spcAft>
                  <a:spcPct val="0"/>
                </a:spcAft>
                <a:buFontTx/>
                <a:buNone/>
              </a:pPr>
              <a:t>31</a:t>
            </a:fld>
            <a:endParaRPr lang="fr-FR" altLang="fr-FR" sz="1200" smtClean="0">
              <a:solidFill>
                <a:schemeClr val="bg1"/>
              </a:solidFill>
            </a:endParaRPr>
          </a:p>
        </p:txBody>
      </p:sp>
      <p:sp>
        <p:nvSpPr>
          <p:cNvPr id="33797" name="Rectangle 2"/>
          <p:cNvSpPr>
            <a:spLocks noGrp="1" noChangeArrowheads="1"/>
          </p:cNvSpPr>
          <p:nvPr>
            <p:ph type="title"/>
          </p:nvPr>
        </p:nvSpPr>
        <p:spPr/>
        <p:txBody>
          <a:bodyPr/>
          <a:lstStyle/>
          <a:p>
            <a:r>
              <a:rPr lang="fr-FR" altLang="fr-FR" smtClean="0">
                <a:latin typeface="Arial" charset="0"/>
                <a:cs typeface="Arial" charset="0"/>
              </a:rPr>
              <a:t>Droit d’opposition</a:t>
            </a:r>
          </a:p>
        </p:txBody>
      </p:sp>
      <p:sp>
        <p:nvSpPr>
          <p:cNvPr id="5124099" name="Rectangle 3"/>
          <p:cNvSpPr>
            <a:spLocks noChangeArrowheads="1"/>
          </p:cNvSpPr>
          <p:nvPr/>
        </p:nvSpPr>
        <p:spPr bwMode="auto">
          <a:xfrm>
            <a:off x="304800" y="1981200"/>
            <a:ext cx="8620125" cy="2292350"/>
          </a:xfrm>
          <a:prstGeom prst="rect">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anchor="ctr">
            <a:spAutoFit/>
          </a:bodyPr>
          <a:lstStyle/>
          <a:p>
            <a:pPr algn="just" eaLnBrk="0" hangingPunct="0">
              <a:buFontTx/>
              <a:buChar char="•"/>
              <a:defRPr/>
            </a:pPr>
            <a:r>
              <a:rPr lang="fr-FR" sz="1600">
                <a:solidFill>
                  <a:srgbClr val="23238D"/>
                </a:solidFill>
                <a:ea typeface="Arial Unicode MS" pitchFamily="34" charset="-128"/>
                <a:cs typeface="Arial Unicode MS" pitchFamily="34" charset="-128"/>
              </a:rPr>
              <a:t> Toute personne physique a le droit de s'opposer, pour des motifs légitimes, à ce que des données à caractère personnel la concernant fassent l'objet d'un traitement. </a:t>
            </a:r>
          </a:p>
          <a:p>
            <a:pPr algn="just" eaLnBrk="0" hangingPunct="0">
              <a:buFontTx/>
              <a:buChar char="•"/>
              <a:defRPr/>
            </a:pPr>
            <a:r>
              <a:rPr lang="fr-FR" sz="1600">
                <a:solidFill>
                  <a:srgbClr val="23238D"/>
                </a:solidFill>
                <a:ea typeface="Arial Unicode MS" pitchFamily="34" charset="-128"/>
                <a:cs typeface="Arial Unicode MS" pitchFamily="34" charset="-128"/>
              </a:rPr>
              <a:t> Elle a le droit de s'opposer, sans frais, à ce que les données la concernant soient utilisées à des fins de prospection, notamment commerciale, par le responsable actuel du traitement ou celui d'un traitement ultérieur. </a:t>
            </a:r>
          </a:p>
          <a:p>
            <a:pPr algn="just" eaLnBrk="0" hangingPunct="0">
              <a:buFontTx/>
              <a:buChar char="•"/>
              <a:defRPr/>
            </a:pPr>
            <a:r>
              <a:rPr lang="fr-FR" sz="1600">
                <a:solidFill>
                  <a:srgbClr val="23238D"/>
                </a:solidFill>
                <a:ea typeface="Arial Unicode MS" pitchFamily="34" charset="-128"/>
                <a:cs typeface="Arial Unicode MS" pitchFamily="34" charset="-128"/>
              </a:rPr>
              <a:t> Les dispositions du premier alinéa ne s'appliquent pas lorsque le traitement répond à une obligation légale ou lorsque l'application de ces dispositions a été écartée par une disposition expresse de l'acte autorisant le traitement.</a:t>
            </a:r>
          </a:p>
          <a:p>
            <a:pPr algn="just" eaLnBrk="0" hangingPunct="0">
              <a:defRPr/>
            </a:pPr>
            <a:r>
              <a:rPr lang="fr-FR" sz="1600">
                <a:solidFill>
                  <a:srgbClr val="23238D"/>
                </a:solidFill>
                <a:ea typeface="Arial Unicode MS" pitchFamily="34" charset="-128"/>
                <a:cs typeface="Arial Unicode MS" pitchFamily="34" charset="-128"/>
              </a:rPr>
              <a:t> </a:t>
            </a:r>
          </a:p>
        </p:txBody>
      </p:sp>
      <p:sp>
        <p:nvSpPr>
          <p:cNvPr id="33799" name="Rectangle 4"/>
          <p:cNvSpPr>
            <a:spLocks noChangeArrowheads="1"/>
          </p:cNvSpPr>
          <p:nvPr/>
        </p:nvSpPr>
        <p:spPr bwMode="auto">
          <a:xfrm>
            <a:off x="381000" y="1447800"/>
            <a:ext cx="2627313" cy="366713"/>
          </a:xfrm>
          <a:prstGeom prst="rect">
            <a:avLst/>
          </a:prstGeom>
          <a:solidFill>
            <a:srgbClr val="FF0000"/>
          </a:solidFill>
          <a:ln>
            <a:noFill/>
          </a:ln>
          <a:effectLst>
            <a:prstShdw prst="shdw17" dist="17961" dir="2700000">
              <a:srgbClr val="990000"/>
            </a:prst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eaLnBrk="1" hangingPunct="1">
              <a:spcBef>
                <a:spcPct val="0"/>
              </a:spcBef>
              <a:buFontTx/>
              <a:buNone/>
            </a:pPr>
            <a:r>
              <a:rPr lang="fr-FR" altLang="fr-FR" sz="1800">
                <a:solidFill>
                  <a:srgbClr val="23238D"/>
                </a:solidFill>
              </a:rPr>
              <a:t> Article 38 </a:t>
            </a:r>
          </a:p>
        </p:txBody>
      </p:sp>
      <p:sp>
        <p:nvSpPr>
          <p:cNvPr id="2" name="Rectangle 1"/>
          <p:cNvSpPr/>
          <p:nvPr/>
        </p:nvSpPr>
        <p:spPr>
          <a:xfrm>
            <a:off x="722312" y="4526000"/>
            <a:ext cx="6946031" cy="830997"/>
          </a:xfrm>
          <a:prstGeom prst="rect">
            <a:avLst/>
          </a:prstGeom>
        </p:spPr>
        <p:txBody>
          <a:bodyPr wrap="square">
            <a:spAutoFit/>
          </a:bodyPr>
          <a:lstStyle/>
          <a:p>
            <a:pPr marL="820738" marR="0" lvl="1" indent="-285750" defTabSz="914400" eaLnBrk="1" fontAlgn="auto" latinLnBrk="0" hangingPunct="1">
              <a:lnSpc>
                <a:spcPct val="100000"/>
              </a:lnSpc>
              <a:spcBef>
                <a:spcPct val="20000"/>
              </a:spcBef>
              <a:spcAft>
                <a:spcPts val="0"/>
              </a:spcAft>
              <a:buClrTx/>
              <a:buSzPct val="90000"/>
              <a:buFont typeface="Arial" charset="0"/>
              <a:buChar char="•"/>
              <a:tabLst/>
              <a:defRPr/>
            </a:pPr>
            <a:r>
              <a:rPr kumimoji="0" lang="fr-FR" altLang="fr-FR" sz="2400" b="0" i="0" u="none" strike="noStrike" kern="0" cap="none" spc="0" normalizeH="0" baseline="0" noProof="0" dirty="0" smtClean="0">
                <a:ln>
                  <a:noFill/>
                </a:ln>
                <a:solidFill>
                  <a:srgbClr val="004C99"/>
                </a:solidFill>
                <a:effectLst/>
                <a:uLnTx/>
                <a:uFillTx/>
              </a:rPr>
              <a:t>Exemple : </a:t>
            </a:r>
            <a:r>
              <a:rPr kumimoji="0" lang="fr-FR" altLang="fr-FR" sz="2400" b="0" i="0" u="none" strike="noStrike" kern="0" cap="none" spc="0" normalizeH="0" baseline="0" noProof="0" dirty="0" err="1" smtClean="0">
                <a:ln>
                  <a:noFill/>
                </a:ln>
                <a:solidFill>
                  <a:srgbClr val="004C99"/>
                </a:solidFill>
                <a:effectLst/>
                <a:uLnTx/>
                <a:uFillTx/>
              </a:rPr>
              <a:t>Directannonces</a:t>
            </a:r>
            <a:r>
              <a:rPr kumimoji="0" lang="fr-FR" altLang="fr-FR" sz="2400" b="0" i="0" u="none" strike="noStrike" kern="0" cap="none" spc="0" normalizeH="0" baseline="0" noProof="0" dirty="0" smtClean="0">
                <a:ln>
                  <a:noFill/>
                </a:ln>
                <a:solidFill>
                  <a:srgbClr val="004C99"/>
                </a:solidFill>
                <a:effectLst/>
                <a:uLnTx/>
                <a:uFillTx/>
              </a:rPr>
              <a:t>, délibération Cnil           n° 2009-148 du 26.02.2009</a:t>
            </a:r>
          </a:p>
        </p:txBody>
      </p:sp>
    </p:spTree>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Espace réservé de la date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F74A9B00-B0C9-457B-8658-01A9FE48677D}" type="datetime3">
              <a:rPr lang="fr-FR" altLang="fr-FR" sz="1000" smtClean="0"/>
              <a:pPr eaLnBrk="1" fontAlgn="base" hangingPunct="1">
                <a:spcBef>
                  <a:spcPct val="0"/>
                </a:spcBef>
                <a:spcAft>
                  <a:spcPct val="0"/>
                </a:spcAft>
                <a:buFontTx/>
                <a:buNone/>
              </a:pPr>
              <a:t>13.04.15</a:t>
            </a:fld>
            <a:endParaRPr lang="fr-FR" altLang="fr-FR" sz="1000" smtClean="0"/>
          </a:p>
        </p:txBody>
      </p:sp>
      <p:sp>
        <p:nvSpPr>
          <p:cNvPr id="35843" name="Espace réservé du pied de page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r>
              <a:rPr lang="fr-FR" altLang="fr-FR" sz="1000" smtClean="0"/>
              <a:t>Formation SSI</a:t>
            </a:r>
          </a:p>
        </p:txBody>
      </p:sp>
      <p:sp>
        <p:nvSpPr>
          <p:cNvPr id="35844" name="Espace réservé du numéro de diapositive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B5ED050D-355C-4846-BF34-67A9B6721095}" type="slidenum">
              <a:rPr lang="fr-FR" altLang="fr-FR" sz="1200" smtClean="0">
                <a:solidFill>
                  <a:schemeClr val="bg1"/>
                </a:solidFill>
              </a:rPr>
              <a:pPr eaLnBrk="1" fontAlgn="base" hangingPunct="1">
                <a:spcBef>
                  <a:spcPct val="0"/>
                </a:spcBef>
                <a:spcAft>
                  <a:spcPct val="0"/>
                </a:spcAft>
                <a:buFontTx/>
                <a:buNone/>
              </a:pPr>
              <a:t>32</a:t>
            </a:fld>
            <a:endParaRPr lang="fr-FR" altLang="fr-FR" sz="1200" smtClean="0">
              <a:solidFill>
                <a:schemeClr val="bg1"/>
              </a:solidFill>
            </a:endParaRPr>
          </a:p>
        </p:txBody>
      </p:sp>
      <p:sp>
        <p:nvSpPr>
          <p:cNvPr id="35845" name="Espace réservé du numéro de diapositive 4"/>
          <p:cNvSpPr txBox="1">
            <a:spLocks noGrp="1"/>
          </p:cNvSpPr>
          <p:nvPr/>
        </p:nvSpPr>
        <p:spPr bwMode="auto">
          <a:xfrm>
            <a:off x="8710613" y="6346825"/>
            <a:ext cx="3667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eaLnBrk="1" hangingPunct="1">
              <a:spcBef>
                <a:spcPct val="0"/>
              </a:spcBef>
              <a:buFontTx/>
              <a:buNone/>
            </a:pPr>
            <a:fld id="{7EB6E1EE-70A3-402F-B884-69085A47C3B3}" type="slidenum">
              <a:rPr lang="fr-FR" altLang="fr-FR" sz="1000">
                <a:solidFill>
                  <a:schemeClr val="bg1"/>
                </a:solidFill>
              </a:rPr>
              <a:pPr algn="ctr" eaLnBrk="1" hangingPunct="1">
                <a:spcBef>
                  <a:spcPct val="0"/>
                </a:spcBef>
                <a:buFontTx/>
                <a:buNone/>
              </a:pPr>
              <a:t>32</a:t>
            </a:fld>
            <a:endParaRPr lang="fr-FR" altLang="fr-FR" sz="1000">
              <a:solidFill>
                <a:schemeClr val="bg1"/>
              </a:solidFill>
            </a:endParaRPr>
          </a:p>
        </p:txBody>
      </p:sp>
      <p:grpSp>
        <p:nvGrpSpPr>
          <p:cNvPr id="35846" name="Group 4"/>
          <p:cNvGrpSpPr>
            <a:grpSpLocks/>
          </p:cNvGrpSpPr>
          <p:nvPr/>
        </p:nvGrpSpPr>
        <p:grpSpPr bwMode="auto">
          <a:xfrm>
            <a:off x="1219200" y="1905000"/>
            <a:ext cx="6877050" cy="3302000"/>
            <a:chOff x="480" y="912"/>
            <a:chExt cx="4332" cy="2080"/>
          </a:xfrm>
        </p:grpSpPr>
        <p:sp>
          <p:nvSpPr>
            <p:cNvPr id="35848" name="Rectangle 5"/>
            <p:cNvSpPr>
              <a:spLocks noChangeArrowheads="1"/>
            </p:cNvSpPr>
            <p:nvPr/>
          </p:nvSpPr>
          <p:spPr bwMode="auto">
            <a:xfrm>
              <a:off x="480" y="1152"/>
              <a:ext cx="4332" cy="750"/>
            </a:xfrm>
            <a:prstGeom prst="rect">
              <a:avLst/>
            </a:prstGeom>
            <a:solidFill>
              <a:srgbClr val="BACFFE"/>
            </a:solidFill>
            <a:ln>
              <a:noFill/>
            </a:ln>
            <a:effectLst>
              <a:prstShdw prst="shdw17" dist="17961" dir="2700000">
                <a:srgbClr val="707C98"/>
              </a:prst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hangingPunct="1">
                <a:spcBef>
                  <a:spcPct val="0"/>
                </a:spcBef>
                <a:buFontTx/>
                <a:buNone/>
              </a:pPr>
              <a:r>
                <a:rPr lang="fr-FR" altLang="fr-FR" sz="1800">
                  <a:solidFill>
                    <a:srgbClr val="23238D"/>
                  </a:solidFill>
                </a:rPr>
                <a:t>« Les données à caractère personnel sont conservées sous une forme permettant l’identification des personnes concernées pendant une durée qui n’excède pas la durée nécessaire aux finalités pour lesquelles elles sont collectées et traitées »</a:t>
              </a:r>
            </a:p>
          </p:txBody>
        </p:sp>
        <p:sp>
          <p:nvSpPr>
            <p:cNvPr id="35849" name="Rectangle 6"/>
            <p:cNvSpPr>
              <a:spLocks noChangeArrowheads="1"/>
            </p:cNvSpPr>
            <p:nvPr/>
          </p:nvSpPr>
          <p:spPr bwMode="auto">
            <a:xfrm>
              <a:off x="2064" y="912"/>
              <a:ext cx="838" cy="231"/>
            </a:xfrm>
            <a:prstGeom prst="rect">
              <a:avLst/>
            </a:prstGeom>
            <a:solidFill>
              <a:srgbClr val="FF0000"/>
            </a:solidFill>
            <a:ln>
              <a:noFill/>
            </a:ln>
            <a:effectLst>
              <a:prstShdw prst="shdw17" dist="17961" dir="2700000">
                <a:srgbClr val="990000"/>
              </a:prst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hangingPunct="1">
                <a:spcBef>
                  <a:spcPct val="0"/>
                </a:spcBef>
                <a:buFontTx/>
                <a:buNone/>
              </a:pPr>
              <a:r>
                <a:rPr lang="fr-FR" altLang="fr-FR" sz="1800">
                  <a:solidFill>
                    <a:srgbClr val="23238D"/>
                  </a:solidFill>
                </a:rPr>
                <a:t>Article 6 2° </a:t>
              </a:r>
            </a:p>
          </p:txBody>
        </p:sp>
        <p:sp>
          <p:nvSpPr>
            <p:cNvPr id="5127175" name="AutoShape 7"/>
            <p:cNvSpPr>
              <a:spLocks noChangeArrowheads="1"/>
            </p:cNvSpPr>
            <p:nvPr/>
          </p:nvSpPr>
          <p:spPr bwMode="auto">
            <a:xfrm>
              <a:off x="1248" y="1920"/>
              <a:ext cx="144" cy="432"/>
            </a:xfrm>
            <a:prstGeom prst="downArrow">
              <a:avLst>
                <a:gd name="adj1" fmla="val 50000"/>
                <a:gd name="adj2" fmla="val 75000"/>
              </a:avLst>
            </a:prstGeom>
            <a:solidFill>
              <a:schemeClr val="bg2"/>
            </a:solidFill>
            <a:ln>
              <a:noFill/>
            </a:ln>
            <a:effectLst>
              <a:prstShdw prst="shdw17" dist="17961" dir="2700000">
                <a:schemeClr val="bg2">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defRPr/>
              </a:pPr>
              <a:endParaRPr lang="fr-FR">
                <a:solidFill>
                  <a:srgbClr val="FAF50F"/>
                </a:solidFill>
                <a:cs typeface="Arial" charset="0"/>
              </a:endParaRPr>
            </a:p>
          </p:txBody>
        </p:sp>
        <p:sp>
          <p:nvSpPr>
            <p:cNvPr id="5127176" name="AutoShape 8"/>
            <p:cNvSpPr>
              <a:spLocks noChangeArrowheads="1"/>
            </p:cNvSpPr>
            <p:nvPr/>
          </p:nvSpPr>
          <p:spPr bwMode="auto">
            <a:xfrm>
              <a:off x="3672" y="1920"/>
              <a:ext cx="120" cy="440"/>
            </a:xfrm>
            <a:prstGeom prst="downArrow">
              <a:avLst>
                <a:gd name="adj1" fmla="val 50000"/>
                <a:gd name="adj2" fmla="val 91667"/>
              </a:avLst>
            </a:prstGeom>
            <a:solidFill>
              <a:schemeClr val="bg2"/>
            </a:solidFill>
            <a:ln>
              <a:noFill/>
            </a:ln>
            <a:effectLst>
              <a:prstShdw prst="shdw17" dist="17961" dir="2700000">
                <a:schemeClr val="bg2">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defRPr/>
              </a:pPr>
              <a:endParaRPr lang="fr-FR">
                <a:solidFill>
                  <a:srgbClr val="FAF50F"/>
                </a:solidFill>
                <a:cs typeface="Arial" charset="0"/>
              </a:endParaRPr>
            </a:p>
          </p:txBody>
        </p:sp>
        <p:grpSp>
          <p:nvGrpSpPr>
            <p:cNvPr id="35852" name="Group 9"/>
            <p:cNvGrpSpPr>
              <a:grpSpLocks/>
            </p:cNvGrpSpPr>
            <p:nvPr/>
          </p:nvGrpSpPr>
          <p:grpSpPr bwMode="auto">
            <a:xfrm>
              <a:off x="624" y="2400"/>
              <a:ext cx="1352" cy="592"/>
              <a:chOff x="776" y="2416"/>
              <a:chExt cx="1352" cy="592"/>
            </a:xfrm>
          </p:grpSpPr>
          <p:sp>
            <p:nvSpPr>
              <p:cNvPr id="5127178" name="Oval 10"/>
              <p:cNvSpPr>
                <a:spLocks noChangeArrowheads="1"/>
              </p:cNvSpPr>
              <p:nvPr/>
            </p:nvSpPr>
            <p:spPr bwMode="auto">
              <a:xfrm>
                <a:off x="776" y="2416"/>
                <a:ext cx="1328" cy="592"/>
              </a:xfrm>
              <a:prstGeom prst="ellipse">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fr-FR"/>
              </a:p>
            </p:txBody>
          </p:sp>
          <p:sp>
            <p:nvSpPr>
              <p:cNvPr id="5127179" name="Text Box 11"/>
              <p:cNvSpPr txBox="1">
                <a:spLocks noChangeArrowheads="1"/>
              </p:cNvSpPr>
              <p:nvPr/>
            </p:nvSpPr>
            <p:spPr bwMode="auto">
              <a:xfrm>
                <a:off x="968" y="2496"/>
                <a:ext cx="1160" cy="44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defRPr/>
                </a:pPr>
                <a:r>
                  <a:rPr lang="fr-FR" sz="2000">
                    <a:cs typeface="Arial" charset="0"/>
                  </a:rPr>
                  <a:t>Destruction des données</a:t>
                </a:r>
              </a:p>
            </p:txBody>
          </p:sp>
        </p:grpSp>
        <p:grpSp>
          <p:nvGrpSpPr>
            <p:cNvPr id="35853" name="Group 12"/>
            <p:cNvGrpSpPr>
              <a:grpSpLocks/>
            </p:cNvGrpSpPr>
            <p:nvPr/>
          </p:nvGrpSpPr>
          <p:grpSpPr bwMode="auto">
            <a:xfrm>
              <a:off x="3072" y="2400"/>
              <a:ext cx="1328" cy="592"/>
              <a:chOff x="2336" y="2360"/>
              <a:chExt cx="1328" cy="592"/>
            </a:xfrm>
          </p:grpSpPr>
          <p:sp>
            <p:nvSpPr>
              <p:cNvPr id="5127181" name="Oval 13"/>
              <p:cNvSpPr>
                <a:spLocks noChangeArrowheads="1"/>
              </p:cNvSpPr>
              <p:nvPr/>
            </p:nvSpPr>
            <p:spPr bwMode="auto">
              <a:xfrm>
                <a:off x="2336" y="2360"/>
                <a:ext cx="1328" cy="592"/>
              </a:xfrm>
              <a:prstGeom prst="ellipse">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defRPr/>
                </a:pPr>
                <a:endParaRPr lang="fr-FR"/>
              </a:p>
            </p:txBody>
          </p:sp>
          <p:sp>
            <p:nvSpPr>
              <p:cNvPr id="5127182" name="Text Box 14"/>
              <p:cNvSpPr txBox="1">
                <a:spLocks noChangeArrowheads="1"/>
              </p:cNvSpPr>
              <p:nvPr/>
            </p:nvSpPr>
            <p:spPr bwMode="auto">
              <a:xfrm>
                <a:off x="2416" y="2512"/>
                <a:ext cx="1216" cy="25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defRPr/>
                </a:pPr>
                <a:r>
                  <a:rPr lang="fr-FR" sz="2000">
                    <a:cs typeface="Arial" charset="0"/>
                  </a:rPr>
                  <a:t>Anonymisation</a:t>
                </a:r>
              </a:p>
            </p:txBody>
          </p:sp>
        </p:grpSp>
      </p:grpSp>
      <p:sp>
        <p:nvSpPr>
          <p:cNvPr id="35847" name="Titre 1"/>
          <p:cNvSpPr txBox="1">
            <a:spLocks/>
          </p:cNvSpPr>
          <p:nvPr/>
        </p:nvSpPr>
        <p:spPr bwMode="auto">
          <a:xfrm>
            <a:off x="250825" y="312738"/>
            <a:ext cx="843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hangingPunct="1">
              <a:spcBef>
                <a:spcPct val="0"/>
              </a:spcBef>
              <a:buFontTx/>
              <a:buNone/>
            </a:pPr>
            <a:r>
              <a:rPr lang="fr-FR" altLang="fr-FR" sz="3200" b="1"/>
              <a:t>Droit à la suppression (différent de l’oubli)</a:t>
            </a:r>
          </a:p>
        </p:txBody>
      </p:sp>
    </p:spTree>
  </p:cSld>
  <p:clrMapOvr>
    <a:masterClrMapping/>
  </p:clrMapOvr>
  <p:transition>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Espace réservé de la date 4"/>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38C70E1F-A708-4A20-A4DC-382ABF201BC5}" type="datetime3">
              <a:rPr lang="fr-FR" altLang="fr-FR" sz="1000" smtClean="0"/>
              <a:pPr eaLnBrk="1" fontAlgn="base" hangingPunct="1">
                <a:spcBef>
                  <a:spcPct val="0"/>
                </a:spcBef>
                <a:spcAft>
                  <a:spcPct val="0"/>
                </a:spcAft>
                <a:buFontTx/>
                <a:buNone/>
              </a:pPr>
              <a:t>13.04.15</a:t>
            </a:fld>
            <a:endParaRPr lang="fr-FR" altLang="fr-FR" sz="1000" smtClean="0"/>
          </a:p>
        </p:txBody>
      </p:sp>
      <p:sp>
        <p:nvSpPr>
          <p:cNvPr id="36867" name="Espace réservé du pied de page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r>
              <a:rPr lang="fr-FR" altLang="fr-FR" sz="1000" smtClean="0"/>
              <a:t>Formation SSI</a:t>
            </a:r>
          </a:p>
        </p:txBody>
      </p:sp>
      <p:sp>
        <p:nvSpPr>
          <p:cNvPr id="36868" name="Espace réservé du numéro de diapositive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94805880-FA45-4BE1-BA0B-291CB2D63B62}" type="slidenum">
              <a:rPr lang="fr-FR" altLang="fr-FR" sz="1200" smtClean="0">
                <a:solidFill>
                  <a:schemeClr val="bg1"/>
                </a:solidFill>
              </a:rPr>
              <a:pPr eaLnBrk="1" fontAlgn="base" hangingPunct="1">
                <a:spcBef>
                  <a:spcPct val="0"/>
                </a:spcBef>
                <a:spcAft>
                  <a:spcPct val="0"/>
                </a:spcAft>
                <a:buFontTx/>
                <a:buNone/>
              </a:pPr>
              <a:t>33</a:t>
            </a:fld>
            <a:endParaRPr lang="fr-FR" altLang="fr-FR" sz="1200" smtClean="0">
              <a:solidFill>
                <a:schemeClr val="bg1"/>
              </a:solidFill>
            </a:endParaRPr>
          </a:p>
        </p:txBody>
      </p:sp>
      <p:sp>
        <p:nvSpPr>
          <p:cNvPr id="36869" name="Rectangle 2"/>
          <p:cNvSpPr>
            <a:spLocks noGrp="1" noChangeArrowheads="1"/>
          </p:cNvSpPr>
          <p:nvPr>
            <p:ph type="title"/>
          </p:nvPr>
        </p:nvSpPr>
        <p:spPr>
          <a:xfrm>
            <a:off x="539750" y="188913"/>
            <a:ext cx="8305800" cy="762000"/>
          </a:xfrm>
        </p:spPr>
        <p:txBody>
          <a:bodyPr/>
          <a:lstStyle/>
          <a:p>
            <a:r>
              <a:rPr lang="fr-FR" altLang="fr-FR" smtClean="0">
                <a:solidFill>
                  <a:srgbClr val="000099"/>
                </a:solidFill>
                <a:latin typeface="Arial" charset="0"/>
                <a:cs typeface="Arial" charset="0"/>
              </a:rPr>
              <a:t>L’obligation de sécuriser</a:t>
            </a:r>
          </a:p>
        </p:txBody>
      </p:sp>
      <p:sp>
        <p:nvSpPr>
          <p:cNvPr id="36870" name="Rectangle 3"/>
          <p:cNvSpPr>
            <a:spLocks noGrp="1" noChangeArrowheads="1"/>
          </p:cNvSpPr>
          <p:nvPr>
            <p:ph type="body" sz="half" idx="1"/>
          </p:nvPr>
        </p:nvSpPr>
        <p:spPr>
          <a:xfrm>
            <a:off x="304800" y="1676400"/>
            <a:ext cx="4114800" cy="4191000"/>
          </a:xfrm>
          <a:solidFill>
            <a:srgbClr val="66FFFF"/>
          </a:solidFill>
          <a:ln>
            <a:solidFill>
              <a:schemeClr val="tx1"/>
            </a:solidFill>
            <a:miter lim="800000"/>
            <a:headEnd/>
            <a:tailEnd/>
          </a:ln>
        </p:spPr>
        <p:txBody>
          <a:bodyPr/>
          <a:lstStyle/>
          <a:p>
            <a:pPr algn="just">
              <a:lnSpc>
                <a:spcPct val="90000"/>
              </a:lnSpc>
              <a:spcBef>
                <a:spcPct val="0"/>
              </a:spcBef>
              <a:buFontTx/>
              <a:buNone/>
            </a:pPr>
            <a:r>
              <a:rPr lang="fr-FR" altLang="fr-FR" sz="1600" smtClean="0">
                <a:solidFill>
                  <a:srgbClr val="000099"/>
                </a:solidFill>
                <a:latin typeface="Arial" charset="0"/>
                <a:cs typeface="Arial" charset="0"/>
              </a:rPr>
              <a:t>	« Le responsable du traitement est tenu de prendre toutes précautions utiles, au regard de la nature des données et des risques présentés par le traitement, pour préserver la sécurité </a:t>
            </a:r>
          </a:p>
          <a:p>
            <a:pPr algn="just">
              <a:lnSpc>
                <a:spcPct val="90000"/>
              </a:lnSpc>
              <a:spcBef>
                <a:spcPct val="0"/>
              </a:spcBef>
              <a:buFontTx/>
              <a:buNone/>
            </a:pPr>
            <a:r>
              <a:rPr lang="fr-FR" altLang="fr-FR" sz="1600" smtClean="0">
                <a:solidFill>
                  <a:srgbClr val="000099"/>
                </a:solidFill>
                <a:latin typeface="Arial" charset="0"/>
                <a:cs typeface="Arial" charset="0"/>
              </a:rPr>
              <a:t>	des données et, notamment, empêcher qu’elles soient déformées, endommagées, ou que des tiers non autorisés y aient accès.</a:t>
            </a:r>
            <a:br>
              <a:rPr lang="fr-FR" altLang="fr-FR" sz="1600" smtClean="0">
                <a:solidFill>
                  <a:srgbClr val="000099"/>
                </a:solidFill>
                <a:latin typeface="Arial" charset="0"/>
                <a:cs typeface="Arial" charset="0"/>
              </a:rPr>
            </a:br>
            <a:r>
              <a:rPr lang="fr-FR" altLang="fr-FR" sz="1600" smtClean="0">
                <a:solidFill>
                  <a:srgbClr val="000099"/>
                </a:solidFill>
                <a:latin typeface="Arial" charset="0"/>
                <a:cs typeface="Arial" charset="0"/>
              </a:rPr>
              <a:t> </a:t>
            </a:r>
            <a:br>
              <a:rPr lang="fr-FR" altLang="fr-FR" sz="1600" smtClean="0">
                <a:solidFill>
                  <a:srgbClr val="000099"/>
                </a:solidFill>
                <a:latin typeface="Arial" charset="0"/>
                <a:cs typeface="Arial" charset="0"/>
              </a:rPr>
            </a:br>
            <a:r>
              <a:rPr lang="fr-FR" altLang="fr-FR" sz="1600" smtClean="0">
                <a:solidFill>
                  <a:srgbClr val="000099"/>
                </a:solidFill>
                <a:latin typeface="Arial" charset="0"/>
                <a:cs typeface="Arial" charset="0"/>
              </a:rPr>
              <a:t>Des décrets, pris après avis de la Commission nationale de l’informatique et des libertés, peuvent fixer les prescriptions techniques auxquelles doivent se conformer les traitements mentionnés au 2° et au 6° du II de l’article 8. » - Art. 34 I&amp;L</a:t>
            </a:r>
          </a:p>
        </p:txBody>
      </p:sp>
      <p:sp>
        <p:nvSpPr>
          <p:cNvPr id="36871" name="Rectangle 4"/>
          <p:cNvSpPr>
            <a:spLocks noGrp="1" noChangeArrowheads="1"/>
          </p:cNvSpPr>
          <p:nvPr>
            <p:ph type="body" sz="half" idx="2"/>
          </p:nvPr>
        </p:nvSpPr>
        <p:spPr>
          <a:xfrm>
            <a:off x="4800600" y="1676400"/>
            <a:ext cx="4154488" cy="4114800"/>
          </a:xfrm>
          <a:solidFill>
            <a:srgbClr val="FF9966"/>
          </a:solidFill>
          <a:ln>
            <a:solidFill>
              <a:schemeClr val="tx1"/>
            </a:solidFill>
            <a:miter lim="800000"/>
            <a:headEnd/>
            <a:tailEnd/>
          </a:ln>
        </p:spPr>
        <p:txBody>
          <a:bodyPr/>
          <a:lstStyle/>
          <a:p>
            <a:pPr algn="just">
              <a:lnSpc>
                <a:spcPct val="90000"/>
              </a:lnSpc>
              <a:spcBef>
                <a:spcPct val="0"/>
              </a:spcBef>
              <a:buFontTx/>
              <a:buNone/>
            </a:pPr>
            <a:r>
              <a:rPr lang="fr-FR" altLang="fr-FR" sz="1600" smtClean="0">
                <a:solidFill>
                  <a:srgbClr val="000099"/>
                </a:solidFill>
                <a:latin typeface="Arial" charset="0"/>
                <a:cs typeface="Arial" charset="0"/>
              </a:rPr>
              <a:t>	« Les données à caractère personnel ne peuvent faire l’objet d’une opération de traitement de la part d’un sous-traitant, d’une personne agissant sous l’autorité du responsable du traitement ou de celle du sous-traitant, que sur instruction du responsable du traitement.</a:t>
            </a:r>
          </a:p>
          <a:p>
            <a:pPr algn="just">
              <a:lnSpc>
                <a:spcPct val="90000"/>
              </a:lnSpc>
              <a:spcBef>
                <a:spcPct val="0"/>
              </a:spcBef>
              <a:buFontTx/>
              <a:buNone/>
            </a:pPr>
            <a:endParaRPr lang="fr-FR" altLang="fr-FR" sz="1600" smtClean="0">
              <a:solidFill>
                <a:srgbClr val="000099"/>
              </a:solidFill>
              <a:latin typeface="Arial" charset="0"/>
              <a:cs typeface="Arial" charset="0"/>
            </a:endParaRPr>
          </a:p>
          <a:p>
            <a:pPr algn="just">
              <a:lnSpc>
                <a:spcPct val="90000"/>
              </a:lnSpc>
              <a:spcBef>
                <a:spcPct val="0"/>
              </a:spcBef>
              <a:buFontTx/>
              <a:buNone/>
            </a:pPr>
            <a:r>
              <a:rPr lang="fr-FR" altLang="fr-FR" sz="1600" smtClean="0">
                <a:solidFill>
                  <a:srgbClr val="000099"/>
                </a:solidFill>
                <a:latin typeface="Arial" charset="0"/>
                <a:cs typeface="Arial" charset="0"/>
              </a:rPr>
              <a:t>	Le contrat liant le sous-traitant au responsable du traitement comporte l’indication des obligations incombant au sous-traitant en matière de protection de la sécurité et de la confidentialité des données et prévoit que le sous-traitant ne peut agir que sur instruction du responsable du traitement. » – Art 35 I&amp;L</a:t>
            </a:r>
          </a:p>
        </p:txBody>
      </p:sp>
    </p:spTree>
  </p:cSld>
  <p:clrMapOvr>
    <a:masterClrMapping/>
  </p:clrMapOvr>
  <p:transition>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body" idx="1"/>
          </p:nvPr>
        </p:nvSpPr>
        <p:spPr>
          <a:xfrm>
            <a:off x="609600" y="1295400"/>
            <a:ext cx="8001000" cy="3810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indent="0">
              <a:buFontTx/>
              <a:buNone/>
            </a:pPr>
            <a:endParaRPr lang="fr-FR" altLang="fr-FR" smtClean="0">
              <a:solidFill>
                <a:srgbClr val="000099"/>
              </a:solidFill>
              <a:latin typeface="Arial" charset="0"/>
              <a:cs typeface="Arial" charset="0"/>
            </a:endParaRPr>
          </a:p>
          <a:p>
            <a:pPr marL="0" indent="0" algn="just">
              <a:buFontTx/>
              <a:buNone/>
            </a:pPr>
            <a:r>
              <a:rPr lang="fr-FR" altLang="fr-FR" smtClean="0">
                <a:solidFill>
                  <a:srgbClr val="000099"/>
                </a:solidFill>
                <a:latin typeface="Tahoma" pitchFamily="34" charset="0"/>
                <a:cs typeface="Arial" charset="0"/>
              </a:rPr>
              <a:t>« </a:t>
            </a:r>
            <a:r>
              <a:rPr lang="fr-FR" altLang="fr-FR" sz="2000" smtClean="0">
                <a:solidFill>
                  <a:srgbClr val="000099"/>
                </a:solidFill>
                <a:latin typeface="Arial" charset="0"/>
                <a:cs typeface="Arial" charset="0"/>
              </a:rPr>
              <a:t>Le fait de proc</a:t>
            </a:r>
            <a:r>
              <a:rPr lang="fr-FR" altLang="fr-FR" sz="2000" smtClean="0">
                <a:solidFill>
                  <a:srgbClr val="000099"/>
                </a:solidFill>
                <a:latin typeface="Tahoma" pitchFamily="34" charset="0"/>
                <a:cs typeface="Arial" charset="0"/>
              </a:rPr>
              <a:t>é</a:t>
            </a:r>
            <a:r>
              <a:rPr lang="fr-FR" altLang="fr-FR" sz="2000" smtClean="0">
                <a:solidFill>
                  <a:srgbClr val="000099"/>
                </a:solidFill>
                <a:latin typeface="Arial" charset="0"/>
                <a:cs typeface="Arial" charset="0"/>
              </a:rPr>
              <a:t>der ou de faire proc</a:t>
            </a:r>
            <a:r>
              <a:rPr lang="fr-FR" altLang="fr-FR" sz="2000" smtClean="0">
                <a:solidFill>
                  <a:srgbClr val="000099"/>
                </a:solidFill>
                <a:latin typeface="Tahoma" pitchFamily="34" charset="0"/>
                <a:cs typeface="Arial" charset="0"/>
              </a:rPr>
              <a:t>é</a:t>
            </a:r>
            <a:r>
              <a:rPr lang="fr-FR" altLang="fr-FR" sz="2000" smtClean="0">
                <a:solidFill>
                  <a:srgbClr val="000099"/>
                </a:solidFill>
                <a:latin typeface="Arial" charset="0"/>
                <a:cs typeface="Arial" charset="0"/>
              </a:rPr>
              <a:t>der </a:t>
            </a:r>
            <a:r>
              <a:rPr lang="fr-FR" altLang="fr-FR" sz="2000" smtClean="0">
                <a:solidFill>
                  <a:srgbClr val="000099"/>
                </a:solidFill>
                <a:latin typeface="Tahoma" pitchFamily="34" charset="0"/>
                <a:cs typeface="Arial" charset="0"/>
              </a:rPr>
              <a:t>à</a:t>
            </a:r>
            <a:r>
              <a:rPr lang="fr-FR" altLang="fr-FR" sz="2000" smtClean="0">
                <a:solidFill>
                  <a:srgbClr val="000099"/>
                </a:solidFill>
                <a:latin typeface="Arial" charset="0"/>
                <a:cs typeface="Arial" charset="0"/>
              </a:rPr>
              <a:t> un traitement de donn</a:t>
            </a:r>
            <a:r>
              <a:rPr lang="fr-FR" altLang="fr-FR" sz="2000" smtClean="0">
                <a:solidFill>
                  <a:srgbClr val="000099"/>
                </a:solidFill>
                <a:latin typeface="Tahoma" pitchFamily="34" charset="0"/>
                <a:cs typeface="Arial" charset="0"/>
              </a:rPr>
              <a:t>é</a:t>
            </a:r>
            <a:r>
              <a:rPr lang="fr-FR" altLang="fr-FR" sz="2000" smtClean="0">
                <a:solidFill>
                  <a:srgbClr val="000099"/>
                </a:solidFill>
                <a:latin typeface="Arial" charset="0"/>
                <a:cs typeface="Arial" charset="0"/>
              </a:rPr>
              <a:t>es </a:t>
            </a:r>
            <a:r>
              <a:rPr lang="fr-FR" altLang="fr-FR" sz="2000" smtClean="0">
                <a:solidFill>
                  <a:srgbClr val="000099"/>
                </a:solidFill>
                <a:latin typeface="Tahoma" pitchFamily="34" charset="0"/>
                <a:cs typeface="Arial" charset="0"/>
              </a:rPr>
              <a:t>à</a:t>
            </a:r>
            <a:r>
              <a:rPr lang="fr-FR" altLang="fr-FR" sz="2000" smtClean="0">
                <a:solidFill>
                  <a:srgbClr val="000099"/>
                </a:solidFill>
                <a:latin typeface="Arial" charset="0"/>
                <a:cs typeface="Arial" charset="0"/>
              </a:rPr>
              <a:t> caract</a:t>
            </a:r>
            <a:r>
              <a:rPr lang="fr-FR" altLang="fr-FR" sz="2000" smtClean="0">
                <a:solidFill>
                  <a:srgbClr val="000099"/>
                </a:solidFill>
                <a:latin typeface="Tahoma" pitchFamily="34" charset="0"/>
                <a:cs typeface="Arial" charset="0"/>
              </a:rPr>
              <a:t>è</a:t>
            </a:r>
            <a:r>
              <a:rPr lang="fr-FR" altLang="fr-FR" sz="2000" smtClean="0">
                <a:solidFill>
                  <a:srgbClr val="000099"/>
                </a:solidFill>
                <a:latin typeface="Arial" charset="0"/>
                <a:cs typeface="Arial" charset="0"/>
              </a:rPr>
              <a:t>re personnel sans mettre en </a:t>
            </a:r>
            <a:r>
              <a:rPr lang="fr-FR" altLang="fr-FR" sz="2000" smtClean="0">
                <a:solidFill>
                  <a:srgbClr val="000099"/>
                </a:solidFill>
                <a:latin typeface="Tahoma" pitchFamily="34" charset="0"/>
                <a:cs typeface="Arial" charset="0"/>
              </a:rPr>
              <a:t>œ</a:t>
            </a:r>
            <a:r>
              <a:rPr lang="fr-FR" altLang="fr-FR" sz="2000" smtClean="0">
                <a:solidFill>
                  <a:srgbClr val="000099"/>
                </a:solidFill>
                <a:latin typeface="Arial" charset="0"/>
                <a:cs typeface="Arial" charset="0"/>
              </a:rPr>
              <a:t>uvre les mesures prescrites </a:t>
            </a:r>
            <a:r>
              <a:rPr lang="fr-FR" altLang="fr-FR" sz="2000" smtClean="0">
                <a:solidFill>
                  <a:srgbClr val="000099"/>
                </a:solidFill>
                <a:latin typeface="Tahoma" pitchFamily="34" charset="0"/>
                <a:cs typeface="Arial" charset="0"/>
              </a:rPr>
              <a:t>à</a:t>
            </a:r>
            <a:r>
              <a:rPr lang="fr-FR" altLang="fr-FR" sz="2000" smtClean="0">
                <a:solidFill>
                  <a:srgbClr val="000099"/>
                </a:solidFill>
                <a:latin typeface="Arial" charset="0"/>
                <a:cs typeface="Arial" charset="0"/>
              </a:rPr>
              <a:t> l'article 34 de la loi n° 78-17 du 6 janvier 1978 pr</a:t>
            </a:r>
            <a:r>
              <a:rPr lang="fr-FR" altLang="fr-FR" sz="2000" smtClean="0">
                <a:solidFill>
                  <a:srgbClr val="000099"/>
                </a:solidFill>
                <a:latin typeface="Tahoma" pitchFamily="34" charset="0"/>
                <a:cs typeface="Arial" charset="0"/>
              </a:rPr>
              <a:t>é</a:t>
            </a:r>
            <a:r>
              <a:rPr lang="fr-FR" altLang="fr-FR" sz="2000" smtClean="0">
                <a:solidFill>
                  <a:srgbClr val="000099"/>
                </a:solidFill>
                <a:latin typeface="Arial" charset="0"/>
                <a:cs typeface="Arial" charset="0"/>
              </a:rPr>
              <a:t>cit</a:t>
            </a:r>
            <a:r>
              <a:rPr lang="fr-FR" altLang="fr-FR" sz="2000" smtClean="0">
                <a:solidFill>
                  <a:srgbClr val="000099"/>
                </a:solidFill>
                <a:latin typeface="Tahoma" pitchFamily="34" charset="0"/>
                <a:cs typeface="Arial" charset="0"/>
              </a:rPr>
              <a:t>é</a:t>
            </a:r>
            <a:r>
              <a:rPr lang="fr-FR" altLang="fr-FR" sz="2000" smtClean="0">
                <a:solidFill>
                  <a:srgbClr val="000099"/>
                </a:solidFill>
                <a:latin typeface="Arial" charset="0"/>
                <a:cs typeface="Arial" charset="0"/>
              </a:rPr>
              <a:t>e est puni de </a:t>
            </a:r>
            <a:r>
              <a:rPr lang="fr-FR" altLang="fr-FR" sz="2000" b="1" smtClean="0">
                <a:solidFill>
                  <a:srgbClr val="000099"/>
                </a:solidFill>
                <a:latin typeface="Arial" charset="0"/>
                <a:cs typeface="Arial" charset="0"/>
              </a:rPr>
              <a:t>cinq ans d'emprisonnement</a:t>
            </a:r>
            <a:r>
              <a:rPr lang="fr-FR" altLang="fr-FR" sz="2000" smtClean="0">
                <a:solidFill>
                  <a:srgbClr val="000099"/>
                </a:solidFill>
                <a:latin typeface="Arial" charset="0"/>
                <a:cs typeface="Arial" charset="0"/>
              </a:rPr>
              <a:t> et de </a:t>
            </a:r>
            <a:r>
              <a:rPr lang="fr-FR" altLang="fr-FR" sz="2000" b="1" smtClean="0">
                <a:solidFill>
                  <a:srgbClr val="000099"/>
                </a:solidFill>
                <a:latin typeface="Arial" charset="0"/>
                <a:cs typeface="Arial" charset="0"/>
              </a:rPr>
              <a:t>300 000 </a:t>
            </a:r>
            <a:r>
              <a:rPr lang="fr-FR" altLang="fr-FR" sz="2000" b="1" smtClean="0">
                <a:solidFill>
                  <a:srgbClr val="000099"/>
                </a:solidFill>
                <a:latin typeface="Tahoma" pitchFamily="34" charset="0"/>
                <a:cs typeface="Arial" charset="0"/>
              </a:rPr>
              <a:t>€</a:t>
            </a:r>
            <a:r>
              <a:rPr lang="fr-FR" altLang="fr-FR" sz="2000" b="1" smtClean="0">
                <a:solidFill>
                  <a:srgbClr val="000099"/>
                </a:solidFill>
                <a:latin typeface="Arial" charset="0"/>
                <a:cs typeface="Arial" charset="0"/>
              </a:rPr>
              <a:t> d'amende</a:t>
            </a:r>
            <a:r>
              <a:rPr lang="fr-FR" altLang="fr-FR" sz="2000" smtClean="0">
                <a:solidFill>
                  <a:srgbClr val="000099"/>
                </a:solidFill>
                <a:latin typeface="Arial" charset="0"/>
                <a:cs typeface="Arial" charset="0"/>
              </a:rPr>
              <a:t>.</a:t>
            </a:r>
            <a:r>
              <a:rPr lang="fr-FR" altLang="fr-FR" sz="2000" smtClean="0">
                <a:solidFill>
                  <a:srgbClr val="000099"/>
                </a:solidFill>
                <a:latin typeface="Tahoma" pitchFamily="34" charset="0"/>
                <a:cs typeface="Arial" charset="0"/>
              </a:rPr>
              <a:t> »</a:t>
            </a:r>
            <a:endParaRPr lang="fr-FR" altLang="fr-FR" sz="2000" smtClean="0">
              <a:solidFill>
                <a:srgbClr val="000099"/>
              </a:solidFill>
              <a:latin typeface="Arial" charset="0"/>
              <a:cs typeface="Arial" charset="0"/>
            </a:endParaRPr>
          </a:p>
          <a:p>
            <a:pPr marL="0" indent="0" algn="just">
              <a:buFontTx/>
              <a:buNone/>
            </a:pPr>
            <a:endParaRPr lang="fr-FR" altLang="fr-FR" sz="2000" smtClean="0">
              <a:solidFill>
                <a:srgbClr val="000099"/>
              </a:solidFill>
              <a:latin typeface="Arial" charset="0"/>
              <a:cs typeface="Arial" charset="0"/>
            </a:endParaRPr>
          </a:p>
          <a:p>
            <a:pPr marL="0" indent="0" algn="ctr">
              <a:buFontTx/>
              <a:buNone/>
            </a:pPr>
            <a:r>
              <a:rPr lang="fr-FR" altLang="fr-FR" sz="2000" smtClean="0">
                <a:solidFill>
                  <a:srgbClr val="000099"/>
                </a:solidFill>
                <a:latin typeface="Arial" charset="0"/>
                <a:cs typeface="Arial" charset="0"/>
              </a:rPr>
              <a:t>Article 226-17 du Code p</a:t>
            </a:r>
            <a:r>
              <a:rPr lang="fr-FR" altLang="fr-FR" sz="2000" smtClean="0">
                <a:solidFill>
                  <a:srgbClr val="000099"/>
                </a:solidFill>
                <a:latin typeface="Tahoma" pitchFamily="34" charset="0"/>
                <a:cs typeface="Arial" charset="0"/>
              </a:rPr>
              <a:t>é</a:t>
            </a:r>
            <a:r>
              <a:rPr lang="fr-FR" altLang="fr-FR" sz="2000" smtClean="0">
                <a:solidFill>
                  <a:srgbClr val="000099"/>
                </a:solidFill>
                <a:latin typeface="Arial" charset="0"/>
                <a:cs typeface="Arial" charset="0"/>
              </a:rPr>
              <a:t>nal</a:t>
            </a:r>
            <a:r>
              <a:rPr lang="fr-FR" altLang="fr-FR" smtClean="0">
                <a:solidFill>
                  <a:srgbClr val="000099"/>
                </a:solidFill>
                <a:latin typeface="Arial" charset="0"/>
                <a:cs typeface="Arial" charset="0"/>
              </a:rPr>
              <a:t>	</a:t>
            </a:r>
          </a:p>
        </p:txBody>
      </p:sp>
      <p:sp>
        <p:nvSpPr>
          <p:cNvPr id="237576" name="Rectangle 8"/>
          <p:cNvSpPr>
            <a:spLocks noChangeArrowheads="1"/>
          </p:cNvSpPr>
          <p:nvPr/>
        </p:nvSpPr>
        <p:spPr bwMode="auto">
          <a:xfrm>
            <a:off x="8731250" y="6373813"/>
            <a:ext cx="254000" cy="2444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fld id="{88DB44C1-EE1A-4E5A-8CAF-58DFBB7842DD}" type="slidenum">
              <a:rPr lang="fr-FR" sz="1000">
                <a:solidFill>
                  <a:schemeClr val="bg1"/>
                </a:solidFill>
              </a:rPr>
              <a:pPr>
                <a:defRPr/>
              </a:pPr>
              <a:t>34</a:t>
            </a:fld>
            <a:endParaRPr lang="fr-FR" sz="1000">
              <a:solidFill>
                <a:schemeClr val="bg1"/>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28600" y="549275"/>
            <a:ext cx="8915400" cy="936625"/>
          </a:xfrm>
        </p:spPr>
        <p:txBody>
          <a:bodyPr/>
          <a:lstStyle/>
          <a:p>
            <a:r>
              <a:rPr lang="fr-FR" altLang="fr-FR" smtClean="0">
                <a:latin typeface="Arial" charset="0"/>
                <a:cs typeface="Arial" charset="0"/>
              </a:rPr>
              <a:t>Nouvelle disposition </a:t>
            </a:r>
            <a:br>
              <a:rPr lang="fr-FR" altLang="fr-FR" smtClean="0">
                <a:latin typeface="Arial" charset="0"/>
                <a:cs typeface="Arial" charset="0"/>
              </a:rPr>
            </a:br>
            <a:r>
              <a:rPr lang="fr-FR" altLang="fr-FR" sz="2000" smtClean="0">
                <a:latin typeface="Arial" charset="0"/>
                <a:cs typeface="Arial" charset="0"/>
              </a:rPr>
              <a:t>Ordonnance n° 2011-1012 du 24 août 2011 </a:t>
            </a:r>
          </a:p>
        </p:txBody>
      </p:sp>
      <p:sp>
        <p:nvSpPr>
          <p:cNvPr id="38915" name="Rectangle 3"/>
          <p:cNvSpPr>
            <a:spLocks noGrp="1" noChangeArrowheads="1"/>
          </p:cNvSpPr>
          <p:nvPr>
            <p:ph type="body" idx="1"/>
          </p:nvPr>
        </p:nvSpPr>
        <p:spPr>
          <a:xfrm>
            <a:off x="428625" y="1652588"/>
            <a:ext cx="8235950" cy="4116387"/>
          </a:xfrm>
        </p:spPr>
        <p:txBody>
          <a:bodyPr/>
          <a:lstStyle/>
          <a:p>
            <a:pPr>
              <a:lnSpc>
                <a:spcPct val="90000"/>
              </a:lnSpc>
            </a:pPr>
            <a:r>
              <a:rPr lang="fr-FR" altLang="fr-FR" sz="2000" smtClean="0">
                <a:latin typeface="Arial" charset="0"/>
                <a:cs typeface="Arial" charset="0"/>
              </a:rPr>
              <a:t>Deux nouveaux articles :</a:t>
            </a:r>
          </a:p>
          <a:p>
            <a:pPr>
              <a:lnSpc>
                <a:spcPct val="90000"/>
              </a:lnSpc>
            </a:pPr>
            <a:endParaRPr lang="fr-FR" altLang="fr-FR" sz="2000" smtClean="0">
              <a:latin typeface="Arial" charset="0"/>
              <a:cs typeface="Arial" charset="0"/>
            </a:endParaRPr>
          </a:p>
          <a:p>
            <a:pPr lvl="1">
              <a:lnSpc>
                <a:spcPct val="90000"/>
              </a:lnSpc>
            </a:pPr>
            <a:r>
              <a:rPr lang="fr-FR" altLang="fr-FR" sz="2000" smtClean="0">
                <a:latin typeface="Arial" charset="0"/>
                <a:cs typeface="Arial" charset="0"/>
              </a:rPr>
              <a:t>Article 34 bis informatique et libertés: nouvelles obligations</a:t>
            </a:r>
          </a:p>
          <a:p>
            <a:pPr lvl="1">
              <a:lnSpc>
                <a:spcPct val="90000"/>
              </a:lnSpc>
            </a:pPr>
            <a:r>
              <a:rPr lang="fr-FR" altLang="fr-FR" sz="2000" smtClean="0">
                <a:latin typeface="Arial" charset="0"/>
                <a:cs typeface="Arial" charset="0"/>
              </a:rPr>
              <a:t>Article 226-17 du code pénal : nouvelle sanction</a:t>
            </a:r>
          </a:p>
          <a:p>
            <a:pPr lvl="1">
              <a:lnSpc>
                <a:spcPct val="90000"/>
              </a:lnSpc>
              <a:buFontTx/>
              <a:buNone/>
            </a:pPr>
            <a:endParaRPr lang="fr-FR" altLang="fr-FR" sz="2000" smtClean="0">
              <a:latin typeface="Arial" charset="0"/>
              <a:cs typeface="Arial" charset="0"/>
            </a:endParaRPr>
          </a:p>
          <a:p>
            <a:pPr>
              <a:lnSpc>
                <a:spcPct val="90000"/>
              </a:lnSpc>
            </a:pPr>
            <a:r>
              <a:rPr lang="fr-FR" altLang="fr-FR" sz="2000" smtClean="0">
                <a:latin typeface="Arial" charset="0"/>
                <a:cs typeface="Arial" charset="0"/>
              </a:rPr>
              <a:t>Un champ technique : </a:t>
            </a:r>
          </a:p>
          <a:p>
            <a:pPr>
              <a:lnSpc>
                <a:spcPct val="90000"/>
              </a:lnSpc>
            </a:pPr>
            <a:endParaRPr lang="fr-FR" altLang="fr-FR" sz="2000" smtClean="0">
              <a:latin typeface="Arial" charset="0"/>
              <a:cs typeface="Arial" charset="0"/>
            </a:endParaRPr>
          </a:p>
          <a:p>
            <a:pPr lvl="1" algn="just">
              <a:lnSpc>
                <a:spcPct val="90000"/>
              </a:lnSpc>
            </a:pPr>
            <a:r>
              <a:rPr lang="fr-FR" altLang="fr-FR" sz="2000" smtClean="0">
                <a:latin typeface="Arial" charset="0"/>
                <a:cs typeface="Arial" charset="0"/>
              </a:rPr>
              <a:t>« Violation de la sécurité entraînant accidentellement ou de manière illicite la destruction, la perte, l’altération, la divulgation ou l’accès non autorisé à des données à caractère personnel faisant l’objet  d’un traitement dans le cadre de la fourniture au public de services de communications électroniques  »</a:t>
            </a:r>
          </a:p>
        </p:txBody>
      </p:sp>
      <p:sp>
        <p:nvSpPr>
          <p:cNvPr id="240645" name="Rectangle 5"/>
          <p:cNvSpPr>
            <a:spLocks noChangeArrowheads="1"/>
          </p:cNvSpPr>
          <p:nvPr/>
        </p:nvSpPr>
        <p:spPr bwMode="auto">
          <a:xfrm>
            <a:off x="8731250" y="6326188"/>
            <a:ext cx="254000" cy="2444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fld id="{CF7858FA-170D-4568-9F2A-6153BD68D972}" type="slidenum">
              <a:rPr lang="fr-FR" sz="1000">
                <a:solidFill>
                  <a:schemeClr val="bg1"/>
                </a:solidFill>
              </a:rPr>
              <a:pPr>
                <a:defRPr/>
              </a:pPr>
              <a:t>35</a:t>
            </a:fld>
            <a:endParaRPr lang="fr-FR" sz="1000">
              <a:solidFill>
                <a:schemeClr val="bg1"/>
              </a:solidFill>
            </a:endParaRPr>
          </a:p>
        </p:txBody>
      </p:sp>
    </p:spTree>
  </p:cSld>
  <p:clrMapOvr>
    <a:masterClrMapping/>
  </p:clrMapOvr>
  <p:transition>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90500" y="333375"/>
            <a:ext cx="8953500" cy="581025"/>
          </a:xfrm>
        </p:spPr>
        <p:txBody>
          <a:bodyPr/>
          <a:lstStyle/>
          <a:p>
            <a:r>
              <a:rPr lang="fr-FR" altLang="fr-FR" sz="3600" smtClean="0">
                <a:latin typeface="Arial" charset="0"/>
                <a:cs typeface="Arial" charset="0"/>
              </a:rPr>
              <a:t>Double obligation de notification</a:t>
            </a:r>
            <a:endParaRPr lang="fr-FR" altLang="fr-FR" smtClean="0">
              <a:latin typeface="Arial" charset="0"/>
              <a:cs typeface="Arial" charset="0"/>
            </a:endParaRPr>
          </a:p>
        </p:txBody>
      </p:sp>
      <p:sp>
        <p:nvSpPr>
          <p:cNvPr id="39939" name="Rectangle 3"/>
          <p:cNvSpPr>
            <a:spLocks noGrp="1" noChangeArrowheads="1"/>
          </p:cNvSpPr>
          <p:nvPr>
            <p:ph type="body" idx="1"/>
          </p:nvPr>
        </p:nvSpPr>
        <p:spPr>
          <a:xfrm>
            <a:off x="168275" y="1341438"/>
            <a:ext cx="8680450" cy="4321175"/>
          </a:xfrm>
        </p:spPr>
        <p:txBody>
          <a:bodyPr/>
          <a:lstStyle/>
          <a:p>
            <a:pPr>
              <a:lnSpc>
                <a:spcPct val="90000"/>
              </a:lnSpc>
            </a:pPr>
            <a:r>
              <a:rPr lang="fr-FR" altLang="fr-FR" dirty="0" smtClean="0">
                <a:latin typeface="Arial" charset="0"/>
                <a:cs typeface="Arial" charset="0"/>
              </a:rPr>
              <a:t>Notification Cnil </a:t>
            </a:r>
          </a:p>
          <a:p>
            <a:pPr lvl="1">
              <a:lnSpc>
                <a:spcPct val="90000"/>
              </a:lnSpc>
            </a:pPr>
            <a:r>
              <a:rPr lang="fr-FR" altLang="fr-FR" sz="2400" dirty="0" smtClean="0">
                <a:latin typeface="Arial" charset="0"/>
                <a:cs typeface="Arial" charset="0"/>
              </a:rPr>
              <a:t>Caractère : Impératif « en cas de violation »*</a:t>
            </a:r>
          </a:p>
          <a:p>
            <a:pPr lvl="1">
              <a:lnSpc>
                <a:spcPct val="90000"/>
              </a:lnSpc>
            </a:pPr>
            <a:r>
              <a:rPr lang="fr-FR" altLang="fr-FR" sz="2400" dirty="0" smtClean="0">
                <a:latin typeface="Arial" charset="0"/>
                <a:cs typeface="Arial" charset="0"/>
              </a:rPr>
              <a:t>Délai : « sans délai »</a:t>
            </a:r>
          </a:p>
          <a:p>
            <a:pPr lvl="1">
              <a:lnSpc>
                <a:spcPct val="90000"/>
              </a:lnSpc>
            </a:pPr>
            <a:r>
              <a:rPr lang="fr-FR" altLang="fr-FR" sz="2400" dirty="0" smtClean="0">
                <a:latin typeface="Arial" charset="0"/>
                <a:cs typeface="Arial" charset="0"/>
              </a:rPr>
              <a:t>Procédure en ligne</a:t>
            </a:r>
          </a:p>
          <a:p>
            <a:pPr lvl="1">
              <a:lnSpc>
                <a:spcPct val="90000"/>
              </a:lnSpc>
            </a:pPr>
            <a:endParaRPr lang="fr-FR" altLang="fr-FR" dirty="0" smtClean="0">
              <a:latin typeface="Arial" charset="0"/>
              <a:cs typeface="Arial" charset="0"/>
            </a:endParaRPr>
          </a:p>
          <a:p>
            <a:pPr>
              <a:lnSpc>
                <a:spcPct val="90000"/>
              </a:lnSpc>
            </a:pPr>
            <a:r>
              <a:rPr lang="fr-FR" altLang="fr-FR" dirty="0" smtClean="0">
                <a:latin typeface="Arial" charset="0"/>
                <a:cs typeface="Arial" charset="0"/>
              </a:rPr>
              <a:t>Notification « client/abonné »</a:t>
            </a:r>
          </a:p>
          <a:p>
            <a:pPr lvl="1">
              <a:lnSpc>
                <a:spcPct val="90000"/>
              </a:lnSpc>
            </a:pPr>
            <a:r>
              <a:rPr lang="fr-FR" altLang="fr-FR" sz="2400" dirty="0" smtClean="0">
                <a:latin typeface="Arial" charset="0"/>
                <a:cs typeface="Arial" charset="0"/>
              </a:rPr>
              <a:t>lorsque la violation « peut porter atteinte aux données et à la vie privé… » d’un abonné ou d’une autre personne physique </a:t>
            </a:r>
          </a:p>
          <a:p>
            <a:pPr lvl="2" algn="just"/>
            <a:r>
              <a:rPr lang="fr-FR" altLang="fr-FR" sz="1600" dirty="0" smtClean="0">
                <a:latin typeface="Arial" charset="0"/>
                <a:cs typeface="Arial" charset="0"/>
              </a:rPr>
              <a:t>Exemption possible : Si la Cnil a constaté que des mesures appropriées ont été mises en œuvre par le fournisseur afin de rendre les données incompréhensibles à toute personne non autorisée à y avoir accès et ont été appliquées aux données concernées par ladite violation</a:t>
            </a:r>
          </a:p>
          <a:p>
            <a:pPr>
              <a:lnSpc>
                <a:spcPct val="90000"/>
              </a:lnSpc>
            </a:pPr>
            <a:endParaRPr lang="fr-FR" altLang="fr-FR" dirty="0" smtClean="0">
              <a:latin typeface="Arial" charset="0"/>
              <a:cs typeface="Arial" charset="0"/>
            </a:endParaRPr>
          </a:p>
        </p:txBody>
      </p:sp>
      <p:sp>
        <p:nvSpPr>
          <p:cNvPr id="241669" name="Rectangle 5"/>
          <p:cNvSpPr>
            <a:spLocks noChangeArrowheads="1"/>
          </p:cNvSpPr>
          <p:nvPr/>
        </p:nvSpPr>
        <p:spPr bwMode="auto">
          <a:xfrm>
            <a:off x="8686800" y="6364288"/>
            <a:ext cx="323850" cy="2444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fld id="{24C96E55-97E3-480E-98E8-C84BC8EFE8AB}" type="slidenum">
              <a:rPr lang="fr-FR" sz="1000">
                <a:solidFill>
                  <a:schemeClr val="bg1"/>
                </a:solidFill>
              </a:rPr>
              <a:pPr>
                <a:defRPr/>
              </a:pPr>
              <a:t>36</a:t>
            </a:fld>
            <a:endParaRPr lang="fr-FR" sz="1000">
              <a:solidFill>
                <a:schemeClr val="bg1"/>
              </a:solidFill>
            </a:endParaRPr>
          </a:p>
        </p:txBody>
      </p:sp>
    </p:spTree>
  </p:cSld>
  <p:clrMapOvr>
    <a:masterClrMapping/>
  </p:clrMapOvr>
  <p:transition>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6"/>
          <p:cNvSpPr txBox="1">
            <a:spLocks noGrp="1" noChangeArrowheads="1"/>
          </p:cNvSpPr>
          <p:nvPr/>
        </p:nvSpPr>
        <p:spPr bwMode="auto">
          <a:xfrm>
            <a:off x="8710613" y="6346825"/>
            <a:ext cx="3667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eaLnBrk="1" hangingPunct="1">
              <a:spcBef>
                <a:spcPct val="0"/>
              </a:spcBef>
              <a:buFontTx/>
              <a:buNone/>
            </a:pPr>
            <a:fld id="{D42AB0D7-D7FF-4E0D-915C-F6D1808F2A8F}" type="slidenum">
              <a:rPr lang="fr-FR" altLang="fr-FR" sz="1000">
                <a:solidFill>
                  <a:schemeClr val="bg1"/>
                </a:solidFill>
              </a:rPr>
              <a:pPr algn="ctr" eaLnBrk="1" hangingPunct="1">
                <a:spcBef>
                  <a:spcPct val="0"/>
                </a:spcBef>
                <a:buFontTx/>
                <a:buNone/>
              </a:pPr>
              <a:t>37</a:t>
            </a:fld>
            <a:endParaRPr lang="fr-FR" altLang="fr-FR" sz="1000">
              <a:solidFill>
                <a:schemeClr val="bg1"/>
              </a:solidFill>
            </a:endParaRPr>
          </a:p>
        </p:txBody>
      </p:sp>
      <p:sp>
        <p:nvSpPr>
          <p:cNvPr id="40963" name="Rectangle 10"/>
          <p:cNvSpPr>
            <a:spLocks noGrp="1" noChangeArrowheads="1"/>
          </p:cNvSpPr>
          <p:nvPr>
            <p:ph type="title"/>
          </p:nvPr>
        </p:nvSpPr>
        <p:spPr>
          <a:xfrm>
            <a:off x="527050" y="333375"/>
            <a:ext cx="7767638" cy="581025"/>
          </a:xfrm>
        </p:spPr>
        <p:txBody>
          <a:bodyPr/>
          <a:lstStyle/>
          <a:p>
            <a:r>
              <a:rPr lang="fr-FR" altLang="fr-FR" sz="4000" smtClean="0">
                <a:latin typeface="Arial" charset="0"/>
                <a:cs typeface="Arial" charset="0"/>
              </a:rPr>
              <a:t>Qu’est ce qu’une « violation »? </a:t>
            </a:r>
          </a:p>
        </p:txBody>
      </p:sp>
      <p:grpSp>
        <p:nvGrpSpPr>
          <p:cNvPr id="40964" name="Group 4"/>
          <p:cNvGrpSpPr>
            <a:grpSpLocks/>
          </p:cNvGrpSpPr>
          <p:nvPr/>
        </p:nvGrpSpPr>
        <p:grpSpPr bwMode="auto">
          <a:xfrm>
            <a:off x="1031875" y="2741613"/>
            <a:ext cx="5781675" cy="1385887"/>
            <a:chOff x="426" y="1091"/>
            <a:chExt cx="3642" cy="873"/>
          </a:xfrm>
        </p:grpSpPr>
        <p:sp>
          <p:nvSpPr>
            <p:cNvPr id="245765" name="Text Box 5"/>
            <p:cNvSpPr txBox="1">
              <a:spLocks noChangeArrowheads="1"/>
            </p:cNvSpPr>
            <p:nvPr/>
          </p:nvSpPr>
          <p:spPr bwMode="auto">
            <a:xfrm>
              <a:off x="426" y="1413"/>
              <a:ext cx="1638" cy="288"/>
            </a:xfrm>
            <a:prstGeom prst="rect">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defRPr/>
              </a:pPr>
              <a:r>
                <a:rPr lang="fr-FR"/>
                <a:t>FAILLE</a:t>
              </a:r>
            </a:p>
          </p:txBody>
        </p:sp>
        <p:cxnSp>
          <p:nvCxnSpPr>
            <p:cNvPr id="245766" name="AutoShape 6"/>
            <p:cNvCxnSpPr>
              <a:cxnSpLocks noChangeShapeType="1"/>
            </p:cNvCxnSpPr>
            <p:nvPr/>
          </p:nvCxnSpPr>
          <p:spPr bwMode="auto">
            <a:xfrm flipV="1">
              <a:off x="2110" y="1244"/>
              <a:ext cx="815" cy="233"/>
            </a:xfrm>
            <a:prstGeom prst="bentConnector3">
              <a:avLst>
                <a:gd name="adj1" fmla="val 49940"/>
              </a:avLst>
            </a:prstGeom>
            <a:noFill/>
            <a:ln w="9525">
              <a:solidFill>
                <a:schemeClr val="tx1"/>
              </a:solidFill>
              <a:miter lim="800000"/>
              <a:headEnd type="triangle" w="med" len="med"/>
              <a:tailEnd type="triangle" w="med" len="me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cxnSp>
        <p:cxnSp>
          <p:nvCxnSpPr>
            <p:cNvPr id="245767" name="AutoShape 7"/>
            <p:cNvCxnSpPr>
              <a:cxnSpLocks noChangeShapeType="1"/>
            </p:cNvCxnSpPr>
            <p:nvPr/>
          </p:nvCxnSpPr>
          <p:spPr bwMode="auto">
            <a:xfrm>
              <a:off x="2119" y="1622"/>
              <a:ext cx="807" cy="217"/>
            </a:xfrm>
            <a:prstGeom prst="bentConnector3">
              <a:avLst>
                <a:gd name="adj1" fmla="val 49940"/>
              </a:avLst>
            </a:prstGeom>
            <a:noFill/>
            <a:ln w="9525">
              <a:solidFill>
                <a:schemeClr val="tx1"/>
              </a:solidFill>
              <a:miter lim="800000"/>
              <a:headEnd type="triangle" w="med" len="med"/>
              <a:tailEnd type="triangle" w="med" len="me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cxnSp>
        <p:sp>
          <p:nvSpPr>
            <p:cNvPr id="245768" name="Text Box 8"/>
            <p:cNvSpPr txBox="1">
              <a:spLocks noChangeArrowheads="1"/>
            </p:cNvSpPr>
            <p:nvPr/>
          </p:nvSpPr>
          <p:spPr bwMode="auto">
            <a:xfrm>
              <a:off x="3029" y="1676"/>
              <a:ext cx="1039" cy="288"/>
            </a:xfrm>
            <a:prstGeom prst="rect">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defRPr/>
              </a:pPr>
              <a:r>
                <a:rPr lang="fr-FR"/>
                <a:t>Connue </a:t>
              </a:r>
            </a:p>
          </p:txBody>
        </p:sp>
        <p:sp>
          <p:nvSpPr>
            <p:cNvPr id="245769" name="Text Box 9"/>
            <p:cNvSpPr txBox="1">
              <a:spLocks noChangeArrowheads="1"/>
            </p:cNvSpPr>
            <p:nvPr/>
          </p:nvSpPr>
          <p:spPr bwMode="auto">
            <a:xfrm>
              <a:off x="3026" y="1091"/>
              <a:ext cx="1039" cy="288"/>
            </a:xfrm>
            <a:prstGeom prst="rect">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defRPr/>
              </a:pPr>
              <a:r>
                <a:rPr lang="fr-FR"/>
                <a:t>Inconnue </a:t>
              </a:r>
            </a:p>
          </p:txBody>
        </p:sp>
      </p:grpSp>
      <p:sp>
        <p:nvSpPr>
          <p:cNvPr id="245770" name="Rectangle 10"/>
          <p:cNvSpPr>
            <a:spLocks noChangeArrowheads="1"/>
          </p:cNvSpPr>
          <p:nvPr/>
        </p:nvSpPr>
        <p:spPr bwMode="auto">
          <a:xfrm>
            <a:off x="0" y="1228725"/>
            <a:ext cx="9144000" cy="985838"/>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lvl="1" algn="ctr" eaLnBrk="0" hangingPunct="0">
              <a:spcBef>
                <a:spcPct val="20000"/>
              </a:spcBef>
              <a:defRPr/>
            </a:pPr>
            <a:r>
              <a:rPr lang="fr-FR" sz="1400">
                <a:solidFill>
                  <a:srgbClr val="004C99"/>
                </a:solidFill>
              </a:rPr>
              <a:t>La définition traite de la conséquence mais pas de la qualification </a:t>
            </a:r>
          </a:p>
          <a:p>
            <a:pPr lvl="1" algn="ctr" eaLnBrk="0" hangingPunct="0">
              <a:spcBef>
                <a:spcPct val="20000"/>
              </a:spcBef>
              <a:defRPr/>
            </a:pPr>
            <a:r>
              <a:rPr lang="fr-FR" sz="1400">
                <a:solidFill>
                  <a:srgbClr val="004C99"/>
                </a:solidFill>
              </a:rPr>
              <a:t>« Violation de la sécurité entraînant accidentellement ou de manière illicite la destruction, la perte, l’altération, la divulgation ou l’accès non autorisé à des données à caractère personnel faisant l’objet  d’un traitement dans le cadre de la fourniture au public de services de communications électroniques  »</a:t>
            </a:r>
          </a:p>
        </p:txBody>
      </p:sp>
      <p:grpSp>
        <p:nvGrpSpPr>
          <p:cNvPr id="40966" name="Group 11"/>
          <p:cNvGrpSpPr>
            <a:grpSpLocks/>
          </p:cNvGrpSpPr>
          <p:nvPr/>
        </p:nvGrpSpPr>
        <p:grpSpPr bwMode="auto">
          <a:xfrm>
            <a:off x="1030288" y="4613275"/>
            <a:ext cx="7083425" cy="1395413"/>
            <a:chOff x="1156" y="2906"/>
            <a:chExt cx="4462" cy="879"/>
          </a:xfrm>
        </p:grpSpPr>
        <p:grpSp>
          <p:nvGrpSpPr>
            <p:cNvPr id="40967" name="Group 12"/>
            <p:cNvGrpSpPr>
              <a:grpSpLocks/>
            </p:cNvGrpSpPr>
            <p:nvPr/>
          </p:nvGrpSpPr>
          <p:grpSpPr bwMode="auto">
            <a:xfrm>
              <a:off x="1156" y="2906"/>
              <a:ext cx="4443" cy="760"/>
              <a:chOff x="1156" y="2906"/>
              <a:chExt cx="4443" cy="760"/>
            </a:xfrm>
          </p:grpSpPr>
          <p:sp>
            <p:nvSpPr>
              <p:cNvPr id="40969" name="Text Box 13"/>
              <p:cNvSpPr txBox="1">
                <a:spLocks noChangeArrowheads="1"/>
              </p:cNvSpPr>
              <p:nvPr/>
            </p:nvSpPr>
            <p:spPr bwMode="auto">
              <a:xfrm>
                <a:off x="1156" y="3218"/>
                <a:ext cx="1638" cy="288"/>
              </a:xfrm>
              <a:prstGeom prst="rect">
                <a:avLst/>
              </a:prstGeom>
              <a:solidFill>
                <a:srgbClr val="FF3300"/>
              </a:solidFill>
              <a:ln>
                <a:noFill/>
              </a:ln>
              <a:effectLst>
                <a:prstShdw prst="shdw17" dist="17961" dir="2700000">
                  <a:srgbClr val="991F00"/>
                </a:prst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eaLnBrk="1" hangingPunct="1">
                  <a:spcBef>
                    <a:spcPct val="50000"/>
                  </a:spcBef>
                  <a:buFontTx/>
                  <a:buNone/>
                </a:pPr>
                <a:r>
                  <a:rPr lang="fr-FR" altLang="fr-FR" sz="2400">
                    <a:solidFill>
                      <a:schemeClr val="tx1"/>
                    </a:solidFill>
                  </a:rPr>
                  <a:t>DEFAUT</a:t>
                </a:r>
              </a:p>
            </p:txBody>
          </p:sp>
          <p:cxnSp>
            <p:nvCxnSpPr>
              <p:cNvPr id="245774" name="AutoShape 14"/>
              <p:cNvCxnSpPr>
                <a:cxnSpLocks noChangeShapeType="1"/>
              </p:cNvCxnSpPr>
              <p:nvPr/>
            </p:nvCxnSpPr>
            <p:spPr bwMode="auto">
              <a:xfrm flipV="1">
                <a:off x="2902" y="3056"/>
                <a:ext cx="771" cy="225"/>
              </a:xfrm>
              <a:prstGeom prst="bentConnector3">
                <a:avLst>
                  <a:gd name="adj1" fmla="val 49935"/>
                </a:avLst>
              </a:prstGeom>
              <a:noFill/>
              <a:ln w="9525">
                <a:solidFill>
                  <a:schemeClr val="tx1"/>
                </a:solidFill>
                <a:miter lim="800000"/>
                <a:headEnd type="triangle" w="med" len="med"/>
                <a:tailEnd type="triangle" w="med" len="me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cxnSp>
          <p:cxnSp>
            <p:nvCxnSpPr>
              <p:cNvPr id="245775" name="AutoShape 15"/>
              <p:cNvCxnSpPr>
                <a:cxnSpLocks noChangeShapeType="1"/>
              </p:cNvCxnSpPr>
              <p:nvPr/>
            </p:nvCxnSpPr>
            <p:spPr bwMode="auto">
              <a:xfrm>
                <a:off x="2874" y="3449"/>
                <a:ext cx="807" cy="217"/>
              </a:xfrm>
              <a:prstGeom prst="bentConnector3">
                <a:avLst>
                  <a:gd name="adj1" fmla="val 49940"/>
                </a:avLst>
              </a:prstGeom>
              <a:noFill/>
              <a:ln w="9525">
                <a:solidFill>
                  <a:schemeClr val="tx1"/>
                </a:solidFill>
                <a:miter lim="800000"/>
                <a:headEnd type="triangle" w="med" len="med"/>
                <a:tailEnd type="triangle" w="med" len="me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cxnSp>
          <p:sp>
            <p:nvSpPr>
              <p:cNvPr id="40972" name="Text Box 16"/>
              <p:cNvSpPr txBox="1">
                <a:spLocks noChangeArrowheads="1"/>
              </p:cNvSpPr>
              <p:nvPr/>
            </p:nvSpPr>
            <p:spPr bwMode="auto">
              <a:xfrm>
                <a:off x="3777" y="2906"/>
                <a:ext cx="1822" cy="250"/>
              </a:xfrm>
              <a:prstGeom prst="rect">
                <a:avLst/>
              </a:prstGeom>
              <a:solidFill>
                <a:srgbClr val="FF3300"/>
              </a:solidFill>
              <a:ln>
                <a:noFill/>
              </a:ln>
              <a:effectLst>
                <a:prstShdw prst="shdw17" dist="17961" dir="2700000">
                  <a:srgbClr val="991F00"/>
                </a:prst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eaLnBrk="1" hangingPunct="1">
                  <a:spcBef>
                    <a:spcPct val="50000"/>
                  </a:spcBef>
                  <a:buFontTx/>
                  <a:buNone/>
                </a:pPr>
                <a:r>
                  <a:rPr lang="fr-FR" altLang="fr-FR" sz="2000">
                    <a:solidFill>
                      <a:schemeClr val="tx1"/>
                    </a:solidFill>
                  </a:rPr>
                  <a:t>Sans référentiel</a:t>
                </a:r>
              </a:p>
            </p:txBody>
          </p:sp>
        </p:grpSp>
        <p:sp>
          <p:nvSpPr>
            <p:cNvPr id="40968" name="Text Box 17"/>
            <p:cNvSpPr txBox="1">
              <a:spLocks noChangeArrowheads="1"/>
            </p:cNvSpPr>
            <p:nvPr/>
          </p:nvSpPr>
          <p:spPr bwMode="auto">
            <a:xfrm>
              <a:off x="3796" y="3535"/>
              <a:ext cx="1822" cy="250"/>
            </a:xfrm>
            <a:prstGeom prst="rect">
              <a:avLst/>
            </a:prstGeom>
            <a:solidFill>
              <a:srgbClr val="FF3300"/>
            </a:solidFill>
            <a:ln>
              <a:noFill/>
            </a:ln>
            <a:effectLst>
              <a:prstShdw prst="shdw17" dist="17961" dir="2700000">
                <a:srgbClr val="991F00"/>
              </a:prst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eaLnBrk="1" hangingPunct="1">
                <a:spcBef>
                  <a:spcPct val="50000"/>
                </a:spcBef>
                <a:buFontTx/>
                <a:buNone/>
              </a:pPr>
              <a:r>
                <a:rPr lang="fr-FR" altLang="fr-FR" sz="2000">
                  <a:solidFill>
                    <a:schemeClr val="tx1"/>
                  </a:solidFill>
                </a:rPr>
                <a:t>Avec référentiel</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fr-FR" altLang="fr-FR" sz="4000" smtClean="0">
                <a:latin typeface="Arial" charset="0"/>
                <a:cs typeface="Arial" charset="0"/>
              </a:rPr>
              <a:t>Le texte vise…</a:t>
            </a:r>
            <a:endParaRPr lang="fr-FR" altLang="fr-FR" smtClean="0">
              <a:latin typeface="Arial" charset="0"/>
              <a:cs typeface="Arial" charset="0"/>
            </a:endParaRPr>
          </a:p>
        </p:txBody>
      </p:sp>
      <p:sp>
        <p:nvSpPr>
          <p:cNvPr id="41987" name="Rectangle 3"/>
          <p:cNvSpPr>
            <a:spLocks noGrp="1" noChangeArrowheads="1"/>
          </p:cNvSpPr>
          <p:nvPr>
            <p:ph type="body" idx="1"/>
          </p:nvPr>
        </p:nvSpPr>
        <p:spPr>
          <a:xfrm>
            <a:off x="469900" y="1881188"/>
            <a:ext cx="8229600" cy="4225925"/>
          </a:xfrm>
        </p:spPr>
        <p:txBody>
          <a:bodyPr/>
          <a:lstStyle/>
          <a:p>
            <a:pPr algn="ctr">
              <a:buFontTx/>
              <a:buNone/>
            </a:pPr>
            <a:r>
              <a:rPr lang="fr-FR" altLang="fr-FR" sz="4000" smtClean="0">
                <a:latin typeface="Arial" charset="0"/>
                <a:cs typeface="Arial" charset="0"/>
              </a:rPr>
              <a:t>	« Le fournisseur de services de communications électroniques accessibles au public »</a:t>
            </a:r>
          </a:p>
          <a:p>
            <a:pPr algn="ctr">
              <a:buFontTx/>
              <a:buNone/>
            </a:pPr>
            <a:endParaRPr lang="fr-FR" altLang="fr-FR" sz="4000" smtClean="0">
              <a:latin typeface="Arial" charset="0"/>
              <a:cs typeface="Arial" charset="0"/>
            </a:endParaRPr>
          </a:p>
          <a:p>
            <a:pPr algn="ctr">
              <a:buFontTx/>
              <a:buNone/>
            </a:pPr>
            <a:r>
              <a:rPr lang="fr-FR" altLang="fr-FR" sz="4000" smtClean="0">
                <a:latin typeface="Arial" charset="0"/>
                <a:cs typeface="Arial" charset="0"/>
              </a:rPr>
              <a:t>Et donc pas les « responsables de traitement » </a:t>
            </a:r>
          </a:p>
        </p:txBody>
      </p:sp>
      <p:sp>
        <p:nvSpPr>
          <p:cNvPr id="249860" name="Rectangle 4"/>
          <p:cNvSpPr>
            <a:spLocks noChangeArrowheads="1"/>
          </p:cNvSpPr>
          <p:nvPr/>
        </p:nvSpPr>
        <p:spPr bwMode="auto">
          <a:xfrm>
            <a:off x="8677275" y="6364288"/>
            <a:ext cx="323850" cy="2444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fld id="{F360D1AB-E60D-4AF8-B474-1FD552712302}" type="slidenum">
              <a:rPr lang="fr-FR" sz="1000">
                <a:solidFill>
                  <a:schemeClr val="bg1"/>
                </a:solidFill>
              </a:rPr>
              <a:pPr>
                <a:defRPr/>
              </a:pPr>
              <a:t>38</a:t>
            </a:fld>
            <a:endParaRPr lang="fr-FR" sz="1000">
              <a:solidFill>
                <a:schemeClr val="bg1"/>
              </a:solidFill>
            </a:endParaRPr>
          </a:p>
        </p:txBody>
      </p:sp>
    </p:spTree>
  </p:cSld>
  <p:clrMapOvr>
    <a:masterClrMapping/>
  </p:clrMapOvr>
  <p:transition>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527050" y="333375"/>
            <a:ext cx="7742238" cy="581025"/>
          </a:xfrm>
        </p:spPr>
        <p:txBody>
          <a:bodyPr/>
          <a:lstStyle/>
          <a:p>
            <a:r>
              <a:rPr lang="fr-FR" altLang="fr-FR" sz="3600" smtClean="0">
                <a:latin typeface="Arial" charset="0"/>
                <a:cs typeface="Arial" charset="0"/>
              </a:rPr>
              <a:t>Mais qui est vraiment visé ? </a:t>
            </a:r>
          </a:p>
        </p:txBody>
      </p:sp>
      <p:sp>
        <p:nvSpPr>
          <p:cNvPr id="43011" name="Rectangle 3"/>
          <p:cNvSpPr>
            <a:spLocks noGrp="1" noChangeArrowheads="1"/>
          </p:cNvSpPr>
          <p:nvPr>
            <p:ph type="body" idx="1"/>
          </p:nvPr>
        </p:nvSpPr>
        <p:spPr>
          <a:xfrm>
            <a:off x="347663" y="1239838"/>
            <a:ext cx="8229600" cy="4525962"/>
          </a:xfrm>
        </p:spPr>
        <p:txBody>
          <a:bodyPr/>
          <a:lstStyle/>
          <a:p>
            <a:pPr>
              <a:lnSpc>
                <a:spcPct val="90000"/>
              </a:lnSpc>
            </a:pPr>
            <a:r>
              <a:rPr lang="fr-FR" altLang="fr-FR" sz="2000" smtClean="0">
                <a:latin typeface="Arial" charset="0"/>
                <a:cs typeface="Arial" charset="0"/>
              </a:rPr>
              <a:t>Code des postes et communications électroniques </a:t>
            </a:r>
          </a:p>
          <a:p>
            <a:pPr lvl="1" algn="just">
              <a:lnSpc>
                <a:spcPct val="90000"/>
              </a:lnSpc>
            </a:pPr>
            <a:r>
              <a:rPr lang="fr-FR" altLang="fr-FR" sz="1800" smtClean="0">
                <a:latin typeface="Arial" charset="0"/>
                <a:cs typeface="Arial" charset="0"/>
              </a:rPr>
              <a:t>20 définitions – Mais pas la bonne ! </a:t>
            </a:r>
          </a:p>
          <a:p>
            <a:pPr lvl="2" algn="just">
              <a:lnSpc>
                <a:spcPct val="90000"/>
              </a:lnSpc>
            </a:pPr>
            <a:r>
              <a:rPr lang="fr-FR" altLang="fr-FR" sz="1200" smtClean="0">
                <a:latin typeface="Arial" charset="0"/>
                <a:cs typeface="Arial" charset="0"/>
              </a:rPr>
              <a:t>« Communications électroniques » « Réseau de communications électroniques » « Réseau ouvert au public » «  Points de terminaison d'un réseau » « Boucle locale » « Réseau indépendant » « Réseau interne » </a:t>
            </a:r>
            <a:r>
              <a:rPr lang="fr-FR" altLang="fr-FR" sz="1200" b="1" smtClean="0">
                <a:latin typeface="Arial" charset="0"/>
                <a:cs typeface="Arial" charset="0"/>
              </a:rPr>
              <a:t>« Services de communications électroniques »</a:t>
            </a:r>
            <a:r>
              <a:rPr lang="fr-FR" altLang="fr-FR" sz="1200" smtClean="0">
                <a:latin typeface="Arial" charset="0"/>
                <a:cs typeface="Arial" charset="0"/>
              </a:rPr>
              <a:t> « Service téléphonique au public » «  Accès » « Interconnexion » « Équipement terminal » « Réseau, installation ou équipement radioélectrique » « Exigences essentielles » « Numéro géographique » « Numéro non géographique » </a:t>
            </a:r>
            <a:r>
              <a:rPr lang="fr-FR" altLang="fr-FR" sz="1200" b="1" smtClean="0">
                <a:latin typeface="Arial" charset="0"/>
                <a:cs typeface="Arial" charset="0"/>
              </a:rPr>
              <a:t>« Opérateur »</a:t>
            </a:r>
            <a:r>
              <a:rPr lang="fr-FR" altLang="fr-FR" sz="1200" smtClean="0">
                <a:latin typeface="Arial" charset="0"/>
                <a:cs typeface="Arial" charset="0"/>
              </a:rPr>
              <a:t> « Système satellitaire » « Itinérance locale » « Itinérance ultramarine » « Données relatives au trafic. » « Ressources associées » « Services associés  » ;</a:t>
            </a:r>
          </a:p>
          <a:p>
            <a:pPr algn="just">
              <a:lnSpc>
                <a:spcPct val="90000"/>
              </a:lnSpc>
            </a:pPr>
            <a:r>
              <a:rPr lang="fr-FR" altLang="fr-FR" sz="2000" smtClean="0">
                <a:latin typeface="Arial" charset="0"/>
                <a:cs typeface="Arial" charset="0"/>
              </a:rPr>
              <a:t>Ce que l’on sait : </a:t>
            </a:r>
          </a:p>
          <a:p>
            <a:pPr lvl="1" algn="just">
              <a:lnSpc>
                <a:spcPct val="90000"/>
              </a:lnSpc>
            </a:pPr>
            <a:r>
              <a:rPr lang="fr-FR" altLang="fr-FR" sz="1800" smtClean="0">
                <a:latin typeface="Arial" charset="0"/>
                <a:cs typeface="Arial" charset="0"/>
              </a:rPr>
              <a:t>« Services de communications électroniques »</a:t>
            </a:r>
          </a:p>
          <a:p>
            <a:pPr lvl="2" algn="just">
              <a:lnSpc>
                <a:spcPct val="90000"/>
              </a:lnSpc>
            </a:pPr>
            <a:r>
              <a:rPr lang="fr-FR" altLang="fr-FR" sz="1600" smtClean="0">
                <a:latin typeface="Arial" charset="0"/>
                <a:cs typeface="Arial" charset="0"/>
              </a:rPr>
              <a:t>Désigne les prestations consistant entièrement ou principalement, en la fourniture de communications électroniques </a:t>
            </a:r>
          </a:p>
          <a:p>
            <a:pPr lvl="3" algn="just">
              <a:lnSpc>
                <a:spcPct val="90000"/>
              </a:lnSpc>
            </a:pPr>
            <a:r>
              <a:rPr lang="fr-FR" altLang="fr-FR" sz="1600" smtClean="0">
                <a:latin typeface="Arial" charset="0"/>
                <a:cs typeface="Arial" charset="0"/>
              </a:rPr>
              <a:t>Communications électroniques = « émissions, transmissions ou réceptions de signes, de signaux, d’écrits, d’images ou de sons, par voie électromagnétique » </a:t>
            </a:r>
          </a:p>
          <a:p>
            <a:pPr lvl="2" algn="just">
              <a:lnSpc>
                <a:spcPct val="90000"/>
              </a:lnSpc>
            </a:pPr>
            <a:r>
              <a:rPr lang="fr-FR" altLang="fr-FR" sz="1600" smtClean="0">
                <a:latin typeface="Arial" charset="0"/>
                <a:cs typeface="Arial" charset="0"/>
              </a:rPr>
              <a:t>Exclus : « les services consistant à éditeur ou distribuer des services de communications au public par voie électronique »</a:t>
            </a:r>
          </a:p>
          <a:p>
            <a:pPr lvl="1" algn="just">
              <a:lnSpc>
                <a:spcPct val="90000"/>
              </a:lnSpc>
            </a:pPr>
            <a:r>
              <a:rPr lang="fr-FR" altLang="fr-FR" sz="1800" smtClean="0">
                <a:latin typeface="Arial" charset="0"/>
                <a:cs typeface="Arial" charset="0"/>
              </a:rPr>
              <a:t>« Opérateur » </a:t>
            </a:r>
          </a:p>
          <a:p>
            <a:pPr lvl="2" algn="just">
              <a:lnSpc>
                <a:spcPct val="90000"/>
              </a:lnSpc>
            </a:pPr>
            <a:r>
              <a:rPr lang="fr-FR" altLang="fr-FR" sz="1400" smtClean="0">
                <a:latin typeface="Arial" charset="0"/>
                <a:cs typeface="Arial" charset="0"/>
              </a:rPr>
              <a:t>Personne qui exploite un réseau de communications électroniques ouvert au public ou fournit un service de communications électroniques</a:t>
            </a:r>
          </a:p>
        </p:txBody>
      </p:sp>
      <p:sp>
        <p:nvSpPr>
          <p:cNvPr id="250884" name="Rectangle 4"/>
          <p:cNvSpPr>
            <a:spLocks noChangeArrowheads="1"/>
          </p:cNvSpPr>
          <p:nvPr/>
        </p:nvSpPr>
        <p:spPr bwMode="auto">
          <a:xfrm>
            <a:off x="8705850" y="6316663"/>
            <a:ext cx="323850" cy="2444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fld id="{1ABE1663-3481-4E14-9078-05440E21739F}" type="slidenum">
              <a:rPr lang="fr-FR" sz="1000">
                <a:solidFill>
                  <a:schemeClr val="bg1"/>
                </a:solidFill>
              </a:rPr>
              <a:pPr>
                <a:defRPr/>
              </a:pPr>
              <a:t>39</a:t>
            </a:fld>
            <a:endParaRPr lang="fr-FR" sz="1000">
              <a:solidFill>
                <a:schemeClr val="bg1"/>
              </a:solidFill>
            </a:endParaRPr>
          </a:p>
        </p:txBody>
      </p: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re 1"/>
          <p:cNvSpPr>
            <a:spLocks noGrp="1"/>
          </p:cNvSpPr>
          <p:nvPr>
            <p:ph type="title"/>
          </p:nvPr>
        </p:nvSpPr>
        <p:spPr/>
        <p:txBody>
          <a:bodyPr/>
          <a:lstStyle/>
          <a:p>
            <a:pPr marL="514350" indent="-514350" eaLnBrk="1" hangingPunct="1">
              <a:buFontTx/>
              <a:buAutoNum type="arabicPeriod"/>
            </a:pPr>
            <a:r>
              <a:rPr lang="fr-FR" altLang="fr-FR" smtClean="0">
                <a:latin typeface="Arial" charset="0"/>
                <a:cs typeface="Arial" charset="0"/>
              </a:rPr>
              <a:t>Socle juridique</a:t>
            </a:r>
          </a:p>
        </p:txBody>
      </p:sp>
      <p:pic>
        <p:nvPicPr>
          <p:cNvPr id="8195" name="Espace réservé du contenu 7" descr="Image 1.jpg"/>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148263" y="1700213"/>
            <a:ext cx="3887787" cy="4371975"/>
          </a:xfrm>
        </p:spPr>
      </p:pic>
      <p:sp>
        <p:nvSpPr>
          <p:cNvPr id="8196" name="Espace réservé de la date 4"/>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F2C7DF1F-85A4-4DD0-ACAD-9A944B34D93F}" type="datetime1">
              <a:rPr lang="fr-FR" altLang="fr-FR" sz="1000" smtClean="0"/>
              <a:pPr eaLnBrk="1" fontAlgn="base" hangingPunct="1">
                <a:spcBef>
                  <a:spcPct val="0"/>
                </a:spcBef>
                <a:spcAft>
                  <a:spcPct val="0"/>
                </a:spcAft>
                <a:buFontTx/>
                <a:buNone/>
              </a:pPr>
              <a:t>13/04/2015</a:t>
            </a:fld>
            <a:endParaRPr lang="fr-FR" altLang="fr-FR" sz="1000" smtClean="0"/>
          </a:p>
        </p:txBody>
      </p:sp>
      <p:sp>
        <p:nvSpPr>
          <p:cNvPr id="8197" name="Espace réservé du pied de page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r>
              <a:rPr lang="fr-FR" altLang="fr-FR" sz="1000" smtClean="0"/>
              <a:t>Confidentiel Entreprise</a:t>
            </a:r>
          </a:p>
        </p:txBody>
      </p:sp>
      <p:sp>
        <p:nvSpPr>
          <p:cNvPr id="8198" name="Espace réservé du numéro de diapositive 6"/>
          <p:cNvSpPr>
            <a:spLocks noGrp="1"/>
          </p:cNvSpPr>
          <p:nvPr>
            <p:ph type="sldNum" sz="quarter" idx="12"/>
          </p:nvPr>
        </p:nvSpPr>
        <p:spPr bwMode="auto">
          <a:xfrm>
            <a:off x="8424863" y="6237288"/>
            <a:ext cx="611187"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FC584C76-9765-4E94-BE2D-027265D68F9C}" type="slidenum">
              <a:rPr lang="fr-FR" altLang="fr-FR" sz="1200" smtClean="0">
                <a:solidFill>
                  <a:schemeClr val="bg1"/>
                </a:solidFill>
              </a:rPr>
              <a:pPr eaLnBrk="1" fontAlgn="base" hangingPunct="1">
                <a:spcBef>
                  <a:spcPct val="0"/>
                </a:spcBef>
                <a:spcAft>
                  <a:spcPct val="0"/>
                </a:spcAft>
                <a:buFontTx/>
                <a:buNone/>
              </a:pPr>
              <a:t>4</a:t>
            </a:fld>
            <a:endParaRPr lang="fr-FR" altLang="fr-FR" sz="1200" smtClean="0">
              <a:solidFill>
                <a:schemeClr val="bg1"/>
              </a:solidFill>
            </a:endParaRPr>
          </a:p>
        </p:txBody>
      </p:sp>
      <p:sp>
        <p:nvSpPr>
          <p:cNvPr id="9" name="Rectangle à coins arrondis 8"/>
          <p:cNvSpPr/>
          <p:nvPr/>
        </p:nvSpPr>
        <p:spPr>
          <a:xfrm>
            <a:off x="684213" y="1700213"/>
            <a:ext cx="4248150" cy="4429125"/>
          </a:xfrm>
          <a:prstGeom prst="round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marL="514350" indent="-514350" fontAlgn="auto">
              <a:spcBef>
                <a:spcPts val="0"/>
              </a:spcBef>
              <a:spcAft>
                <a:spcPts val="0"/>
              </a:spcAft>
              <a:buFont typeface="+mj-lt"/>
              <a:buAutoNum type="arabicPeriod"/>
              <a:defRPr/>
            </a:pPr>
            <a:r>
              <a:rPr lang="fr-FR" sz="2400" dirty="0">
                <a:solidFill>
                  <a:srgbClr val="004C99"/>
                </a:solidFill>
                <a:cs typeface="Arial" pitchFamily="34" charset="0"/>
              </a:rPr>
              <a:t>La base </a:t>
            </a:r>
          </a:p>
          <a:p>
            <a:pPr marL="514350" indent="-514350" fontAlgn="auto">
              <a:spcBef>
                <a:spcPts val="0"/>
              </a:spcBef>
              <a:spcAft>
                <a:spcPts val="0"/>
              </a:spcAft>
              <a:buFont typeface="+mj-lt"/>
              <a:buAutoNum type="arabicPeriod"/>
              <a:defRPr/>
            </a:pPr>
            <a:endParaRPr lang="fr-FR" sz="2400" dirty="0">
              <a:solidFill>
                <a:srgbClr val="004C99"/>
              </a:solidFill>
              <a:cs typeface="Arial" pitchFamily="34" charset="0"/>
            </a:endParaRPr>
          </a:p>
          <a:p>
            <a:pPr marL="514350" indent="-514350" fontAlgn="auto">
              <a:spcBef>
                <a:spcPts val="0"/>
              </a:spcBef>
              <a:spcAft>
                <a:spcPts val="0"/>
              </a:spcAft>
              <a:buFont typeface="+mj-lt"/>
              <a:buAutoNum type="arabicPeriod"/>
              <a:defRPr/>
            </a:pPr>
            <a:endParaRPr lang="fr-FR" sz="2400" dirty="0">
              <a:solidFill>
                <a:srgbClr val="004C99"/>
              </a:solidFill>
              <a:cs typeface="Arial" pitchFamily="34" charset="0"/>
            </a:endParaRPr>
          </a:p>
          <a:p>
            <a:pPr marL="514350" indent="-514350" fontAlgn="auto">
              <a:spcBef>
                <a:spcPts val="0"/>
              </a:spcBef>
              <a:spcAft>
                <a:spcPts val="0"/>
              </a:spcAft>
              <a:buFont typeface="+mj-lt"/>
              <a:buAutoNum type="arabicPeriod"/>
              <a:defRPr/>
            </a:pPr>
            <a:endParaRPr lang="fr-FR" sz="2400" dirty="0">
              <a:solidFill>
                <a:srgbClr val="004C99"/>
              </a:solidFill>
              <a:cs typeface="Arial" pitchFamily="34" charset="0"/>
            </a:endParaRPr>
          </a:p>
          <a:p>
            <a:pPr marL="514350" indent="-514350" fontAlgn="auto">
              <a:spcBef>
                <a:spcPts val="0"/>
              </a:spcBef>
              <a:spcAft>
                <a:spcPts val="0"/>
              </a:spcAft>
              <a:buFont typeface="+mj-lt"/>
              <a:buAutoNum type="arabicPeriod"/>
              <a:defRPr/>
            </a:pPr>
            <a:r>
              <a:rPr lang="fr-FR" sz="2400" dirty="0">
                <a:solidFill>
                  <a:srgbClr val="004C99"/>
                </a:solidFill>
                <a:cs typeface="Arial" pitchFamily="34" charset="0"/>
              </a:rPr>
              <a:t>Définitions </a:t>
            </a:r>
          </a:p>
          <a:p>
            <a:pPr fontAlgn="auto">
              <a:spcBef>
                <a:spcPts val="0"/>
              </a:spcBef>
              <a:spcAft>
                <a:spcPts val="0"/>
              </a:spcAft>
              <a:defRPr/>
            </a:pPr>
            <a:endParaRPr lang="fr-FR" sz="2400" dirty="0">
              <a:solidFill>
                <a:srgbClr val="004C99"/>
              </a:solidFill>
              <a:cs typeface="Arial" pitchFamily="34" charset="0"/>
            </a:endParaRPr>
          </a:p>
        </p:txBody>
      </p:sp>
      <p:pic>
        <p:nvPicPr>
          <p:cNvPr id="8200" name="Imag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76825" y="1700213"/>
            <a:ext cx="3959225"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ctrTitle"/>
          </p:nvPr>
        </p:nvSpPr>
        <p:spPr>
          <a:xfrm>
            <a:off x="481013" y="1044575"/>
            <a:ext cx="8099425" cy="4322763"/>
          </a:xfrm>
        </p:spPr>
        <p:txBody>
          <a:bodyPr/>
          <a:lstStyle/>
          <a:p>
            <a:r>
              <a:rPr lang="fr-FR" altLang="fr-FR" sz="2000" i="1" smtClean="0">
                <a:latin typeface="Arial" charset="0"/>
                <a:cs typeface="Arial" charset="0"/>
              </a:rPr>
              <a:t>« J’ai l’intention d’introduire une obligation de notification des atteintes à la sécurité des données – comme je l’ai fait pour les télécoms et l’accès Internet quand j’étais commissaire en charge des télécommunications, mais cette fois pour tous les secteurs, y compris les services bancaires et financiers ».</a:t>
            </a:r>
            <a:br>
              <a:rPr lang="fr-FR" altLang="fr-FR" sz="2000" i="1" smtClean="0">
                <a:latin typeface="Arial" charset="0"/>
                <a:cs typeface="Arial" charset="0"/>
              </a:rPr>
            </a:br>
            <a:r>
              <a:rPr lang="fr-FR" altLang="fr-FR" sz="2000" i="1" smtClean="0">
                <a:latin typeface="Arial" charset="0"/>
                <a:cs typeface="Arial" charset="0"/>
              </a:rPr>
              <a:t/>
            </a:r>
            <a:br>
              <a:rPr lang="fr-FR" altLang="fr-FR" sz="2000" i="1" smtClean="0">
                <a:latin typeface="Arial" charset="0"/>
                <a:cs typeface="Arial" charset="0"/>
              </a:rPr>
            </a:br>
            <a:r>
              <a:rPr lang="fr-FR" altLang="fr-FR" sz="2000" i="1" smtClean="0">
                <a:latin typeface="Arial" charset="0"/>
                <a:cs typeface="Arial" charset="0"/>
              </a:rPr>
              <a:t/>
            </a:r>
            <a:br>
              <a:rPr lang="fr-FR" altLang="fr-FR" sz="2000" i="1" smtClean="0">
                <a:latin typeface="Arial" charset="0"/>
                <a:cs typeface="Arial" charset="0"/>
              </a:rPr>
            </a:br>
            <a:r>
              <a:rPr lang="fr-FR" altLang="fr-FR" sz="2000" smtClean="0">
                <a:latin typeface="Arial" charset="0"/>
                <a:cs typeface="Arial" charset="0"/>
              </a:rPr>
              <a:t>Viviane Reding, juillet 2011</a:t>
            </a:r>
            <a:br>
              <a:rPr lang="fr-FR" altLang="fr-FR" sz="2000" smtClean="0">
                <a:latin typeface="Arial" charset="0"/>
                <a:cs typeface="Arial" charset="0"/>
              </a:rPr>
            </a:br>
            <a:r>
              <a:rPr lang="fr-FR" altLang="fr-FR" sz="2000" smtClean="0">
                <a:latin typeface="Arial" charset="0"/>
                <a:cs typeface="Arial" charset="0"/>
              </a:rPr>
              <a:t>Vice-présidente de la Commission européenne</a:t>
            </a:r>
            <a:br>
              <a:rPr lang="fr-FR" altLang="fr-FR" sz="2000" smtClean="0">
                <a:latin typeface="Arial" charset="0"/>
                <a:cs typeface="Arial" charset="0"/>
              </a:rPr>
            </a:br>
            <a:r>
              <a:rPr lang="fr-FR" altLang="fr-FR" sz="2000" smtClean="0">
                <a:latin typeface="Arial" charset="0"/>
                <a:cs typeface="Arial" charset="0"/>
              </a:rPr>
              <a:t>Commissaire européen à la Justice, aux Droits fondamentaux et à la Citoyenneté</a:t>
            </a:r>
            <a:br>
              <a:rPr lang="fr-FR" altLang="fr-FR" sz="2000" smtClean="0">
                <a:latin typeface="Arial" charset="0"/>
                <a:cs typeface="Arial" charset="0"/>
              </a:rPr>
            </a:br>
            <a:endParaRPr lang="fr-FR" altLang="fr-FR" sz="2000" smtClean="0">
              <a:latin typeface="Arial" charset="0"/>
              <a:cs typeface="Arial" charset="0"/>
            </a:endParaRPr>
          </a:p>
        </p:txBody>
      </p:sp>
      <p:sp>
        <p:nvSpPr>
          <p:cNvPr id="44035" name="Rectangle 3"/>
          <p:cNvSpPr>
            <a:spLocks noChangeArrowheads="1"/>
          </p:cNvSpPr>
          <p:nvPr/>
        </p:nvSpPr>
        <p:spPr bwMode="auto">
          <a:xfrm>
            <a:off x="527050" y="333375"/>
            <a:ext cx="81915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spcBef>
                <a:spcPct val="0"/>
              </a:spcBef>
              <a:buFontTx/>
              <a:buNone/>
            </a:pPr>
            <a:r>
              <a:rPr lang="fr-FR" altLang="fr-FR" sz="3200" b="1"/>
              <a:t>Position européenne</a:t>
            </a:r>
          </a:p>
        </p:txBody>
      </p:sp>
      <p:sp>
        <p:nvSpPr>
          <p:cNvPr id="271364" name="Rectangle 4"/>
          <p:cNvSpPr>
            <a:spLocks noChangeArrowheads="1"/>
          </p:cNvSpPr>
          <p:nvPr/>
        </p:nvSpPr>
        <p:spPr bwMode="auto">
          <a:xfrm>
            <a:off x="8686800" y="6373813"/>
            <a:ext cx="323850" cy="2444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fld id="{9D135927-0653-4184-936E-1B9C493CC826}" type="slidenum">
              <a:rPr lang="fr-FR" sz="1000">
                <a:solidFill>
                  <a:schemeClr val="bg1"/>
                </a:solidFill>
              </a:rPr>
              <a:pPr>
                <a:defRPr/>
              </a:pPr>
              <a:t>40</a:t>
            </a:fld>
            <a:endParaRPr lang="fr-FR" sz="1000">
              <a:solidFill>
                <a:schemeClr val="bg1"/>
              </a:solidFill>
            </a:endParaRPr>
          </a:p>
        </p:txBody>
      </p:sp>
    </p:spTree>
  </p:cSld>
  <p:clrMapOvr>
    <a:masterClrMapping/>
  </p:clrMapOvr>
  <p:transition>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7" name="Rectangle 3"/>
          <p:cNvSpPr>
            <a:spLocks noChangeArrowheads="1"/>
          </p:cNvSpPr>
          <p:nvPr/>
        </p:nvSpPr>
        <p:spPr bwMode="auto">
          <a:xfrm>
            <a:off x="374650" y="1527175"/>
            <a:ext cx="8432800" cy="4198938"/>
          </a:xfrm>
          <a:prstGeom prst="rect">
            <a:avLst/>
          </a:prstGeom>
          <a:solidFill>
            <a:srgbClr val="66FFFF"/>
          </a:solidFill>
          <a:ln w="9525">
            <a:solidFill>
              <a:schemeClr val="tx1"/>
            </a:solidFill>
            <a:miter lim="800000"/>
            <a:headEnd/>
            <a:tailEnd/>
          </a:ln>
        </p:spPr>
        <p:txBody>
          <a:bodyPr/>
          <a:lstStyle>
            <a:lvl1pPr marL="177800" indent="-177800"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just">
              <a:lnSpc>
                <a:spcPct val="90000"/>
              </a:lnSpc>
              <a:spcBef>
                <a:spcPct val="0"/>
              </a:spcBef>
              <a:buClr>
                <a:schemeClr val="bg1"/>
              </a:buClr>
              <a:buFontTx/>
              <a:buNone/>
            </a:pPr>
            <a:r>
              <a:rPr lang="fr-FR" altLang="fr-FR" sz="1400">
                <a:solidFill>
                  <a:srgbClr val="000099"/>
                </a:solidFill>
              </a:rPr>
              <a:t>	« Le responsable du traitement met en œuvre toutes les mesures adéquates, au regard de la nature des données et des risques présentés par le traitement, pour assurer la sécurité des données et en particulier protéger les données à caractère personnel traitées contre toute violation entrainant accidentellement ou de manière illicite la destruction, le stockage, le traitement ou l’accès non autorisé ou illicite. </a:t>
            </a:r>
          </a:p>
          <a:p>
            <a:pPr algn="just">
              <a:lnSpc>
                <a:spcPct val="90000"/>
              </a:lnSpc>
              <a:spcBef>
                <a:spcPct val="0"/>
              </a:spcBef>
              <a:buClr>
                <a:schemeClr val="bg1"/>
              </a:buClr>
              <a:buFontTx/>
              <a:buNone/>
            </a:pPr>
            <a:endParaRPr lang="fr-FR" altLang="fr-FR" sz="1400">
              <a:solidFill>
                <a:srgbClr val="000099"/>
              </a:solidFill>
            </a:endParaRPr>
          </a:p>
          <a:p>
            <a:pPr algn="just">
              <a:lnSpc>
                <a:spcPct val="90000"/>
              </a:lnSpc>
              <a:spcBef>
                <a:spcPct val="0"/>
              </a:spcBef>
              <a:buClr>
                <a:schemeClr val="bg1"/>
              </a:buClr>
              <a:buFontTx/>
              <a:buNone/>
            </a:pPr>
            <a:r>
              <a:rPr lang="fr-FR" altLang="fr-FR" sz="1400">
                <a:solidFill>
                  <a:srgbClr val="000099"/>
                </a:solidFill>
              </a:rPr>
              <a:t>	En cas de violation du traitement de données à caractère personnel, le responsable de traitement avertit sans délai le correspondant « Informatique et libertés » ou, en l’absence de celui-ci, la Commission nationale de l’informatique et des libertés. Le responsable du traitement, avec le concours du correspondant « Informatique et libertés », prend immédiatement les mesures nécessaires pour permettre le rétablissement de la protection de l’intégrité et de la confidentialité des données. Le correspondant « Informatique et libertés » en informe la Commission nationale de l’informatique et des libertés. Si la violation a affecté</a:t>
            </a:r>
            <a:r>
              <a:rPr lang="fr-FR" altLang="fr-FR" sz="1400"/>
              <a:t> </a:t>
            </a:r>
            <a:r>
              <a:rPr lang="fr-FR" altLang="fr-FR" sz="1400">
                <a:solidFill>
                  <a:srgbClr val="000099"/>
                </a:solidFill>
              </a:rPr>
              <a:t>les données à caractère personnel d’une ou de plusieurs personnes physiques, le responsable du traitement en informe également ces personnes, sauf si ce traitement a été autorisé en application de l’article 26. Le contenu, la forme et les modalités de cette information sont déterminés par décret en Conseil d’État pris après avis de la Commission nationale de l’informatique et des libertés. Un inventaire des atteintes aux traitements de données à caractère personnel est tenu à jour par le correspondant « Informatique et libertés » </a:t>
            </a:r>
          </a:p>
          <a:p>
            <a:pPr algn="just">
              <a:lnSpc>
                <a:spcPct val="90000"/>
              </a:lnSpc>
              <a:spcBef>
                <a:spcPct val="0"/>
              </a:spcBef>
              <a:buClr>
                <a:schemeClr val="bg1"/>
              </a:buClr>
              <a:buFontTx/>
              <a:buNone/>
            </a:pPr>
            <a:r>
              <a:rPr lang="fr-FR" altLang="fr-FR" sz="1400">
                <a:solidFill>
                  <a:srgbClr val="000099"/>
                </a:solidFill>
              </a:rPr>
              <a:t/>
            </a:r>
            <a:br>
              <a:rPr lang="fr-FR" altLang="fr-FR" sz="1400">
                <a:solidFill>
                  <a:srgbClr val="000099"/>
                </a:solidFill>
              </a:rPr>
            </a:br>
            <a:r>
              <a:rPr lang="fr-FR" altLang="fr-FR" sz="1400">
                <a:solidFill>
                  <a:srgbClr val="000099"/>
                </a:solidFill>
              </a:rPr>
              <a:t>Des d</a:t>
            </a:r>
            <a:r>
              <a:rPr lang="fr-FR" altLang="fr-FR" sz="1400">
                <a:solidFill>
                  <a:srgbClr val="000099"/>
                </a:solidFill>
                <a:latin typeface="Tahoma" pitchFamily="34" charset="0"/>
              </a:rPr>
              <a:t>é</a:t>
            </a:r>
            <a:r>
              <a:rPr lang="fr-FR" altLang="fr-FR" sz="1400">
                <a:solidFill>
                  <a:srgbClr val="000099"/>
                </a:solidFill>
              </a:rPr>
              <a:t>crets, (</a:t>
            </a:r>
            <a:r>
              <a:rPr lang="fr-FR" altLang="fr-FR" sz="1400">
                <a:solidFill>
                  <a:srgbClr val="000099"/>
                </a:solidFill>
                <a:latin typeface="Tahoma" pitchFamily="34" charset="0"/>
              </a:rPr>
              <a:t>…</a:t>
            </a:r>
            <a:r>
              <a:rPr lang="fr-FR" altLang="fr-FR" sz="1400">
                <a:solidFill>
                  <a:srgbClr val="000099"/>
                </a:solidFill>
              </a:rPr>
              <a:t>)</a:t>
            </a:r>
          </a:p>
        </p:txBody>
      </p:sp>
      <p:sp>
        <p:nvSpPr>
          <p:cNvPr id="45059" name="Rectangle 4"/>
          <p:cNvSpPr>
            <a:spLocks noChangeArrowheads="1"/>
          </p:cNvSpPr>
          <p:nvPr/>
        </p:nvSpPr>
        <p:spPr bwMode="auto">
          <a:xfrm>
            <a:off x="374650" y="533400"/>
            <a:ext cx="81915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spcBef>
                <a:spcPct val="0"/>
              </a:spcBef>
              <a:buFontTx/>
              <a:buNone/>
            </a:pPr>
            <a:r>
              <a:rPr lang="fr-FR" altLang="fr-FR" sz="3200" b="1"/>
              <a:t>Proposition sur la table…</a:t>
            </a:r>
          </a:p>
        </p:txBody>
      </p:sp>
      <p:sp>
        <p:nvSpPr>
          <p:cNvPr id="272389" name="Rectangle 5"/>
          <p:cNvSpPr>
            <a:spLocks noChangeArrowheads="1"/>
          </p:cNvSpPr>
          <p:nvPr/>
        </p:nvSpPr>
        <p:spPr bwMode="auto">
          <a:xfrm>
            <a:off x="8677275" y="6316663"/>
            <a:ext cx="323850" cy="2444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fld id="{0557A7A8-3CFB-4772-AE36-965F9457181A}" type="slidenum">
              <a:rPr lang="fr-FR" sz="1000">
                <a:solidFill>
                  <a:schemeClr val="bg1"/>
                </a:solidFill>
              </a:rPr>
              <a:pPr>
                <a:defRPr/>
              </a:pPr>
              <a:t>41</a:t>
            </a:fld>
            <a:endParaRPr lang="fr-FR" sz="1000">
              <a:solidFill>
                <a:schemeClr val="bg1"/>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2387"/>
                                        </p:tgtEl>
                                        <p:attrNameLst>
                                          <p:attrName>style.visibility</p:attrName>
                                        </p:attrNameLst>
                                      </p:cBhvr>
                                      <p:to>
                                        <p:strVal val="visible"/>
                                      </p:to>
                                    </p:set>
                                    <p:anim calcmode="lin" valueType="num">
                                      <p:cBhvr additive="base">
                                        <p:cTn id="7" dur="500" fill="hold"/>
                                        <p:tgtEl>
                                          <p:spTgt spid="272387"/>
                                        </p:tgtEl>
                                        <p:attrNameLst>
                                          <p:attrName>ppt_x</p:attrName>
                                        </p:attrNameLst>
                                      </p:cBhvr>
                                      <p:tavLst>
                                        <p:tav tm="0">
                                          <p:val>
                                            <p:strVal val="0-#ppt_w/2"/>
                                          </p:val>
                                        </p:tav>
                                        <p:tav tm="100000">
                                          <p:val>
                                            <p:strVal val="#ppt_x"/>
                                          </p:val>
                                        </p:tav>
                                      </p:tavLst>
                                    </p:anim>
                                    <p:anim calcmode="lin" valueType="num">
                                      <p:cBhvr additive="base">
                                        <p:cTn id="8" dur="500" fill="hold"/>
                                        <p:tgtEl>
                                          <p:spTgt spid="2723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7"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Espace réservé de la date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093497F6-1F42-43CD-83BA-CCBE5E21A72F}" type="datetime3">
              <a:rPr lang="fr-FR" altLang="fr-FR" sz="1000" smtClean="0"/>
              <a:pPr eaLnBrk="1" fontAlgn="base" hangingPunct="1">
                <a:spcBef>
                  <a:spcPct val="0"/>
                </a:spcBef>
                <a:spcAft>
                  <a:spcPct val="0"/>
                </a:spcAft>
                <a:buFontTx/>
                <a:buNone/>
              </a:pPr>
              <a:t>13.04.15</a:t>
            </a:fld>
            <a:endParaRPr lang="fr-FR" altLang="fr-FR" sz="1000" smtClean="0"/>
          </a:p>
        </p:txBody>
      </p:sp>
      <p:sp>
        <p:nvSpPr>
          <p:cNvPr id="46083" name="Espace réservé du pied de page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r>
              <a:rPr lang="fr-FR" altLang="fr-FR" sz="1000" smtClean="0"/>
              <a:t>Formation SSI</a:t>
            </a:r>
          </a:p>
        </p:txBody>
      </p:sp>
      <p:sp>
        <p:nvSpPr>
          <p:cNvPr id="46084" name="Espace réservé du numéro de diapositive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58611CE9-05E9-4FDC-B231-D1F2FC94B5D3}" type="slidenum">
              <a:rPr lang="fr-FR" altLang="fr-FR" sz="1200" smtClean="0">
                <a:solidFill>
                  <a:schemeClr val="bg1"/>
                </a:solidFill>
              </a:rPr>
              <a:pPr eaLnBrk="1" fontAlgn="base" hangingPunct="1">
                <a:spcBef>
                  <a:spcPct val="0"/>
                </a:spcBef>
                <a:spcAft>
                  <a:spcPct val="0"/>
                </a:spcAft>
                <a:buFontTx/>
                <a:buNone/>
              </a:pPr>
              <a:t>42</a:t>
            </a:fld>
            <a:endParaRPr lang="fr-FR" altLang="fr-FR" sz="1200" smtClean="0">
              <a:solidFill>
                <a:schemeClr val="bg1"/>
              </a:solidFill>
            </a:endParaRPr>
          </a:p>
        </p:txBody>
      </p:sp>
      <p:sp>
        <p:nvSpPr>
          <p:cNvPr id="46085" name="Rectangle 6"/>
          <p:cNvSpPr txBox="1">
            <a:spLocks noGrp="1" noChangeArrowheads="1"/>
          </p:cNvSpPr>
          <p:nvPr/>
        </p:nvSpPr>
        <p:spPr bwMode="auto">
          <a:xfrm>
            <a:off x="8710613" y="6346825"/>
            <a:ext cx="3667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eaLnBrk="1" hangingPunct="1">
              <a:spcBef>
                <a:spcPct val="0"/>
              </a:spcBef>
              <a:buFontTx/>
              <a:buNone/>
            </a:pPr>
            <a:fld id="{94FAECA3-C2A1-43D1-A492-B41334664561}" type="slidenum">
              <a:rPr lang="fr-FR" altLang="fr-FR" sz="1000">
                <a:solidFill>
                  <a:schemeClr val="bg1"/>
                </a:solidFill>
              </a:rPr>
              <a:pPr algn="ctr" eaLnBrk="1" hangingPunct="1">
                <a:spcBef>
                  <a:spcPct val="0"/>
                </a:spcBef>
                <a:buFontTx/>
                <a:buNone/>
              </a:pPr>
              <a:t>42</a:t>
            </a:fld>
            <a:endParaRPr lang="fr-FR" altLang="fr-FR" sz="1000">
              <a:solidFill>
                <a:schemeClr val="bg1"/>
              </a:solidFill>
            </a:endParaRPr>
          </a:p>
        </p:txBody>
      </p:sp>
      <p:sp>
        <p:nvSpPr>
          <p:cNvPr id="46086" name="Rectangle 2"/>
          <p:cNvSpPr>
            <a:spLocks noGrp="1" noChangeArrowheads="1"/>
          </p:cNvSpPr>
          <p:nvPr>
            <p:ph type="title" idx="4294967295"/>
          </p:nvPr>
        </p:nvSpPr>
        <p:spPr>
          <a:xfrm>
            <a:off x="685800" y="304800"/>
            <a:ext cx="8229600" cy="581025"/>
          </a:xfrm>
        </p:spPr>
        <p:txBody>
          <a:bodyPr/>
          <a:lstStyle/>
          <a:p>
            <a:r>
              <a:rPr lang="fr-FR" altLang="fr-FR" smtClean="0">
                <a:latin typeface="Arial" charset="0"/>
                <a:cs typeface="Arial" charset="0"/>
              </a:rPr>
              <a:t>Flux: typologie des pays et régime associé</a:t>
            </a:r>
          </a:p>
        </p:txBody>
      </p:sp>
      <p:sp>
        <p:nvSpPr>
          <p:cNvPr id="4" name="Rectangle 3"/>
          <p:cNvSpPr/>
          <p:nvPr/>
        </p:nvSpPr>
        <p:spPr>
          <a:xfrm>
            <a:off x="645717" y="908720"/>
            <a:ext cx="8064896" cy="5238357"/>
          </a:xfrm>
          <a:prstGeom prst="rect">
            <a:avLst/>
          </a:prstGeom>
        </p:spPr>
        <p:txBody>
          <a:bodyPr wrap="square">
            <a:spAutoFit/>
          </a:bodyPr>
          <a:lstStyle/>
          <a:p>
            <a:pPr>
              <a:spcBef>
                <a:spcPct val="40000"/>
              </a:spcBef>
              <a:buSzPct val="90000"/>
              <a:buFont typeface="Arial" charset="0"/>
              <a:buChar char="•"/>
            </a:pPr>
            <a:r>
              <a:rPr lang="fr-FR" altLang="fr-FR" sz="2200" dirty="0"/>
              <a:t>Principe d’interdiction sauf</a:t>
            </a:r>
          </a:p>
          <a:p>
            <a:pPr lvl="1">
              <a:spcBef>
                <a:spcPct val="40000"/>
              </a:spcBef>
              <a:buSzPct val="90000"/>
              <a:buFont typeface="Arial" charset="0"/>
              <a:buChar char="•"/>
            </a:pPr>
            <a:r>
              <a:rPr lang="fr-FR" altLang="fr-FR" sz="2200" dirty="0"/>
              <a:t>Nécessité d’une protection équivalente (convention n°108) / adéquate (art. 25 directive 95/46/CE) / suffisante (art. 68 loi I&amp;L) </a:t>
            </a:r>
          </a:p>
          <a:p>
            <a:pPr lvl="1">
              <a:spcBef>
                <a:spcPct val="40000"/>
              </a:spcBef>
              <a:buSzPct val="90000"/>
              <a:buFont typeface="Arial" charset="0"/>
              <a:buChar char="•"/>
            </a:pPr>
            <a:r>
              <a:rPr lang="fr-FR" altLang="fr-FR" sz="2200" dirty="0"/>
              <a:t>Exceptions (art. 69 loi I&amp;L)</a:t>
            </a:r>
          </a:p>
          <a:p>
            <a:pPr>
              <a:spcBef>
                <a:spcPct val="40000"/>
              </a:spcBef>
              <a:buSzPct val="90000"/>
              <a:buFont typeface="Arial" charset="0"/>
              <a:buChar char="•"/>
            </a:pPr>
            <a:r>
              <a:rPr lang="fr-FR" altLang="fr-FR" sz="2200" dirty="0"/>
              <a:t>Contrats et accords bilatéraux</a:t>
            </a:r>
          </a:p>
          <a:p>
            <a:pPr lvl="2">
              <a:spcBef>
                <a:spcPct val="40000"/>
              </a:spcBef>
              <a:buSzPct val="90000"/>
              <a:buFont typeface="Arial" charset="0"/>
              <a:buChar char="•"/>
            </a:pPr>
            <a:r>
              <a:rPr lang="fr-FR" altLang="fr-FR" sz="2200" dirty="0"/>
              <a:t>Flux vers responsable du traitement ou vers sous-traitant</a:t>
            </a:r>
          </a:p>
          <a:p>
            <a:pPr lvl="2">
              <a:spcBef>
                <a:spcPct val="40000"/>
              </a:spcBef>
              <a:buSzPct val="90000"/>
              <a:buFont typeface="Arial" charset="0"/>
              <a:buChar char="•"/>
            </a:pPr>
            <a:r>
              <a:rPr lang="fr-FR" altLang="fr-FR" sz="2200" dirty="0"/>
              <a:t>Principes de protection des données</a:t>
            </a:r>
          </a:p>
          <a:p>
            <a:pPr lvl="2">
              <a:spcBef>
                <a:spcPct val="40000"/>
              </a:spcBef>
              <a:buSzPct val="90000"/>
              <a:buFont typeface="Arial" charset="0"/>
              <a:buChar char="•"/>
            </a:pPr>
            <a:r>
              <a:rPr lang="fr-FR" altLang="fr-FR" sz="2200" dirty="0"/>
              <a:t>Clauses contractuelles types</a:t>
            </a:r>
          </a:p>
          <a:p>
            <a:pPr>
              <a:spcBef>
                <a:spcPct val="40000"/>
              </a:spcBef>
              <a:buSzPct val="90000"/>
              <a:buFont typeface="Arial" charset="0"/>
              <a:buChar char="•"/>
            </a:pPr>
            <a:r>
              <a:rPr lang="fr-FR" altLang="fr-FR" sz="2200" dirty="0"/>
              <a:t>Règles internes, chartes, « </a:t>
            </a:r>
            <a:r>
              <a:rPr lang="fr-FR" altLang="fr-FR" sz="2200" dirty="0" err="1"/>
              <a:t>Safe</a:t>
            </a:r>
            <a:r>
              <a:rPr lang="fr-FR" altLang="fr-FR" sz="2200" dirty="0"/>
              <a:t> </a:t>
            </a:r>
            <a:r>
              <a:rPr lang="fr-FR" altLang="fr-FR" sz="2200" dirty="0" err="1"/>
              <a:t>Harbor</a:t>
            </a:r>
            <a:r>
              <a:rPr lang="fr-FR" altLang="fr-FR" sz="2200" dirty="0"/>
              <a:t> »</a:t>
            </a:r>
          </a:p>
          <a:p>
            <a:pPr>
              <a:spcBef>
                <a:spcPct val="40000"/>
              </a:spcBef>
              <a:buSzPct val="90000"/>
              <a:buFont typeface="Arial" charset="0"/>
              <a:buChar char="•"/>
            </a:pPr>
            <a:r>
              <a:rPr lang="fr-FR" altLang="fr-FR" sz="2200" dirty="0"/>
              <a:t>Formalités préalables / mentions obligatoires</a:t>
            </a:r>
          </a:p>
        </p:txBody>
      </p:sp>
    </p:spTree>
  </p:cSld>
  <p:clrMapOvr>
    <a:masterClrMapping/>
  </p:clrMapOvr>
  <p:transition>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Espace réservé de la date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093497F6-1F42-43CD-83BA-CCBE5E21A72F}" type="datetime3">
              <a:rPr lang="fr-FR" altLang="fr-FR" sz="1000" smtClean="0"/>
              <a:pPr eaLnBrk="1" fontAlgn="base" hangingPunct="1">
                <a:spcBef>
                  <a:spcPct val="0"/>
                </a:spcBef>
                <a:spcAft>
                  <a:spcPct val="0"/>
                </a:spcAft>
                <a:buFontTx/>
                <a:buNone/>
              </a:pPr>
              <a:t>13.04.15</a:t>
            </a:fld>
            <a:endParaRPr lang="fr-FR" altLang="fr-FR" sz="1000" smtClean="0"/>
          </a:p>
        </p:txBody>
      </p:sp>
      <p:sp>
        <p:nvSpPr>
          <p:cNvPr id="46083" name="Espace réservé du pied de page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r>
              <a:rPr lang="fr-FR" altLang="fr-FR" sz="1000" smtClean="0"/>
              <a:t>Formation SSI</a:t>
            </a:r>
          </a:p>
        </p:txBody>
      </p:sp>
      <p:sp>
        <p:nvSpPr>
          <p:cNvPr id="46084" name="Espace réservé du numéro de diapositive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58611CE9-05E9-4FDC-B231-D1F2FC94B5D3}" type="slidenum">
              <a:rPr lang="fr-FR" altLang="fr-FR" sz="1200" smtClean="0">
                <a:solidFill>
                  <a:schemeClr val="bg1"/>
                </a:solidFill>
              </a:rPr>
              <a:pPr eaLnBrk="1" fontAlgn="base" hangingPunct="1">
                <a:spcBef>
                  <a:spcPct val="0"/>
                </a:spcBef>
                <a:spcAft>
                  <a:spcPct val="0"/>
                </a:spcAft>
                <a:buFontTx/>
                <a:buNone/>
              </a:pPr>
              <a:t>43</a:t>
            </a:fld>
            <a:endParaRPr lang="fr-FR" altLang="fr-FR" sz="1200" smtClean="0">
              <a:solidFill>
                <a:schemeClr val="bg1"/>
              </a:solidFill>
            </a:endParaRPr>
          </a:p>
        </p:txBody>
      </p:sp>
      <p:sp>
        <p:nvSpPr>
          <p:cNvPr id="46085" name="Rectangle 6"/>
          <p:cNvSpPr txBox="1">
            <a:spLocks noGrp="1" noChangeArrowheads="1"/>
          </p:cNvSpPr>
          <p:nvPr/>
        </p:nvSpPr>
        <p:spPr bwMode="auto">
          <a:xfrm>
            <a:off x="8710613" y="6346825"/>
            <a:ext cx="3667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eaLnBrk="1" hangingPunct="1">
              <a:spcBef>
                <a:spcPct val="0"/>
              </a:spcBef>
              <a:buFontTx/>
              <a:buNone/>
            </a:pPr>
            <a:fld id="{94FAECA3-C2A1-43D1-A492-B41334664561}" type="slidenum">
              <a:rPr lang="fr-FR" altLang="fr-FR" sz="1000">
                <a:solidFill>
                  <a:schemeClr val="bg1"/>
                </a:solidFill>
              </a:rPr>
              <a:pPr algn="ctr" eaLnBrk="1" hangingPunct="1">
                <a:spcBef>
                  <a:spcPct val="0"/>
                </a:spcBef>
                <a:buFontTx/>
                <a:buNone/>
              </a:pPr>
              <a:t>43</a:t>
            </a:fld>
            <a:endParaRPr lang="fr-FR" altLang="fr-FR" sz="1000">
              <a:solidFill>
                <a:schemeClr val="bg1"/>
              </a:solidFill>
            </a:endParaRPr>
          </a:p>
        </p:txBody>
      </p:sp>
      <p:sp>
        <p:nvSpPr>
          <p:cNvPr id="46086" name="Rectangle 2"/>
          <p:cNvSpPr>
            <a:spLocks noGrp="1" noChangeArrowheads="1"/>
          </p:cNvSpPr>
          <p:nvPr>
            <p:ph type="title" idx="4294967295"/>
          </p:nvPr>
        </p:nvSpPr>
        <p:spPr>
          <a:xfrm>
            <a:off x="685800" y="304800"/>
            <a:ext cx="8229600" cy="581025"/>
          </a:xfrm>
        </p:spPr>
        <p:txBody>
          <a:bodyPr/>
          <a:lstStyle/>
          <a:p>
            <a:r>
              <a:rPr lang="fr-FR" altLang="fr-FR" smtClean="0">
                <a:latin typeface="Arial" charset="0"/>
                <a:cs typeface="Arial" charset="0"/>
              </a:rPr>
              <a:t>Flux: typologie des pays et régime associé</a:t>
            </a:r>
          </a:p>
        </p:txBody>
      </p:sp>
      <p:grpSp>
        <p:nvGrpSpPr>
          <p:cNvPr id="46087" name="Group 4"/>
          <p:cNvGrpSpPr>
            <a:grpSpLocks/>
          </p:cNvGrpSpPr>
          <p:nvPr/>
        </p:nvGrpSpPr>
        <p:grpSpPr bwMode="auto">
          <a:xfrm>
            <a:off x="381000" y="1331913"/>
            <a:ext cx="7753350" cy="4611687"/>
            <a:chOff x="240" y="839"/>
            <a:chExt cx="4884" cy="2905"/>
          </a:xfrm>
        </p:grpSpPr>
        <p:sp>
          <p:nvSpPr>
            <p:cNvPr id="46088" name="Line 5"/>
            <p:cNvSpPr>
              <a:spLocks noChangeShapeType="1"/>
            </p:cNvSpPr>
            <p:nvPr/>
          </p:nvSpPr>
          <p:spPr bwMode="auto">
            <a:xfrm>
              <a:off x="2235" y="1709"/>
              <a:ext cx="0" cy="33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46089" name="Line 6"/>
            <p:cNvSpPr>
              <a:spLocks noChangeShapeType="1"/>
            </p:cNvSpPr>
            <p:nvPr/>
          </p:nvSpPr>
          <p:spPr bwMode="auto">
            <a:xfrm>
              <a:off x="1720" y="2054"/>
              <a:ext cx="21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46090" name="Line 7"/>
            <p:cNvSpPr>
              <a:spLocks noChangeShapeType="1"/>
            </p:cNvSpPr>
            <p:nvPr/>
          </p:nvSpPr>
          <p:spPr bwMode="auto">
            <a:xfrm>
              <a:off x="1033" y="934"/>
              <a:ext cx="131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46091" name="Line 8"/>
            <p:cNvSpPr>
              <a:spLocks noChangeShapeType="1"/>
            </p:cNvSpPr>
            <p:nvPr/>
          </p:nvSpPr>
          <p:spPr bwMode="auto">
            <a:xfrm>
              <a:off x="3781" y="2707"/>
              <a:ext cx="0" cy="4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46092" name="Line 9"/>
            <p:cNvSpPr>
              <a:spLocks noChangeShapeType="1"/>
            </p:cNvSpPr>
            <p:nvPr/>
          </p:nvSpPr>
          <p:spPr bwMode="auto">
            <a:xfrm>
              <a:off x="3781" y="3150"/>
              <a:ext cx="34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46093" name="Line 10"/>
            <p:cNvSpPr>
              <a:spLocks noChangeShapeType="1"/>
            </p:cNvSpPr>
            <p:nvPr/>
          </p:nvSpPr>
          <p:spPr bwMode="auto">
            <a:xfrm>
              <a:off x="1777" y="2928"/>
              <a:ext cx="103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46094" name="Line 11"/>
            <p:cNvSpPr>
              <a:spLocks noChangeShapeType="1"/>
            </p:cNvSpPr>
            <p:nvPr/>
          </p:nvSpPr>
          <p:spPr bwMode="auto">
            <a:xfrm flipV="1">
              <a:off x="1777" y="2707"/>
              <a:ext cx="0" cy="22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46095" name="Line 12"/>
            <p:cNvSpPr>
              <a:spLocks noChangeShapeType="1"/>
            </p:cNvSpPr>
            <p:nvPr/>
          </p:nvSpPr>
          <p:spPr bwMode="auto">
            <a:xfrm flipV="1">
              <a:off x="2808" y="2707"/>
              <a:ext cx="0" cy="22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grpSp>
          <p:nvGrpSpPr>
            <p:cNvPr id="46096" name="Group 13"/>
            <p:cNvGrpSpPr>
              <a:grpSpLocks/>
            </p:cNvGrpSpPr>
            <p:nvPr/>
          </p:nvGrpSpPr>
          <p:grpSpPr bwMode="auto">
            <a:xfrm>
              <a:off x="2233" y="839"/>
              <a:ext cx="949" cy="231"/>
              <a:chOff x="8086" y="3913"/>
              <a:chExt cx="1824" cy="624"/>
            </a:xfrm>
          </p:grpSpPr>
          <p:sp>
            <p:nvSpPr>
              <p:cNvPr id="46137" name="Rectangle 14"/>
              <p:cNvSpPr>
                <a:spLocks noChangeArrowheads="1"/>
              </p:cNvSpPr>
              <p:nvPr/>
            </p:nvSpPr>
            <p:spPr bwMode="auto">
              <a:xfrm>
                <a:off x="8086" y="3913"/>
                <a:ext cx="1824" cy="624"/>
              </a:xfrm>
              <a:prstGeom prst="rect">
                <a:avLst/>
              </a:prstGeom>
              <a:solidFill>
                <a:srgbClr val="FFFF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FF"/>
                </a:extrusionClr>
              </a:sp3d>
            </p:spPr>
            <p:txBody>
              <a:bodyPr>
                <a:flatTx/>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hangingPunct="1">
                  <a:spcBef>
                    <a:spcPct val="0"/>
                  </a:spcBef>
                  <a:buFontTx/>
                  <a:buNone/>
                </a:pPr>
                <a:endParaRPr lang="fr-FR" altLang="fr-FR" sz="1800">
                  <a:solidFill>
                    <a:schemeClr val="tx1"/>
                  </a:solidFill>
                </a:endParaRPr>
              </a:p>
            </p:txBody>
          </p:sp>
          <p:sp>
            <p:nvSpPr>
              <p:cNvPr id="46138" name="Text Box 15"/>
              <p:cNvSpPr txBox="1">
                <a:spLocks noChangeArrowheads="1"/>
              </p:cNvSpPr>
              <p:nvPr/>
            </p:nvSpPr>
            <p:spPr bwMode="auto">
              <a:xfrm>
                <a:off x="8086" y="3913"/>
                <a:ext cx="1824" cy="624"/>
              </a:xfrm>
              <a:prstGeom prst="rect">
                <a:avLst/>
              </a:prstGeom>
              <a:solidFill>
                <a:srgbClr val="FFFFFF"/>
              </a:solidFill>
              <a:ln w="9525">
                <a:solidFill>
                  <a:srgbClr val="969696"/>
                </a:solidFill>
                <a:miter lim="800000"/>
                <a:headEnd/>
                <a:tailEnd/>
              </a:ln>
            </p:spPr>
            <p:txBody>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a:spcBef>
                    <a:spcPct val="0"/>
                  </a:spcBef>
                  <a:buFontTx/>
                  <a:buNone/>
                </a:pPr>
                <a:r>
                  <a:rPr lang="fr-FR" altLang="fr-FR" sz="1200">
                    <a:solidFill>
                      <a:schemeClr val="tx1"/>
                    </a:solidFill>
                    <a:latin typeface="Times New Roman" pitchFamily="18" charset="0"/>
                  </a:rPr>
                  <a:t>Pays</a:t>
                </a:r>
              </a:p>
            </p:txBody>
          </p:sp>
        </p:grpSp>
        <p:grpSp>
          <p:nvGrpSpPr>
            <p:cNvPr id="46097" name="Group 16"/>
            <p:cNvGrpSpPr>
              <a:grpSpLocks/>
            </p:cNvGrpSpPr>
            <p:nvPr/>
          </p:nvGrpSpPr>
          <p:grpSpPr bwMode="auto">
            <a:xfrm>
              <a:off x="500" y="1312"/>
              <a:ext cx="950" cy="546"/>
              <a:chOff x="8086" y="3913"/>
              <a:chExt cx="1824" cy="624"/>
            </a:xfrm>
          </p:grpSpPr>
          <p:sp>
            <p:nvSpPr>
              <p:cNvPr id="46135" name="Rectangle 17"/>
              <p:cNvSpPr>
                <a:spLocks noChangeArrowheads="1"/>
              </p:cNvSpPr>
              <p:nvPr/>
            </p:nvSpPr>
            <p:spPr bwMode="auto">
              <a:xfrm>
                <a:off x="8086" y="3913"/>
                <a:ext cx="1824" cy="624"/>
              </a:xfrm>
              <a:prstGeom prst="rect">
                <a:avLst/>
              </a:prstGeom>
              <a:solidFill>
                <a:srgbClr val="FFFF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FF"/>
                </a:extrusionClr>
              </a:sp3d>
            </p:spPr>
            <p:txBody>
              <a:bodyPr>
                <a:flatTx/>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hangingPunct="1">
                  <a:spcBef>
                    <a:spcPct val="0"/>
                  </a:spcBef>
                  <a:buFontTx/>
                  <a:buNone/>
                </a:pPr>
                <a:endParaRPr lang="fr-FR" altLang="fr-FR" sz="1800">
                  <a:solidFill>
                    <a:schemeClr val="tx1"/>
                  </a:solidFill>
                </a:endParaRPr>
              </a:p>
            </p:txBody>
          </p:sp>
          <p:sp>
            <p:nvSpPr>
              <p:cNvPr id="46136" name="Text Box 18"/>
              <p:cNvSpPr txBox="1">
                <a:spLocks noChangeArrowheads="1"/>
              </p:cNvSpPr>
              <p:nvPr/>
            </p:nvSpPr>
            <p:spPr bwMode="auto">
              <a:xfrm>
                <a:off x="8086" y="3913"/>
                <a:ext cx="1824" cy="624"/>
              </a:xfrm>
              <a:prstGeom prst="rect">
                <a:avLst/>
              </a:prstGeom>
              <a:solidFill>
                <a:srgbClr val="FFFFFF"/>
              </a:solidFill>
              <a:ln w="9525">
                <a:solidFill>
                  <a:srgbClr val="969696"/>
                </a:solidFill>
                <a:miter lim="800000"/>
                <a:headEnd/>
                <a:tailEnd/>
              </a:ln>
            </p:spPr>
            <p:txBody>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a:spcBef>
                    <a:spcPct val="0"/>
                  </a:spcBef>
                  <a:buFontTx/>
                  <a:buNone/>
                </a:pPr>
                <a:r>
                  <a:rPr lang="fr-FR" altLang="fr-FR" sz="1200">
                    <a:solidFill>
                      <a:schemeClr val="tx1"/>
                    </a:solidFill>
                    <a:latin typeface="Times New Roman" pitchFamily="18" charset="0"/>
                  </a:rPr>
                  <a:t>Pays avec protection suffisante ou </a:t>
                </a:r>
              </a:p>
              <a:p>
                <a:pPr algn="ctr">
                  <a:spcBef>
                    <a:spcPct val="0"/>
                  </a:spcBef>
                  <a:buFontTx/>
                  <a:buNone/>
                </a:pPr>
                <a:r>
                  <a:rPr lang="fr-FR" altLang="fr-FR" sz="1200">
                    <a:solidFill>
                      <a:schemeClr val="tx1"/>
                    </a:solidFill>
                    <a:latin typeface="Times New Roman" pitchFamily="18" charset="0"/>
                  </a:rPr>
                  <a:t>Safe Harbor</a:t>
                </a:r>
              </a:p>
              <a:p>
                <a:pPr algn="ctr">
                  <a:spcBef>
                    <a:spcPct val="0"/>
                  </a:spcBef>
                  <a:buFontTx/>
                  <a:buNone/>
                </a:pPr>
                <a:r>
                  <a:rPr lang="fr-FR" altLang="fr-FR" sz="1200">
                    <a:solidFill>
                      <a:schemeClr val="tx1"/>
                    </a:solidFill>
                    <a:latin typeface="Times New Roman" pitchFamily="18" charset="0"/>
                  </a:rPr>
                  <a:t>(USA)</a:t>
                </a:r>
              </a:p>
              <a:p>
                <a:pPr algn="ctr">
                  <a:spcBef>
                    <a:spcPct val="0"/>
                  </a:spcBef>
                  <a:buFontTx/>
                  <a:buNone/>
                </a:pPr>
                <a:endParaRPr lang="fr-FR" altLang="fr-FR" sz="1200">
                  <a:solidFill>
                    <a:schemeClr val="tx1"/>
                  </a:solidFill>
                  <a:latin typeface="Times New Roman" pitchFamily="18" charset="0"/>
                </a:endParaRPr>
              </a:p>
            </p:txBody>
          </p:sp>
        </p:grpSp>
        <p:grpSp>
          <p:nvGrpSpPr>
            <p:cNvPr id="46098" name="Group 19"/>
            <p:cNvGrpSpPr>
              <a:grpSpLocks/>
            </p:cNvGrpSpPr>
            <p:nvPr/>
          </p:nvGrpSpPr>
          <p:grpSpPr bwMode="auto">
            <a:xfrm>
              <a:off x="1652" y="1375"/>
              <a:ext cx="949" cy="433"/>
              <a:chOff x="8086" y="3913"/>
              <a:chExt cx="1824" cy="624"/>
            </a:xfrm>
          </p:grpSpPr>
          <p:sp>
            <p:nvSpPr>
              <p:cNvPr id="46133" name="Rectangle 20"/>
              <p:cNvSpPr>
                <a:spLocks noChangeArrowheads="1"/>
              </p:cNvSpPr>
              <p:nvPr/>
            </p:nvSpPr>
            <p:spPr bwMode="auto">
              <a:xfrm>
                <a:off x="8086" y="3913"/>
                <a:ext cx="1824" cy="624"/>
              </a:xfrm>
              <a:prstGeom prst="rect">
                <a:avLst/>
              </a:prstGeom>
              <a:solidFill>
                <a:srgbClr val="FFFF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FF"/>
                </a:extrusionClr>
              </a:sp3d>
            </p:spPr>
            <p:txBody>
              <a:bodyPr>
                <a:flatTx/>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hangingPunct="1">
                  <a:spcBef>
                    <a:spcPct val="0"/>
                  </a:spcBef>
                  <a:buFontTx/>
                  <a:buNone/>
                </a:pPr>
                <a:endParaRPr lang="fr-FR" altLang="fr-FR" sz="1800">
                  <a:solidFill>
                    <a:schemeClr val="tx1"/>
                  </a:solidFill>
                </a:endParaRPr>
              </a:p>
            </p:txBody>
          </p:sp>
          <p:sp>
            <p:nvSpPr>
              <p:cNvPr id="46134" name="Text Box 21"/>
              <p:cNvSpPr txBox="1">
                <a:spLocks noChangeArrowheads="1"/>
              </p:cNvSpPr>
              <p:nvPr/>
            </p:nvSpPr>
            <p:spPr bwMode="auto">
              <a:xfrm>
                <a:off x="8086" y="3913"/>
                <a:ext cx="1824" cy="624"/>
              </a:xfrm>
              <a:prstGeom prst="rect">
                <a:avLst/>
              </a:prstGeom>
              <a:solidFill>
                <a:srgbClr val="FFFFFF"/>
              </a:solidFill>
              <a:ln w="9525">
                <a:solidFill>
                  <a:srgbClr val="969696"/>
                </a:solidFill>
                <a:miter lim="800000"/>
                <a:headEnd/>
                <a:tailEnd/>
              </a:ln>
            </p:spPr>
            <p:txBody>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a:spcBef>
                    <a:spcPct val="0"/>
                  </a:spcBef>
                  <a:buFontTx/>
                  <a:buNone/>
                </a:pPr>
                <a:r>
                  <a:rPr lang="fr-FR" altLang="fr-FR" sz="1200">
                    <a:solidFill>
                      <a:schemeClr val="tx1"/>
                    </a:solidFill>
                    <a:latin typeface="Times New Roman" pitchFamily="18" charset="0"/>
                  </a:rPr>
                  <a:t>Pays sans protection suffisante</a:t>
                </a:r>
              </a:p>
            </p:txBody>
          </p:sp>
        </p:grpSp>
        <p:grpSp>
          <p:nvGrpSpPr>
            <p:cNvPr id="46099" name="Group 22"/>
            <p:cNvGrpSpPr>
              <a:grpSpLocks/>
            </p:cNvGrpSpPr>
            <p:nvPr/>
          </p:nvGrpSpPr>
          <p:grpSpPr bwMode="auto">
            <a:xfrm>
              <a:off x="2839" y="1360"/>
              <a:ext cx="949" cy="434"/>
              <a:chOff x="8086" y="3913"/>
              <a:chExt cx="1824" cy="624"/>
            </a:xfrm>
          </p:grpSpPr>
          <p:sp>
            <p:nvSpPr>
              <p:cNvPr id="46131" name="Rectangle 23"/>
              <p:cNvSpPr>
                <a:spLocks noChangeArrowheads="1"/>
              </p:cNvSpPr>
              <p:nvPr/>
            </p:nvSpPr>
            <p:spPr bwMode="auto">
              <a:xfrm>
                <a:off x="8086" y="3913"/>
                <a:ext cx="1824" cy="624"/>
              </a:xfrm>
              <a:prstGeom prst="rect">
                <a:avLst/>
              </a:prstGeom>
              <a:solidFill>
                <a:srgbClr val="FFFF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FF"/>
                </a:extrusionClr>
              </a:sp3d>
            </p:spPr>
            <p:txBody>
              <a:bodyPr>
                <a:flatTx/>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hangingPunct="1">
                  <a:spcBef>
                    <a:spcPct val="0"/>
                  </a:spcBef>
                  <a:buFontTx/>
                  <a:buNone/>
                </a:pPr>
                <a:endParaRPr lang="fr-FR" altLang="fr-FR" sz="1800">
                  <a:solidFill>
                    <a:schemeClr val="tx1"/>
                  </a:solidFill>
                </a:endParaRPr>
              </a:p>
            </p:txBody>
          </p:sp>
          <p:sp>
            <p:nvSpPr>
              <p:cNvPr id="46132" name="Text Box 24"/>
              <p:cNvSpPr txBox="1">
                <a:spLocks noChangeArrowheads="1"/>
              </p:cNvSpPr>
              <p:nvPr/>
            </p:nvSpPr>
            <p:spPr bwMode="auto">
              <a:xfrm>
                <a:off x="8086" y="3913"/>
                <a:ext cx="1824" cy="624"/>
              </a:xfrm>
              <a:prstGeom prst="rect">
                <a:avLst/>
              </a:prstGeom>
              <a:solidFill>
                <a:srgbClr val="FFFFFF"/>
              </a:solidFill>
              <a:ln w="9525">
                <a:solidFill>
                  <a:srgbClr val="969696"/>
                </a:solidFill>
                <a:miter lim="800000"/>
                <a:headEnd/>
                <a:tailEnd/>
              </a:ln>
            </p:spPr>
            <p:txBody>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a:spcBef>
                    <a:spcPct val="0"/>
                  </a:spcBef>
                  <a:buFontTx/>
                  <a:buNone/>
                </a:pPr>
                <a:r>
                  <a:rPr lang="fr-FR" altLang="fr-FR" sz="1200">
                    <a:solidFill>
                      <a:schemeClr val="tx1"/>
                    </a:solidFill>
                    <a:latin typeface="Times New Roman" pitchFamily="18" charset="0"/>
                  </a:rPr>
                  <a:t>Membre de la Communauté européenne</a:t>
                </a:r>
              </a:p>
            </p:txBody>
          </p:sp>
        </p:grpSp>
        <p:grpSp>
          <p:nvGrpSpPr>
            <p:cNvPr id="46100" name="Group 25"/>
            <p:cNvGrpSpPr>
              <a:grpSpLocks/>
            </p:cNvGrpSpPr>
            <p:nvPr/>
          </p:nvGrpSpPr>
          <p:grpSpPr bwMode="auto">
            <a:xfrm>
              <a:off x="4144" y="1378"/>
              <a:ext cx="980" cy="408"/>
              <a:chOff x="8086" y="3913"/>
              <a:chExt cx="1824" cy="624"/>
            </a:xfrm>
          </p:grpSpPr>
          <p:sp>
            <p:nvSpPr>
              <p:cNvPr id="46129" name="Rectangle 26"/>
              <p:cNvSpPr>
                <a:spLocks noChangeArrowheads="1"/>
              </p:cNvSpPr>
              <p:nvPr/>
            </p:nvSpPr>
            <p:spPr bwMode="auto">
              <a:xfrm>
                <a:off x="8086" y="3913"/>
                <a:ext cx="1824" cy="624"/>
              </a:xfrm>
              <a:prstGeom prst="rect">
                <a:avLst/>
              </a:prstGeom>
              <a:solidFill>
                <a:srgbClr val="FFFF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FF"/>
                </a:extrusionClr>
              </a:sp3d>
            </p:spPr>
            <p:txBody>
              <a:bodyPr>
                <a:flatTx/>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hangingPunct="1">
                  <a:spcBef>
                    <a:spcPct val="0"/>
                  </a:spcBef>
                  <a:buFontTx/>
                  <a:buNone/>
                </a:pPr>
                <a:endParaRPr lang="fr-FR" altLang="fr-FR" sz="1800">
                  <a:solidFill>
                    <a:schemeClr val="tx1"/>
                  </a:solidFill>
                </a:endParaRPr>
              </a:p>
            </p:txBody>
          </p:sp>
          <p:sp>
            <p:nvSpPr>
              <p:cNvPr id="46130" name="Text Box 27"/>
              <p:cNvSpPr txBox="1">
                <a:spLocks noChangeArrowheads="1"/>
              </p:cNvSpPr>
              <p:nvPr/>
            </p:nvSpPr>
            <p:spPr bwMode="auto">
              <a:xfrm>
                <a:off x="8086" y="3913"/>
                <a:ext cx="1699" cy="506"/>
              </a:xfrm>
              <a:prstGeom prst="rect">
                <a:avLst/>
              </a:prstGeom>
              <a:solidFill>
                <a:srgbClr val="FFFFFF"/>
              </a:solidFill>
              <a:ln w="9525">
                <a:solidFill>
                  <a:srgbClr val="969696"/>
                </a:solidFill>
                <a:miter lim="800000"/>
                <a:headEnd/>
                <a:tailEnd/>
              </a:ln>
            </p:spPr>
            <p:txBody>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a:spcBef>
                    <a:spcPct val="0"/>
                  </a:spcBef>
                  <a:buFontTx/>
                  <a:buNone/>
                </a:pPr>
                <a:r>
                  <a:rPr lang="fr-FR" altLang="fr-FR" sz="1200">
                    <a:solidFill>
                      <a:schemeClr val="tx1"/>
                    </a:solidFill>
                    <a:latin typeface="Times New Roman" pitchFamily="18" charset="0"/>
                  </a:rPr>
                  <a:t>Régime de liberté des échanges</a:t>
                </a:r>
              </a:p>
            </p:txBody>
          </p:sp>
        </p:grpSp>
        <p:sp>
          <p:nvSpPr>
            <p:cNvPr id="46101" name="Line 28"/>
            <p:cNvSpPr>
              <a:spLocks noChangeShapeType="1"/>
            </p:cNvSpPr>
            <p:nvPr/>
          </p:nvSpPr>
          <p:spPr bwMode="auto">
            <a:xfrm>
              <a:off x="3195" y="941"/>
              <a:ext cx="29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46102" name="Line 29"/>
            <p:cNvSpPr>
              <a:spLocks noChangeShapeType="1"/>
            </p:cNvSpPr>
            <p:nvPr/>
          </p:nvSpPr>
          <p:spPr bwMode="auto">
            <a:xfrm>
              <a:off x="1029" y="941"/>
              <a:ext cx="0" cy="41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46103" name="Line 30"/>
            <p:cNvSpPr>
              <a:spLocks noChangeShapeType="1"/>
            </p:cNvSpPr>
            <p:nvPr/>
          </p:nvSpPr>
          <p:spPr bwMode="auto">
            <a:xfrm>
              <a:off x="2067" y="941"/>
              <a:ext cx="0" cy="43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46104" name="Line 31"/>
            <p:cNvSpPr>
              <a:spLocks noChangeShapeType="1"/>
            </p:cNvSpPr>
            <p:nvPr/>
          </p:nvSpPr>
          <p:spPr bwMode="auto">
            <a:xfrm>
              <a:off x="3492" y="941"/>
              <a:ext cx="0" cy="43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46105" name="Line 32"/>
            <p:cNvSpPr>
              <a:spLocks noChangeShapeType="1"/>
            </p:cNvSpPr>
            <p:nvPr/>
          </p:nvSpPr>
          <p:spPr bwMode="auto">
            <a:xfrm>
              <a:off x="3788" y="1519"/>
              <a:ext cx="35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46106" name="Group 33"/>
            <p:cNvGrpSpPr>
              <a:grpSpLocks/>
            </p:cNvGrpSpPr>
            <p:nvPr/>
          </p:nvGrpSpPr>
          <p:grpSpPr bwMode="auto">
            <a:xfrm>
              <a:off x="240" y="3312"/>
              <a:ext cx="1536" cy="432"/>
              <a:chOff x="8086" y="3913"/>
              <a:chExt cx="1824" cy="624"/>
            </a:xfrm>
          </p:grpSpPr>
          <p:sp>
            <p:nvSpPr>
              <p:cNvPr id="46127" name="Rectangle 34"/>
              <p:cNvSpPr>
                <a:spLocks noChangeArrowheads="1"/>
              </p:cNvSpPr>
              <p:nvPr/>
            </p:nvSpPr>
            <p:spPr bwMode="auto">
              <a:xfrm>
                <a:off x="8086" y="3913"/>
                <a:ext cx="1824" cy="624"/>
              </a:xfrm>
              <a:prstGeom prst="rect">
                <a:avLst/>
              </a:prstGeom>
              <a:solidFill>
                <a:srgbClr val="FFFF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FF"/>
                </a:extrusionClr>
              </a:sp3d>
            </p:spPr>
            <p:txBody>
              <a:bodyPr>
                <a:flatTx/>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hangingPunct="1">
                  <a:spcBef>
                    <a:spcPct val="0"/>
                  </a:spcBef>
                  <a:buFontTx/>
                  <a:buNone/>
                </a:pPr>
                <a:endParaRPr lang="fr-FR" altLang="fr-FR" sz="1800">
                  <a:solidFill>
                    <a:schemeClr val="tx1"/>
                  </a:solidFill>
                </a:endParaRPr>
              </a:p>
            </p:txBody>
          </p:sp>
          <p:sp>
            <p:nvSpPr>
              <p:cNvPr id="46128" name="Text Box 35"/>
              <p:cNvSpPr txBox="1">
                <a:spLocks noChangeArrowheads="1"/>
              </p:cNvSpPr>
              <p:nvPr/>
            </p:nvSpPr>
            <p:spPr bwMode="auto">
              <a:xfrm>
                <a:off x="8086" y="3913"/>
                <a:ext cx="1824" cy="624"/>
              </a:xfrm>
              <a:prstGeom prst="rect">
                <a:avLst/>
              </a:prstGeom>
              <a:solidFill>
                <a:srgbClr val="FFFFFF"/>
              </a:solidFill>
              <a:ln w="9525">
                <a:solidFill>
                  <a:srgbClr val="969696"/>
                </a:solidFill>
                <a:miter lim="800000"/>
                <a:headEnd/>
                <a:tailEnd/>
              </a:ln>
            </p:spPr>
            <p:txBody>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a:spcBef>
                    <a:spcPct val="0"/>
                  </a:spcBef>
                  <a:buFontTx/>
                  <a:buNone/>
                </a:pPr>
                <a:r>
                  <a:rPr lang="fr-FR" altLang="fr-FR" sz="1200">
                    <a:solidFill>
                      <a:schemeClr val="tx1"/>
                    </a:solidFill>
                    <a:latin typeface="Times New Roman" pitchFamily="18" charset="0"/>
                  </a:rPr>
                  <a:t>Formalité préalable normale</a:t>
                </a:r>
              </a:p>
              <a:p>
                <a:pPr algn="ctr">
                  <a:spcBef>
                    <a:spcPct val="0"/>
                  </a:spcBef>
                  <a:buFontTx/>
                  <a:buNone/>
                </a:pPr>
                <a:r>
                  <a:rPr lang="fr-FR" altLang="fr-FR" sz="1200">
                    <a:solidFill>
                      <a:schemeClr val="tx1"/>
                    </a:solidFill>
                    <a:latin typeface="Times New Roman" pitchFamily="18" charset="0"/>
                  </a:rPr>
                  <a:t>Visa de la décision d’adéquation</a:t>
                </a:r>
              </a:p>
            </p:txBody>
          </p:sp>
        </p:grpSp>
        <p:grpSp>
          <p:nvGrpSpPr>
            <p:cNvPr id="46107" name="Group 36"/>
            <p:cNvGrpSpPr>
              <a:grpSpLocks/>
            </p:cNvGrpSpPr>
            <p:nvPr/>
          </p:nvGrpSpPr>
          <p:grpSpPr bwMode="auto">
            <a:xfrm>
              <a:off x="1236" y="2286"/>
              <a:ext cx="890" cy="433"/>
              <a:chOff x="8086" y="3913"/>
              <a:chExt cx="1824" cy="624"/>
            </a:xfrm>
          </p:grpSpPr>
          <p:sp>
            <p:nvSpPr>
              <p:cNvPr id="46125" name="Rectangle 37"/>
              <p:cNvSpPr>
                <a:spLocks noChangeArrowheads="1"/>
              </p:cNvSpPr>
              <p:nvPr/>
            </p:nvSpPr>
            <p:spPr bwMode="auto">
              <a:xfrm>
                <a:off x="8086" y="3913"/>
                <a:ext cx="1824" cy="624"/>
              </a:xfrm>
              <a:prstGeom prst="rect">
                <a:avLst/>
              </a:prstGeom>
              <a:solidFill>
                <a:srgbClr val="FFFF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FF"/>
                </a:extrusionClr>
              </a:sp3d>
            </p:spPr>
            <p:txBody>
              <a:bodyPr>
                <a:flatTx/>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hangingPunct="1">
                  <a:spcBef>
                    <a:spcPct val="0"/>
                  </a:spcBef>
                  <a:buFontTx/>
                  <a:buNone/>
                </a:pPr>
                <a:endParaRPr lang="fr-FR" altLang="fr-FR" sz="1800">
                  <a:solidFill>
                    <a:schemeClr val="tx1"/>
                  </a:solidFill>
                </a:endParaRPr>
              </a:p>
            </p:txBody>
          </p:sp>
          <p:sp>
            <p:nvSpPr>
              <p:cNvPr id="46126" name="Text Box 38"/>
              <p:cNvSpPr txBox="1">
                <a:spLocks noChangeArrowheads="1"/>
              </p:cNvSpPr>
              <p:nvPr/>
            </p:nvSpPr>
            <p:spPr bwMode="auto">
              <a:xfrm>
                <a:off x="8086" y="3913"/>
                <a:ext cx="1824" cy="624"/>
              </a:xfrm>
              <a:prstGeom prst="rect">
                <a:avLst/>
              </a:prstGeom>
              <a:solidFill>
                <a:srgbClr val="FFFFFF"/>
              </a:solidFill>
              <a:ln w="9525">
                <a:solidFill>
                  <a:srgbClr val="969696"/>
                </a:solidFill>
                <a:miter lim="800000"/>
                <a:headEnd/>
                <a:tailEnd/>
              </a:ln>
            </p:spPr>
            <p:txBody>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a:spcBef>
                    <a:spcPct val="0"/>
                  </a:spcBef>
                  <a:buFontTx/>
                  <a:buNone/>
                </a:pPr>
                <a:r>
                  <a:rPr lang="fr-FR" altLang="fr-FR" sz="1200">
                    <a:solidFill>
                      <a:schemeClr val="tx1"/>
                    </a:solidFill>
                    <a:latin typeface="Times New Roman" pitchFamily="18" charset="0"/>
                  </a:rPr>
                  <a:t>Consentement exprès</a:t>
                </a:r>
              </a:p>
            </p:txBody>
          </p:sp>
        </p:grpSp>
        <p:grpSp>
          <p:nvGrpSpPr>
            <p:cNvPr id="46108" name="Group 39"/>
            <p:cNvGrpSpPr>
              <a:grpSpLocks/>
            </p:cNvGrpSpPr>
            <p:nvPr/>
          </p:nvGrpSpPr>
          <p:grpSpPr bwMode="auto">
            <a:xfrm>
              <a:off x="2305" y="2286"/>
              <a:ext cx="741" cy="433"/>
              <a:chOff x="8086" y="3913"/>
              <a:chExt cx="1824" cy="624"/>
            </a:xfrm>
          </p:grpSpPr>
          <p:sp>
            <p:nvSpPr>
              <p:cNvPr id="46123" name="Rectangle 40"/>
              <p:cNvSpPr>
                <a:spLocks noChangeArrowheads="1"/>
              </p:cNvSpPr>
              <p:nvPr/>
            </p:nvSpPr>
            <p:spPr bwMode="auto">
              <a:xfrm>
                <a:off x="8086" y="3913"/>
                <a:ext cx="1824" cy="624"/>
              </a:xfrm>
              <a:prstGeom prst="rect">
                <a:avLst/>
              </a:prstGeom>
              <a:solidFill>
                <a:srgbClr val="FFFF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FF"/>
                </a:extrusionClr>
              </a:sp3d>
            </p:spPr>
            <p:txBody>
              <a:bodyPr>
                <a:flatTx/>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hangingPunct="1">
                  <a:spcBef>
                    <a:spcPct val="0"/>
                  </a:spcBef>
                  <a:buFontTx/>
                  <a:buNone/>
                </a:pPr>
                <a:endParaRPr lang="fr-FR" altLang="fr-FR" sz="1800">
                  <a:solidFill>
                    <a:schemeClr val="tx1"/>
                  </a:solidFill>
                </a:endParaRPr>
              </a:p>
            </p:txBody>
          </p:sp>
          <p:sp>
            <p:nvSpPr>
              <p:cNvPr id="46124" name="Text Box 41"/>
              <p:cNvSpPr txBox="1">
                <a:spLocks noChangeArrowheads="1"/>
              </p:cNvSpPr>
              <p:nvPr/>
            </p:nvSpPr>
            <p:spPr bwMode="auto">
              <a:xfrm>
                <a:off x="8086" y="3913"/>
                <a:ext cx="1824" cy="624"/>
              </a:xfrm>
              <a:prstGeom prst="rect">
                <a:avLst/>
              </a:prstGeom>
              <a:solidFill>
                <a:srgbClr val="FFFFFF"/>
              </a:solidFill>
              <a:ln w="9525">
                <a:solidFill>
                  <a:srgbClr val="969696"/>
                </a:solidFill>
                <a:miter lim="800000"/>
                <a:headEnd/>
                <a:tailEnd/>
              </a:ln>
            </p:spPr>
            <p:txBody>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a:spcBef>
                    <a:spcPct val="0"/>
                  </a:spcBef>
                  <a:buFontTx/>
                  <a:buNone/>
                </a:pPr>
                <a:r>
                  <a:rPr lang="fr-FR" altLang="fr-FR" sz="1200">
                    <a:solidFill>
                      <a:schemeClr val="tx1"/>
                    </a:solidFill>
                    <a:latin typeface="Times New Roman" pitchFamily="18" charset="0"/>
                  </a:rPr>
                  <a:t>Dérogation </a:t>
                </a:r>
              </a:p>
              <a:p>
                <a:pPr algn="ctr">
                  <a:spcBef>
                    <a:spcPct val="0"/>
                  </a:spcBef>
                  <a:buFontTx/>
                  <a:buNone/>
                </a:pPr>
                <a:r>
                  <a:rPr lang="fr-FR" altLang="fr-FR" sz="1200">
                    <a:solidFill>
                      <a:schemeClr val="tx1"/>
                    </a:solidFill>
                    <a:latin typeface="Times New Roman" pitchFamily="18" charset="0"/>
                  </a:rPr>
                  <a:t>1° à 6°</a:t>
                </a:r>
              </a:p>
              <a:p>
                <a:pPr algn="ctr">
                  <a:spcBef>
                    <a:spcPct val="0"/>
                  </a:spcBef>
                  <a:buFontTx/>
                  <a:buNone/>
                </a:pPr>
                <a:r>
                  <a:rPr lang="fr-FR" altLang="fr-FR" sz="1200">
                    <a:solidFill>
                      <a:schemeClr val="tx1"/>
                    </a:solidFill>
                    <a:latin typeface="Times New Roman" pitchFamily="18" charset="0"/>
                  </a:rPr>
                  <a:t>art. 69 L. 1978</a:t>
                </a:r>
              </a:p>
            </p:txBody>
          </p:sp>
        </p:grpSp>
        <p:grpSp>
          <p:nvGrpSpPr>
            <p:cNvPr id="46109" name="Group 42"/>
            <p:cNvGrpSpPr>
              <a:grpSpLocks/>
            </p:cNvGrpSpPr>
            <p:nvPr/>
          </p:nvGrpSpPr>
          <p:grpSpPr bwMode="auto">
            <a:xfrm>
              <a:off x="3224" y="2286"/>
              <a:ext cx="891" cy="433"/>
              <a:chOff x="8086" y="3913"/>
              <a:chExt cx="1824" cy="624"/>
            </a:xfrm>
          </p:grpSpPr>
          <p:sp>
            <p:nvSpPr>
              <p:cNvPr id="46121" name="Rectangle 43"/>
              <p:cNvSpPr>
                <a:spLocks noChangeArrowheads="1"/>
              </p:cNvSpPr>
              <p:nvPr/>
            </p:nvSpPr>
            <p:spPr bwMode="auto">
              <a:xfrm>
                <a:off x="8086" y="3913"/>
                <a:ext cx="1824" cy="624"/>
              </a:xfrm>
              <a:prstGeom prst="rect">
                <a:avLst/>
              </a:prstGeom>
              <a:solidFill>
                <a:srgbClr val="FFFF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FF"/>
                </a:extrusionClr>
              </a:sp3d>
            </p:spPr>
            <p:txBody>
              <a:bodyPr>
                <a:flatTx/>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hangingPunct="1">
                  <a:spcBef>
                    <a:spcPct val="0"/>
                  </a:spcBef>
                  <a:buFontTx/>
                  <a:buNone/>
                </a:pPr>
                <a:endParaRPr lang="fr-FR" altLang="fr-FR" sz="1800">
                  <a:solidFill>
                    <a:schemeClr val="tx1"/>
                  </a:solidFill>
                </a:endParaRPr>
              </a:p>
            </p:txBody>
          </p:sp>
          <p:sp>
            <p:nvSpPr>
              <p:cNvPr id="46122" name="Text Box 44"/>
              <p:cNvSpPr txBox="1">
                <a:spLocks noChangeArrowheads="1"/>
              </p:cNvSpPr>
              <p:nvPr/>
            </p:nvSpPr>
            <p:spPr bwMode="auto">
              <a:xfrm>
                <a:off x="8086" y="3913"/>
                <a:ext cx="1824" cy="624"/>
              </a:xfrm>
              <a:prstGeom prst="rect">
                <a:avLst/>
              </a:prstGeom>
              <a:solidFill>
                <a:srgbClr val="FFFFFF"/>
              </a:solidFill>
              <a:ln w="9525">
                <a:solidFill>
                  <a:srgbClr val="969696"/>
                </a:solidFill>
                <a:miter lim="800000"/>
                <a:headEnd/>
                <a:tailEnd/>
              </a:ln>
            </p:spPr>
            <p:txBody>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a:spcBef>
                    <a:spcPct val="0"/>
                  </a:spcBef>
                  <a:buFontTx/>
                  <a:buNone/>
                </a:pPr>
                <a:r>
                  <a:rPr lang="fr-FR" altLang="fr-FR" sz="1200">
                    <a:solidFill>
                      <a:schemeClr val="tx1"/>
                    </a:solidFill>
                    <a:latin typeface="Times New Roman" pitchFamily="18" charset="0"/>
                  </a:rPr>
                  <a:t>Autorisation</a:t>
                </a:r>
              </a:p>
              <a:p>
                <a:pPr algn="ctr">
                  <a:spcBef>
                    <a:spcPct val="0"/>
                  </a:spcBef>
                  <a:buFontTx/>
                  <a:buNone/>
                </a:pPr>
                <a:r>
                  <a:rPr lang="fr-FR" altLang="fr-FR" sz="1200">
                    <a:solidFill>
                      <a:schemeClr val="tx1"/>
                    </a:solidFill>
                    <a:latin typeface="Times New Roman" pitchFamily="18" charset="0"/>
                  </a:rPr>
                  <a:t>Flux transfrontières</a:t>
                </a:r>
              </a:p>
            </p:txBody>
          </p:sp>
        </p:grpSp>
        <p:sp>
          <p:nvSpPr>
            <p:cNvPr id="46110" name="Line 50"/>
            <p:cNvSpPr>
              <a:spLocks noChangeShapeType="1"/>
            </p:cNvSpPr>
            <p:nvPr/>
          </p:nvSpPr>
          <p:spPr bwMode="auto">
            <a:xfrm>
              <a:off x="1720" y="2049"/>
              <a:ext cx="0" cy="2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46111" name="Line 51"/>
            <p:cNvSpPr>
              <a:spLocks noChangeShapeType="1"/>
            </p:cNvSpPr>
            <p:nvPr/>
          </p:nvSpPr>
          <p:spPr bwMode="auto">
            <a:xfrm>
              <a:off x="2720" y="2049"/>
              <a:ext cx="0" cy="2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46112" name="Line 52"/>
            <p:cNvSpPr>
              <a:spLocks noChangeShapeType="1"/>
            </p:cNvSpPr>
            <p:nvPr/>
          </p:nvSpPr>
          <p:spPr bwMode="auto">
            <a:xfrm>
              <a:off x="3839" y="2049"/>
              <a:ext cx="0" cy="2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46113" name="Group 53"/>
            <p:cNvGrpSpPr>
              <a:grpSpLocks/>
            </p:cNvGrpSpPr>
            <p:nvPr/>
          </p:nvGrpSpPr>
          <p:grpSpPr bwMode="auto">
            <a:xfrm>
              <a:off x="4115" y="2994"/>
              <a:ext cx="942" cy="598"/>
              <a:chOff x="8086" y="3913"/>
              <a:chExt cx="1824" cy="624"/>
            </a:xfrm>
          </p:grpSpPr>
          <p:sp>
            <p:nvSpPr>
              <p:cNvPr id="46119" name="Rectangle 54"/>
              <p:cNvSpPr>
                <a:spLocks noChangeArrowheads="1"/>
              </p:cNvSpPr>
              <p:nvPr/>
            </p:nvSpPr>
            <p:spPr bwMode="auto">
              <a:xfrm>
                <a:off x="8086" y="3913"/>
                <a:ext cx="1824" cy="624"/>
              </a:xfrm>
              <a:prstGeom prst="rect">
                <a:avLst/>
              </a:prstGeom>
              <a:solidFill>
                <a:srgbClr val="FFFF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FF"/>
                </a:extrusionClr>
              </a:sp3d>
            </p:spPr>
            <p:txBody>
              <a:bodyPr>
                <a:flatTx/>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hangingPunct="1">
                  <a:spcBef>
                    <a:spcPct val="0"/>
                  </a:spcBef>
                  <a:buFontTx/>
                  <a:buNone/>
                </a:pPr>
                <a:endParaRPr lang="fr-FR" altLang="fr-FR" sz="1800">
                  <a:solidFill>
                    <a:schemeClr val="tx1"/>
                  </a:solidFill>
                </a:endParaRPr>
              </a:p>
            </p:txBody>
          </p:sp>
          <p:sp>
            <p:nvSpPr>
              <p:cNvPr id="46120" name="Text Box 55"/>
              <p:cNvSpPr txBox="1">
                <a:spLocks noChangeArrowheads="1"/>
              </p:cNvSpPr>
              <p:nvPr/>
            </p:nvSpPr>
            <p:spPr bwMode="auto">
              <a:xfrm>
                <a:off x="8086" y="3913"/>
                <a:ext cx="1824" cy="624"/>
              </a:xfrm>
              <a:prstGeom prst="rect">
                <a:avLst/>
              </a:prstGeom>
              <a:solidFill>
                <a:srgbClr val="FFFFFF"/>
              </a:solidFill>
              <a:ln w="9525">
                <a:solidFill>
                  <a:srgbClr val="969696"/>
                </a:solidFill>
                <a:miter lim="800000"/>
                <a:headEnd/>
                <a:tailEnd/>
              </a:ln>
            </p:spPr>
            <p:txBody>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a:spcBef>
                    <a:spcPct val="0"/>
                  </a:spcBef>
                  <a:buFontTx/>
                  <a:buNone/>
                </a:pPr>
                <a:r>
                  <a:rPr lang="fr-FR" altLang="fr-FR" sz="1200">
                    <a:solidFill>
                      <a:schemeClr val="tx1"/>
                    </a:solidFill>
                    <a:latin typeface="Times New Roman" pitchFamily="18" charset="0"/>
                  </a:rPr>
                  <a:t>Convention de Flux transfrontières</a:t>
                </a:r>
              </a:p>
              <a:p>
                <a:pPr>
                  <a:spcBef>
                    <a:spcPct val="0"/>
                  </a:spcBef>
                  <a:buFontTx/>
                  <a:buNone/>
                </a:pPr>
                <a:r>
                  <a:rPr lang="fr-FR" altLang="fr-FR" sz="1200">
                    <a:solidFill>
                      <a:schemeClr val="tx1"/>
                    </a:solidFill>
                    <a:latin typeface="Times New Roman" pitchFamily="18" charset="0"/>
                  </a:rPr>
                  <a:t>ou règles internes</a:t>
                </a:r>
              </a:p>
            </p:txBody>
          </p:sp>
        </p:grpSp>
        <p:grpSp>
          <p:nvGrpSpPr>
            <p:cNvPr id="46114" name="Group 56"/>
            <p:cNvGrpSpPr>
              <a:grpSpLocks/>
            </p:cNvGrpSpPr>
            <p:nvPr/>
          </p:nvGrpSpPr>
          <p:grpSpPr bwMode="auto">
            <a:xfrm>
              <a:off x="1872" y="3312"/>
              <a:ext cx="1632" cy="419"/>
              <a:chOff x="8086" y="3913"/>
              <a:chExt cx="1824" cy="624"/>
            </a:xfrm>
          </p:grpSpPr>
          <p:sp>
            <p:nvSpPr>
              <p:cNvPr id="46117" name="Rectangle 57"/>
              <p:cNvSpPr>
                <a:spLocks noChangeArrowheads="1"/>
              </p:cNvSpPr>
              <p:nvPr/>
            </p:nvSpPr>
            <p:spPr bwMode="auto">
              <a:xfrm>
                <a:off x="8086" y="3913"/>
                <a:ext cx="1824" cy="624"/>
              </a:xfrm>
              <a:prstGeom prst="rect">
                <a:avLst/>
              </a:prstGeom>
              <a:solidFill>
                <a:srgbClr val="FFFF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FF"/>
                </a:extrusionClr>
              </a:sp3d>
            </p:spPr>
            <p:txBody>
              <a:bodyPr>
                <a:flatTx/>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hangingPunct="1">
                  <a:spcBef>
                    <a:spcPct val="0"/>
                  </a:spcBef>
                  <a:buFontTx/>
                  <a:buNone/>
                </a:pPr>
                <a:endParaRPr lang="fr-FR" altLang="fr-FR" sz="1800">
                  <a:solidFill>
                    <a:schemeClr val="tx1"/>
                  </a:solidFill>
                </a:endParaRPr>
              </a:p>
            </p:txBody>
          </p:sp>
          <p:sp>
            <p:nvSpPr>
              <p:cNvPr id="46118" name="Text Box 58"/>
              <p:cNvSpPr txBox="1">
                <a:spLocks noChangeArrowheads="1"/>
              </p:cNvSpPr>
              <p:nvPr/>
            </p:nvSpPr>
            <p:spPr bwMode="auto">
              <a:xfrm>
                <a:off x="8086" y="3913"/>
                <a:ext cx="1824" cy="624"/>
              </a:xfrm>
              <a:prstGeom prst="rect">
                <a:avLst/>
              </a:prstGeom>
              <a:solidFill>
                <a:srgbClr val="FFFFFF"/>
              </a:solidFill>
              <a:ln w="9525">
                <a:solidFill>
                  <a:srgbClr val="969696"/>
                </a:solidFill>
                <a:miter lim="800000"/>
                <a:headEnd/>
                <a:tailEnd/>
              </a:ln>
            </p:spPr>
            <p:txBody>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a:spcBef>
                    <a:spcPct val="0"/>
                  </a:spcBef>
                  <a:buFontTx/>
                  <a:buNone/>
                </a:pPr>
                <a:r>
                  <a:rPr lang="fr-FR" altLang="fr-FR" sz="1200">
                    <a:solidFill>
                      <a:schemeClr val="tx1"/>
                    </a:solidFill>
                    <a:latin typeface="Times New Roman" pitchFamily="18" charset="0"/>
                  </a:rPr>
                  <a:t>Formalité préalable normale</a:t>
                </a:r>
              </a:p>
              <a:p>
                <a:pPr algn="ctr">
                  <a:spcBef>
                    <a:spcPct val="0"/>
                  </a:spcBef>
                  <a:buFontTx/>
                  <a:buNone/>
                </a:pPr>
                <a:r>
                  <a:rPr lang="fr-FR" altLang="fr-FR" sz="1200">
                    <a:solidFill>
                      <a:schemeClr val="tx1"/>
                    </a:solidFill>
                    <a:latin typeface="Times New Roman" pitchFamily="18" charset="0"/>
                  </a:rPr>
                  <a:t>Visa de la dérogation</a:t>
                </a:r>
              </a:p>
            </p:txBody>
          </p:sp>
        </p:grpSp>
        <p:sp>
          <p:nvSpPr>
            <p:cNvPr id="46115" name="Line 59"/>
            <p:cNvSpPr>
              <a:spLocks noChangeShapeType="1"/>
            </p:cNvSpPr>
            <p:nvPr/>
          </p:nvSpPr>
          <p:spPr bwMode="auto">
            <a:xfrm flipH="1">
              <a:off x="2256" y="2928"/>
              <a:ext cx="0" cy="2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46116" name="Line 29"/>
            <p:cNvSpPr>
              <a:spLocks noChangeShapeType="1"/>
            </p:cNvSpPr>
            <p:nvPr/>
          </p:nvSpPr>
          <p:spPr bwMode="auto">
            <a:xfrm>
              <a:off x="960" y="1872"/>
              <a:ext cx="0" cy="12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spTree>
    <p:extLst>
      <p:ext uri="{BB962C8B-B14F-4D97-AF65-F5344CB8AC3E}">
        <p14:creationId xmlns:p14="http://schemas.microsoft.com/office/powerpoint/2010/main" val="1244620962"/>
      </p:ext>
    </p:extLst>
  </p:cSld>
  <p:clrMapOvr>
    <a:masterClrMapping/>
  </p:clrMapOvr>
  <p:transition>
    <p:rand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re 1"/>
          <p:cNvSpPr>
            <a:spLocks noGrp="1"/>
          </p:cNvSpPr>
          <p:nvPr>
            <p:ph type="title"/>
          </p:nvPr>
        </p:nvSpPr>
        <p:spPr/>
        <p:txBody>
          <a:bodyPr/>
          <a:lstStyle/>
          <a:p>
            <a:pPr eaLnBrk="1" hangingPunct="1"/>
            <a:r>
              <a:rPr lang="fr-FR" altLang="fr-FR" smtClean="0">
                <a:latin typeface="Arial" charset="0"/>
                <a:cs typeface="Arial" charset="0"/>
              </a:rPr>
              <a:t>4. Les risques et contrôle</a:t>
            </a:r>
          </a:p>
        </p:txBody>
      </p:sp>
      <p:sp>
        <p:nvSpPr>
          <p:cNvPr id="47107" name="Espace réservé de la date 4"/>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5B42FE13-4492-4CD1-B136-2375016EBFFA}" type="datetime1">
              <a:rPr lang="fr-FR" altLang="fr-FR" sz="1000" smtClean="0"/>
              <a:pPr eaLnBrk="1" fontAlgn="base" hangingPunct="1">
                <a:spcBef>
                  <a:spcPct val="0"/>
                </a:spcBef>
                <a:spcAft>
                  <a:spcPct val="0"/>
                </a:spcAft>
                <a:buFontTx/>
                <a:buNone/>
              </a:pPr>
              <a:t>13/04/2015</a:t>
            </a:fld>
            <a:endParaRPr lang="fr-FR" altLang="fr-FR" sz="1000" smtClean="0"/>
          </a:p>
        </p:txBody>
      </p:sp>
      <p:sp>
        <p:nvSpPr>
          <p:cNvPr id="47108" name="Espace réservé du pied de page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r>
              <a:rPr lang="fr-FR" altLang="fr-FR" sz="1000" smtClean="0"/>
              <a:t>Confidentiel Entreprise</a:t>
            </a:r>
          </a:p>
        </p:txBody>
      </p:sp>
      <p:sp>
        <p:nvSpPr>
          <p:cNvPr id="47109" name="Espace réservé du numéro de diapositive 6"/>
          <p:cNvSpPr>
            <a:spLocks noGrp="1"/>
          </p:cNvSpPr>
          <p:nvPr>
            <p:ph type="sldNum" sz="quarter" idx="12"/>
          </p:nvPr>
        </p:nvSpPr>
        <p:spPr bwMode="auto">
          <a:xfrm>
            <a:off x="8459788" y="6308725"/>
            <a:ext cx="611187"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6ADC3F9F-7DC6-4E8D-BC5B-358639977F97}" type="slidenum">
              <a:rPr lang="fr-FR" altLang="fr-FR" sz="1200" smtClean="0">
                <a:solidFill>
                  <a:schemeClr val="bg1"/>
                </a:solidFill>
              </a:rPr>
              <a:pPr eaLnBrk="1" fontAlgn="base" hangingPunct="1">
                <a:spcBef>
                  <a:spcPct val="0"/>
                </a:spcBef>
                <a:spcAft>
                  <a:spcPct val="0"/>
                </a:spcAft>
                <a:buFontTx/>
                <a:buNone/>
              </a:pPr>
              <a:t>44</a:t>
            </a:fld>
            <a:endParaRPr lang="fr-FR" altLang="fr-FR" sz="1200" smtClean="0">
              <a:solidFill>
                <a:schemeClr val="bg1"/>
              </a:solidFill>
            </a:endParaRPr>
          </a:p>
        </p:txBody>
      </p:sp>
      <p:sp>
        <p:nvSpPr>
          <p:cNvPr id="9" name="Rectangle à coins arrondis 8"/>
          <p:cNvSpPr/>
          <p:nvPr/>
        </p:nvSpPr>
        <p:spPr>
          <a:xfrm>
            <a:off x="684213" y="1700213"/>
            <a:ext cx="3743325" cy="4429125"/>
          </a:xfrm>
          <a:prstGeom prst="round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marL="514350" indent="-514350" fontAlgn="auto">
              <a:spcBef>
                <a:spcPts val="0"/>
              </a:spcBef>
              <a:spcAft>
                <a:spcPts val="0"/>
              </a:spcAft>
              <a:buFont typeface="+mj-lt"/>
              <a:buAutoNum type="arabicPeriod"/>
              <a:defRPr/>
            </a:pPr>
            <a:r>
              <a:rPr lang="fr-FR" sz="2800" dirty="0">
                <a:solidFill>
                  <a:srgbClr val="004C99"/>
                </a:solidFill>
                <a:cs typeface="Arial" pitchFamily="34" charset="0"/>
              </a:rPr>
              <a:t>Sanctions</a:t>
            </a:r>
          </a:p>
          <a:p>
            <a:pPr marL="514350" indent="-514350" fontAlgn="auto">
              <a:spcBef>
                <a:spcPts val="0"/>
              </a:spcBef>
              <a:spcAft>
                <a:spcPts val="0"/>
              </a:spcAft>
              <a:buFont typeface="+mj-lt"/>
              <a:buAutoNum type="arabicPeriod"/>
              <a:defRPr/>
            </a:pPr>
            <a:endParaRPr lang="fr-FR" sz="2800" dirty="0">
              <a:solidFill>
                <a:srgbClr val="004C99"/>
              </a:solidFill>
              <a:cs typeface="Arial" pitchFamily="34" charset="0"/>
            </a:endParaRPr>
          </a:p>
          <a:p>
            <a:pPr marL="514350" indent="-514350" fontAlgn="auto">
              <a:spcBef>
                <a:spcPts val="0"/>
              </a:spcBef>
              <a:spcAft>
                <a:spcPts val="0"/>
              </a:spcAft>
              <a:buFont typeface="+mj-lt"/>
              <a:buAutoNum type="arabicPeriod"/>
              <a:defRPr/>
            </a:pPr>
            <a:endParaRPr lang="fr-FR" sz="2800" dirty="0">
              <a:solidFill>
                <a:srgbClr val="004C99"/>
              </a:solidFill>
              <a:cs typeface="Arial" pitchFamily="34" charset="0"/>
            </a:endParaRPr>
          </a:p>
          <a:p>
            <a:pPr marL="514350" indent="-514350" fontAlgn="auto">
              <a:spcBef>
                <a:spcPts val="0"/>
              </a:spcBef>
              <a:spcAft>
                <a:spcPts val="0"/>
              </a:spcAft>
              <a:buFont typeface="+mj-lt"/>
              <a:buAutoNum type="arabicPeriod"/>
              <a:defRPr/>
            </a:pPr>
            <a:endParaRPr lang="fr-FR" sz="2800" dirty="0">
              <a:solidFill>
                <a:srgbClr val="004C99"/>
              </a:solidFill>
              <a:cs typeface="Arial" pitchFamily="34" charset="0"/>
            </a:endParaRPr>
          </a:p>
          <a:p>
            <a:pPr marL="514350" indent="-514350" fontAlgn="auto">
              <a:spcBef>
                <a:spcPts val="0"/>
              </a:spcBef>
              <a:spcAft>
                <a:spcPts val="0"/>
              </a:spcAft>
              <a:buFont typeface="+mj-lt"/>
              <a:buAutoNum type="arabicPeriod"/>
              <a:defRPr/>
            </a:pPr>
            <a:r>
              <a:rPr lang="fr-FR" sz="2800" dirty="0">
                <a:solidFill>
                  <a:srgbClr val="004C99"/>
                </a:solidFill>
                <a:cs typeface="Arial" pitchFamily="34" charset="0"/>
              </a:rPr>
              <a:t>Contrôle</a:t>
            </a:r>
          </a:p>
        </p:txBody>
      </p:sp>
      <p:pic>
        <p:nvPicPr>
          <p:cNvPr id="47111" name="Espace réservé du contenu 2"/>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648200" y="1700213"/>
            <a:ext cx="3884613" cy="4429125"/>
          </a:xfrm>
        </p:spPr>
      </p:pic>
    </p:spTree>
  </p:cSld>
  <p:clrMapOvr>
    <a:masterClrMapping/>
  </p:clrMapOvr>
  <p:transition>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Espace réservé de la date 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D6ABFB84-6D52-4B38-A006-EB184C2D4C1B}" type="datetime3">
              <a:rPr lang="fr-FR" altLang="fr-FR" sz="1000" smtClean="0"/>
              <a:pPr eaLnBrk="1" fontAlgn="base" hangingPunct="1">
                <a:spcBef>
                  <a:spcPct val="0"/>
                </a:spcBef>
                <a:spcAft>
                  <a:spcPct val="0"/>
                </a:spcAft>
                <a:buFontTx/>
                <a:buNone/>
              </a:pPr>
              <a:t>13.04.15</a:t>
            </a:fld>
            <a:endParaRPr lang="fr-FR" altLang="fr-FR" sz="1000" smtClean="0"/>
          </a:p>
        </p:txBody>
      </p:sp>
      <p:sp>
        <p:nvSpPr>
          <p:cNvPr id="48131" name="Espace réservé du pied de page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r>
              <a:rPr lang="fr-FR" altLang="fr-FR" sz="1000" smtClean="0"/>
              <a:t>Formation SSI</a:t>
            </a:r>
          </a:p>
        </p:txBody>
      </p:sp>
      <p:sp>
        <p:nvSpPr>
          <p:cNvPr id="48132"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00BD36A5-378F-435F-A666-EED4E44B8705}" type="slidenum">
              <a:rPr lang="fr-FR" altLang="fr-FR" sz="1200" smtClean="0">
                <a:solidFill>
                  <a:schemeClr val="bg1"/>
                </a:solidFill>
              </a:rPr>
              <a:pPr eaLnBrk="1" fontAlgn="base" hangingPunct="1">
                <a:spcBef>
                  <a:spcPct val="0"/>
                </a:spcBef>
                <a:spcAft>
                  <a:spcPct val="0"/>
                </a:spcAft>
                <a:buFontTx/>
                <a:buNone/>
              </a:pPr>
              <a:t>45</a:t>
            </a:fld>
            <a:endParaRPr lang="fr-FR" altLang="fr-FR" sz="1200" smtClean="0">
              <a:solidFill>
                <a:schemeClr val="bg1"/>
              </a:solidFill>
            </a:endParaRPr>
          </a:p>
        </p:txBody>
      </p:sp>
      <p:sp>
        <p:nvSpPr>
          <p:cNvPr id="48133" name="AutoShape 2"/>
          <p:cNvSpPr>
            <a:spLocks noChangeArrowheads="1"/>
          </p:cNvSpPr>
          <p:nvPr/>
        </p:nvSpPr>
        <p:spPr bwMode="auto">
          <a:xfrm>
            <a:off x="3581400" y="5181600"/>
            <a:ext cx="2133600" cy="1066800"/>
          </a:xfrm>
          <a:prstGeom prst="can">
            <a:avLst>
              <a:gd name="adj" fmla="val 31412"/>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eaLnBrk="1" hangingPunct="1">
              <a:spcBef>
                <a:spcPct val="50000"/>
              </a:spcBef>
              <a:buFontTx/>
              <a:buNone/>
            </a:pPr>
            <a:endParaRPr lang="fr-FR" altLang="fr-FR" sz="1600" b="1">
              <a:solidFill>
                <a:schemeClr val="bg1"/>
              </a:solidFill>
              <a:latin typeface="Tahoma" pitchFamily="34" charset="0"/>
            </a:endParaRPr>
          </a:p>
          <a:p>
            <a:pPr algn="ctr" eaLnBrk="1" hangingPunct="1">
              <a:spcBef>
                <a:spcPct val="50000"/>
              </a:spcBef>
              <a:buFontTx/>
              <a:buNone/>
            </a:pPr>
            <a:r>
              <a:rPr lang="fr-FR" altLang="fr-FR" sz="1600" b="1">
                <a:solidFill>
                  <a:schemeClr val="bg1"/>
                </a:solidFill>
              </a:rPr>
              <a:t>5 ans</a:t>
            </a:r>
          </a:p>
          <a:p>
            <a:pPr algn="ctr" eaLnBrk="1" hangingPunct="1">
              <a:spcBef>
                <a:spcPct val="50000"/>
              </a:spcBef>
              <a:buFontTx/>
              <a:buNone/>
            </a:pPr>
            <a:r>
              <a:rPr lang="fr-FR" altLang="fr-FR" sz="1600" b="1">
                <a:solidFill>
                  <a:schemeClr val="bg1"/>
                </a:solidFill>
              </a:rPr>
              <a:t> 300 000 €</a:t>
            </a:r>
          </a:p>
          <a:p>
            <a:pPr algn="ctr" eaLnBrk="1" hangingPunct="1">
              <a:spcBef>
                <a:spcPct val="0"/>
              </a:spcBef>
              <a:buFontTx/>
              <a:buNone/>
            </a:pPr>
            <a:endParaRPr lang="fr-FR" altLang="fr-FR" sz="1600" b="1">
              <a:solidFill>
                <a:schemeClr val="bg1"/>
              </a:solidFill>
            </a:endParaRPr>
          </a:p>
        </p:txBody>
      </p:sp>
      <p:sp>
        <p:nvSpPr>
          <p:cNvPr id="48134" name="AutoShape 3"/>
          <p:cNvSpPr>
            <a:spLocks noChangeArrowheads="1"/>
          </p:cNvSpPr>
          <p:nvPr/>
        </p:nvSpPr>
        <p:spPr bwMode="auto">
          <a:xfrm>
            <a:off x="3581400" y="4356100"/>
            <a:ext cx="2133600" cy="1066800"/>
          </a:xfrm>
          <a:prstGeom prst="can">
            <a:avLst>
              <a:gd name="adj" fmla="val 31412"/>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eaLnBrk="1" hangingPunct="1">
              <a:spcBef>
                <a:spcPct val="50000"/>
              </a:spcBef>
              <a:buFontTx/>
              <a:buNone/>
            </a:pPr>
            <a:endParaRPr lang="fr-FR" altLang="fr-FR" sz="1600" b="1">
              <a:solidFill>
                <a:schemeClr val="bg1"/>
              </a:solidFill>
              <a:latin typeface="Tahoma" pitchFamily="34" charset="0"/>
            </a:endParaRPr>
          </a:p>
          <a:p>
            <a:pPr algn="ctr" eaLnBrk="1" hangingPunct="1">
              <a:spcBef>
                <a:spcPct val="50000"/>
              </a:spcBef>
              <a:buFontTx/>
              <a:buNone/>
            </a:pPr>
            <a:r>
              <a:rPr lang="fr-FR" altLang="fr-FR" sz="1600" b="1">
                <a:solidFill>
                  <a:schemeClr val="bg1"/>
                </a:solidFill>
              </a:rPr>
              <a:t>5 ans</a:t>
            </a:r>
          </a:p>
          <a:p>
            <a:pPr algn="ctr" eaLnBrk="1" hangingPunct="1">
              <a:spcBef>
                <a:spcPct val="50000"/>
              </a:spcBef>
              <a:buFontTx/>
              <a:buNone/>
            </a:pPr>
            <a:r>
              <a:rPr lang="fr-FR" altLang="fr-FR" sz="1600" b="1">
                <a:solidFill>
                  <a:schemeClr val="bg1"/>
                </a:solidFill>
              </a:rPr>
              <a:t> 300 000 €</a:t>
            </a:r>
            <a:endParaRPr lang="fr-FR" altLang="fr-FR" b="1">
              <a:solidFill>
                <a:schemeClr val="bg1"/>
              </a:solidFill>
            </a:endParaRPr>
          </a:p>
        </p:txBody>
      </p:sp>
      <p:grpSp>
        <p:nvGrpSpPr>
          <p:cNvPr id="48135" name="Group 4"/>
          <p:cNvGrpSpPr>
            <a:grpSpLocks/>
          </p:cNvGrpSpPr>
          <p:nvPr/>
        </p:nvGrpSpPr>
        <p:grpSpPr bwMode="auto">
          <a:xfrm>
            <a:off x="3581400" y="3479800"/>
            <a:ext cx="2133600" cy="1092200"/>
            <a:chOff x="2256" y="2160"/>
            <a:chExt cx="1344" cy="720"/>
          </a:xfrm>
        </p:grpSpPr>
        <p:sp>
          <p:nvSpPr>
            <p:cNvPr id="48155" name="AutoShape 5"/>
            <p:cNvSpPr>
              <a:spLocks noChangeArrowheads="1"/>
            </p:cNvSpPr>
            <p:nvPr/>
          </p:nvSpPr>
          <p:spPr bwMode="auto">
            <a:xfrm>
              <a:off x="2256" y="2160"/>
              <a:ext cx="1344" cy="720"/>
            </a:xfrm>
            <a:prstGeom prst="can">
              <a:avLst>
                <a:gd name="adj" fmla="val 31412"/>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eaLnBrk="1" hangingPunct="1">
                <a:spcBef>
                  <a:spcPct val="0"/>
                </a:spcBef>
                <a:buFontTx/>
                <a:buNone/>
              </a:pPr>
              <a:endParaRPr lang="fr-FR" altLang="fr-FR" b="1">
                <a:solidFill>
                  <a:schemeClr val="bg1"/>
                </a:solidFill>
                <a:latin typeface="Tahoma" pitchFamily="34" charset="0"/>
              </a:endParaRPr>
            </a:p>
          </p:txBody>
        </p:sp>
        <p:sp>
          <p:nvSpPr>
            <p:cNvPr id="48156" name="Text Box 6"/>
            <p:cNvSpPr txBox="1">
              <a:spLocks noChangeArrowheads="1"/>
            </p:cNvSpPr>
            <p:nvPr/>
          </p:nvSpPr>
          <p:spPr bwMode="auto">
            <a:xfrm>
              <a:off x="2352" y="2352"/>
              <a:ext cx="1200" cy="463"/>
            </a:xfrm>
            <a:prstGeom prst="rect">
              <a:avLst/>
            </a:prstGeom>
            <a:solidFill>
              <a:srgbClr val="66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eaLnBrk="1" hangingPunct="1">
                <a:spcBef>
                  <a:spcPct val="50000"/>
                </a:spcBef>
                <a:buFontTx/>
                <a:buNone/>
              </a:pPr>
              <a:r>
                <a:rPr lang="fr-FR" altLang="fr-FR" sz="1600" b="1">
                  <a:solidFill>
                    <a:schemeClr val="bg1"/>
                  </a:solidFill>
                </a:rPr>
                <a:t>5 ans</a:t>
              </a:r>
            </a:p>
            <a:p>
              <a:pPr algn="ctr" eaLnBrk="1" hangingPunct="1">
                <a:spcBef>
                  <a:spcPct val="50000"/>
                </a:spcBef>
                <a:buFontTx/>
                <a:buNone/>
              </a:pPr>
              <a:r>
                <a:rPr lang="fr-FR" altLang="fr-FR" sz="1600" b="1">
                  <a:solidFill>
                    <a:schemeClr val="bg1"/>
                  </a:solidFill>
                </a:rPr>
                <a:t> 300 000 €</a:t>
              </a:r>
              <a:endParaRPr lang="fr-FR" altLang="fr-FR" b="1">
                <a:solidFill>
                  <a:schemeClr val="bg1"/>
                </a:solidFill>
              </a:endParaRPr>
            </a:p>
          </p:txBody>
        </p:sp>
      </p:grpSp>
      <p:sp>
        <p:nvSpPr>
          <p:cNvPr id="48136" name="Text Box 7"/>
          <p:cNvSpPr txBox="1">
            <a:spLocks noChangeArrowheads="1"/>
          </p:cNvSpPr>
          <p:nvPr/>
        </p:nvSpPr>
        <p:spPr bwMode="auto">
          <a:xfrm>
            <a:off x="3733800" y="5334000"/>
            <a:ext cx="2057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eaLnBrk="1" hangingPunct="1">
              <a:spcBef>
                <a:spcPct val="50000"/>
              </a:spcBef>
              <a:buFontTx/>
              <a:buNone/>
            </a:pPr>
            <a:endParaRPr lang="fr-FR" altLang="fr-FR">
              <a:solidFill>
                <a:schemeClr val="tx1"/>
              </a:solidFill>
              <a:latin typeface="Tahoma" pitchFamily="34" charset="0"/>
            </a:endParaRPr>
          </a:p>
        </p:txBody>
      </p:sp>
      <p:sp>
        <p:nvSpPr>
          <p:cNvPr id="48137" name="AutoShape 8"/>
          <p:cNvSpPr>
            <a:spLocks noChangeArrowheads="1"/>
          </p:cNvSpPr>
          <p:nvPr/>
        </p:nvSpPr>
        <p:spPr bwMode="auto">
          <a:xfrm>
            <a:off x="457200" y="5181600"/>
            <a:ext cx="2819400" cy="990600"/>
          </a:xfrm>
          <a:prstGeom prst="cube">
            <a:avLst>
              <a:gd name="adj" fmla="val 25000"/>
            </a:avLst>
          </a:prstGeom>
          <a:solidFill>
            <a:srgbClr val="0066FF"/>
          </a:solidFill>
          <a:ln w="9525">
            <a:solidFill>
              <a:schemeClr val="tx1"/>
            </a:solidFill>
            <a:miter lim="800000"/>
            <a:headEnd/>
            <a:tailEnd/>
          </a:ln>
          <a:effectLst>
            <a:outerShdw dist="107763" dir="13500000" algn="ctr" rotWithShape="0">
              <a:srgbClr val="B2B2B2"/>
            </a:outerShdw>
          </a:effectLst>
        </p:spPr>
        <p:txBody>
          <a:bodyPr wrap="none" anchor="ct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eaLnBrk="1" hangingPunct="1">
              <a:spcBef>
                <a:spcPct val="0"/>
              </a:spcBef>
              <a:buFontTx/>
              <a:buNone/>
            </a:pPr>
            <a:endParaRPr lang="fr-FR" altLang="fr-FR" sz="1800" b="1">
              <a:solidFill>
                <a:schemeClr val="bg1"/>
              </a:solidFill>
              <a:latin typeface="Tahoma" pitchFamily="34" charset="0"/>
            </a:endParaRPr>
          </a:p>
          <a:p>
            <a:pPr algn="ctr" eaLnBrk="1" hangingPunct="1">
              <a:spcBef>
                <a:spcPct val="0"/>
              </a:spcBef>
              <a:buFontTx/>
              <a:buNone/>
            </a:pPr>
            <a:r>
              <a:rPr lang="fr-FR" altLang="fr-FR" sz="1800" b="1">
                <a:solidFill>
                  <a:schemeClr val="bg1"/>
                </a:solidFill>
                <a:latin typeface="Tahoma" pitchFamily="34" charset="0"/>
              </a:rPr>
              <a:t>Données à caractère </a:t>
            </a:r>
            <a:br>
              <a:rPr lang="fr-FR" altLang="fr-FR" sz="1800" b="1">
                <a:solidFill>
                  <a:schemeClr val="bg1"/>
                </a:solidFill>
                <a:latin typeface="Tahoma" pitchFamily="34" charset="0"/>
              </a:rPr>
            </a:br>
            <a:r>
              <a:rPr lang="fr-FR" altLang="fr-FR" sz="1800" b="1">
                <a:solidFill>
                  <a:schemeClr val="bg1"/>
                </a:solidFill>
                <a:latin typeface="Tahoma" pitchFamily="34" charset="0"/>
              </a:rPr>
              <a:t>personnel</a:t>
            </a:r>
          </a:p>
          <a:p>
            <a:pPr algn="ctr" eaLnBrk="1" hangingPunct="1">
              <a:spcBef>
                <a:spcPct val="0"/>
              </a:spcBef>
              <a:buFontTx/>
              <a:buNone/>
            </a:pPr>
            <a:endParaRPr lang="fr-FR" altLang="fr-FR" sz="1800" b="1">
              <a:solidFill>
                <a:schemeClr val="bg1"/>
              </a:solidFill>
              <a:latin typeface="Tahoma" pitchFamily="34" charset="0"/>
            </a:endParaRPr>
          </a:p>
        </p:txBody>
      </p:sp>
      <p:sp>
        <p:nvSpPr>
          <p:cNvPr id="48138" name="AutoShape 9"/>
          <p:cNvSpPr>
            <a:spLocks noChangeArrowheads="1"/>
          </p:cNvSpPr>
          <p:nvPr/>
        </p:nvSpPr>
        <p:spPr bwMode="auto">
          <a:xfrm>
            <a:off x="6096000" y="5181600"/>
            <a:ext cx="2819400" cy="990600"/>
          </a:xfrm>
          <a:prstGeom prst="cube">
            <a:avLst>
              <a:gd name="adj" fmla="val 23079"/>
            </a:avLst>
          </a:prstGeom>
          <a:solidFill>
            <a:srgbClr val="0066FF"/>
          </a:solidFill>
          <a:ln w="9525">
            <a:solidFill>
              <a:schemeClr val="bg2"/>
            </a:solidFill>
            <a:miter lim="800000"/>
            <a:headEnd/>
            <a:tailEnd/>
          </a:ln>
          <a:effectLst>
            <a:outerShdw dist="107763" dir="13500000" algn="ctr" rotWithShape="0">
              <a:srgbClr val="B2B2B2"/>
            </a:outerShdw>
          </a:effectLst>
        </p:spPr>
        <p:txBody>
          <a:bodyPr wrap="none" anchor="ct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eaLnBrk="1" hangingPunct="1">
              <a:spcBef>
                <a:spcPct val="0"/>
              </a:spcBef>
              <a:buFontTx/>
              <a:buNone/>
            </a:pPr>
            <a:r>
              <a:rPr lang="fr-FR" altLang="fr-FR" sz="1800" b="1">
                <a:solidFill>
                  <a:schemeClr val="bg1"/>
                </a:solidFill>
                <a:latin typeface="Tahoma" pitchFamily="34" charset="0"/>
              </a:rPr>
              <a:t>Traitement des </a:t>
            </a:r>
          </a:p>
          <a:p>
            <a:pPr algn="ctr" eaLnBrk="1" hangingPunct="1">
              <a:spcBef>
                <a:spcPct val="0"/>
              </a:spcBef>
              <a:buFontTx/>
              <a:buNone/>
            </a:pPr>
            <a:r>
              <a:rPr lang="fr-FR" altLang="fr-FR" sz="1800" b="1">
                <a:solidFill>
                  <a:schemeClr val="bg1"/>
                </a:solidFill>
                <a:latin typeface="Tahoma" pitchFamily="34" charset="0"/>
              </a:rPr>
              <a:t>données interdites</a:t>
            </a:r>
          </a:p>
        </p:txBody>
      </p:sp>
      <p:sp>
        <p:nvSpPr>
          <p:cNvPr id="48139" name="AutoShape 10"/>
          <p:cNvSpPr>
            <a:spLocks noChangeArrowheads="1"/>
          </p:cNvSpPr>
          <p:nvPr/>
        </p:nvSpPr>
        <p:spPr bwMode="auto">
          <a:xfrm>
            <a:off x="6096000" y="4343400"/>
            <a:ext cx="2819400" cy="990600"/>
          </a:xfrm>
          <a:prstGeom prst="cube">
            <a:avLst>
              <a:gd name="adj" fmla="val 23079"/>
            </a:avLst>
          </a:prstGeom>
          <a:solidFill>
            <a:srgbClr val="0066FF"/>
          </a:solidFill>
          <a:ln w="9525">
            <a:solidFill>
              <a:schemeClr val="tx1"/>
            </a:solidFill>
            <a:miter lim="800000"/>
            <a:headEnd/>
            <a:tailEnd/>
          </a:ln>
          <a:effectLst>
            <a:outerShdw dist="107763" dir="13500000" algn="ctr" rotWithShape="0">
              <a:srgbClr val="B2B2B2"/>
            </a:outerShdw>
          </a:effectLst>
        </p:spPr>
        <p:txBody>
          <a:bodyPr wrap="none" anchor="ct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eaLnBrk="1" hangingPunct="1">
              <a:spcBef>
                <a:spcPct val="0"/>
              </a:spcBef>
              <a:buFontTx/>
              <a:buNone/>
            </a:pPr>
            <a:r>
              <a:rPr lang="fr-FR" altLang="fr-FR" sz="1800" b="1">
                <a:solidFill>
                  <a:schemeClr val="bg1"/>
                </a:solidFill>
                <a:latin typeface="Tahoma" pitchFamily="34" charset="0"/>
              </a:rPr>
              <a:t>Collecte frauduleuse, </a:t>
            </a:r>
          </a:p>
          <a:p>
            <a:pPr algn="ctr" eaLnBrk="1" hangingPunct="1">
              <a:spcBef>
                <a:spcPct val="0"/>
              </a:spcBef>
              <a:buFontTx/>
              <a:buNone/>
            </a:pPr>
            <a:r>
              <a:rPr lang="fr-FR" altLang="fr-FR" sz="1800" b="1">
                <a:solidFill>
                  <a:schemeClr val="bg1"/>
                </a:solidFill>
                <a:latin typeface="Tahoma" pitchFamily="34" charset="0"/>
              </a:rPr>
              <a:t>déloyale ou illicite</a:t>
            </a:r>
          </a:p>
        </p:txBody>
      </p:sp>
      <p:sp>
        <p:nvSpPr>
          <p:cNvPr id="48140" name="AutoShape 11"/>
          <p:cNvSpPr>
            <a:spLocks noChangeArrowheads="1"/>
          </p:cNvSpPr>
          <p:nvPr/>
        </p:nvSpPr>
        <p:spPr bwMode="auto">
          <a:xfrm>
            <a:off x="6096000" y="3505200"/>
            <a:ext cx="2819400" cy="990600"/>
          </a:xfrm>
          <a:prstGeom prst="cube">
            <a:avLst>
              <a:gd name="adj" fmla="val 23079"/>
            </a:avLst>
          </a:prstGeom>
          <a:solidFill>
            <a:srgbClr val="0066FF"/>
          </a:solidFill>
          <a:ln w="9525">
            <a:solidFill>
              <a:schemeClr val="tx1"/>
            </a:solidFill>
            <a:miter lim="800000"/>
            <a:headEnd/>
            <a:tailEnd/>
          </a:ln>
          <a:effectLst>
            <a:outerShdw dist="107763" dir="13500000" algn="ctr" rotWithShape="0">
              <a:srgbClr val="B2B2B2"/>
            </a:outerShdw>
          </a:effectLst>
        </p:spPr>
        <p:txBody>
          <a:bodyPr wrap="none" anchor="ct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eaLnBrk="1" hangingPunct="1">
              <a:spcBef>
                <a:spcPct val="0"/>
              </a:spcBef>
              <a:buFontTx/>
              <a:buNone/>
            </a:pPr>
            <a:r>
              <a:rPr lang="fr-FR" altLang="fr-FR" sz="1800" b="1">
                <a:solidFill>
                  <a:schemeClr val="bg1"/>
                </a:solidFill>
                <a:latin typeface="Tahoma" pitchFamily="34" charset="0"/>
              </a:rPr>
              <a:t>Non-respect </a:t>
            </a:r>
          </a:p>
          <a:p>
            <a:pPr algn="ctr" eaLnBrk="1" hangingPunct="1">
              <a:spcBef>
                <a:spcPct val="0"/>
              </a:spcBef>
              <a:buFontTx/>
              <a:buNone/>
            </a:pPr>
            <a:r>
              <a:rPr lang="fr-FR" altLang="fr-FR" sz="1800" b="1">
                <a:solidFill>
                  <a:schemeClr val="bg1"/>
                </a:solidFill>
                <a:latin typeface="Tahoma" pitchFamily="34" charset="0"/>
              </a:rPr>
              <a:t>obligations </a:t>
            </a:r>
          </a:p>
          <a:p>
            <a:pPr algn="ctr" eaLnBrk="1" hangingPunct="1">
              <a:spcBef>
                <a:spcPct val="0"/>
              </a:spcBef>
              <a:buFontTx/>
              <a:buNone/>
            </a:pPr>
            <a:r>
              <a:rPr lang="fr-FR" altLang="fr-FR" sz="1800" b="1">
                <a:solidFill>
                  <a:schemeClr val="bg1"/>
                </a:solidFill>
                <a:latin typeface="Tahoma" pitchFamily="34" charset="0"/>
              </a:rPr>
              <a:t>déclaratives</a:t>
            </a:r>
          </a:p>
        </p:txBody>
      </p:sp>
      <p:sp>
        <p:nvSpPr>
          <p:cNvPr id="48141" name="AutoShape 12"/>
          <p:cNvSpPr>
            <a:spLocks noChangeArrowheads="1"/>
          </p:cNvSpPr>
          <p:nvPr/>
        </p:nvSpPr>
        <p:spPr bwMode="auto">
          <a:xfrm>
            <a:off x="457200" y="4343400"/>
            <a:ext cx="2819400" cy="990600"/>
          </a:xfrm>
          <a:prstGeom prst="cube">
            <a:avLst>
              <a:gd name="adj" fmla="val 23079"/>
            </a:avLst>
          </a:prstGeom>
          <a:solidFill>
            <a:srgbClr val="0066FF"/>
          </a:solidFill>
          <a:ln w="9525">
            <a:solidFill>
              <a:schemeClr val="tx1"/>
            </a:solidFill>
            <a:miter lim="800000"/>
            <a:headEnd/>
            <a:tailEnd/>
          </a:ln>
          <a:effectLst>
            <a:outerShdw dist="107763" dir="13500000" algn="ctr" rotWithShape="0">
              <a:srgbClr val="B2B2B2"/>
            </a:outerShdw>
          </a:effectLst>
        </p:spPr>
        <p:txBody>
          <a:bodyPr wrap="none" anchor="ct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eaLnBrk="1" hangingPunct="1">
              <a:spcBef>
                <a:spcPct val="0"/>
              </a:spcBef>
              <a:buFontTx/>
              <a:buNone/>
            </a:pPr>
            <a:endParaRPr lang="fr-FR" altLang="fr-FR" sz="1800" b="1">
              <a:solidFill>
                <a:schemeClr val="bg1"/>
              </a:solidFill>
              <a:latin typeface="Tahoma" pitchFamily="34" charset="0"/>
            </a:endParaRPr>
          </a:p>
          <a:p>
            <a:pPr algn="ctr" eaLnBrk="1" hangingPunct="1">
              <a:spcBef>
                <a:spcPct val="0"/>
              </a:spcBef>
              <a:buFontTx/>
              <a:buNone/>
            </a:pPr>
            <a:r>
              <a:rPr lang="fr-FR" altLang="fr-FR" sz="1800" b="1">
                <a:solidFill>
                  <a:schemeClr val="bg1"/>
                </a:solidFill>
                <a:latin typeface="Tahoma" pitchFamily="34" charset="0"/>
              </a:rPr>
              <a:t>Collecte</a:t>
            </a:r>
          </a:p>
          <a:p>
            <a:pPr algn="ctr" eaLnBrk="1" hangingPunct="1">
              <a:spcBef>
                <a:spcPct val="0"/>
              </a:spcBef>
              <a:buFontTx/>
              <a:buNone/>
            </a:pPr>
            <a:endParaRPr lang="fr-FR" altLang="fr-FR" sz="1800" b="1">
              <a:solidFill>
                <a:schemeClr val="bg1"/>
              </a:solidFill>
              <a:latin typeface="Tahoma" pitchFamily="34" charset="0"/>
            </a:endParaRPr>
          </a:p>
        </p:txBody>
      </p:sp>
      <p:sp>
        <p:nvSpPr>
          <p:cNvPr id="48142" name="AutoShape 13"/>
          <p:cNvSpPr>
            <a:spLocks noChangeArrowheads="1"/>
          </p:cNvSpPr>
          <p:nvPr/>
        </p:nvSpPr>
        <p:spPr bwMode="auto">
          <a:xfrm>
            <a:off x="457200" y="3505200"/>
            <a:ext cx="2819400" cy="990600"/>
          </a:xfrm>
          <a:prstGeom prst="cube">
            <a:avLst>
              <a:gd name="adj" fmla="val 23079"/>
            </a:avLst>
          </a:prstGeom>
          <a:solidFill>
            <a:srgbClr val="0066FF"/>
          </a:solidFill>
          <a:ln w="9525">
            <a:solidFill>
              <a:schemeClr val="tx1"/>
            </a:solidFill>
            <a:miter lim="800000"/>
            <a:headEnd/>
            <a:tailEnd/>
          </a:ln>
          <a:effectLst>
            <a:outerShdw dist="107763" dir="13500000" algn="ctr" rotWithShape="0">
              <a:srgbClr val="B2B2B2"/>
            </a:outerShdw>
          </a:effectLst>
        </p:spPr>
        <p:txBody>
          <a:bodyPr wrap="none" anchor="ct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eaLnBrk="1" hangingPunct="1">
              <a:spcBef>
                <a:spcPct val="0"/>
              </a:spcBef>
              <a:buFontTx/>
              <a:buNone/>
            </a:pPr>
            <a:r>
              <a:rPr lang="fr-FR" altLang="fr-FR" sz="1800" b="1">
                <a:solidFill>
                  <a:schemeClr val="bg1"/>
                </a:solidFill>
                <a:latin typeface="Tahoma" pitchFamily="34" charset="0"/>
              </a:rPr>
              <a:t>Formalités préalables</a:t>
            </a:r>
          </a:p>
        </p:txBody>
      </p:sp>
      <p:sp>
        <p:nvSpPr>
          <p:cNvPr id="48143" name="AutoShape 14"/>
          <p:cNvSpPr>
            <a:spLocks noChangeArrowheads="1"/>
          </p:cNvSpPr>
          <p:nvPr/>
        </p:nvSpPr>
        <p:spPr bwMode="auto">
          <a:xfrm>
            <a:off x="457200" y="2667000"/>
            <a:ext cx="2819400" cy="990600"/>
          </a:xfrm>
          <a:prstGeom prst="cube">
            <a:avLst>
              <a:gd name="adj" fmla="val 23079"/>
            </a:avLst>
          </a:prstGeom>
          <a:solidFill>
            <a:srgbClr val="0066FF"/>
          </a:solidFill>
          <a:ln w="9525">
            <a:solidFill>
              <a:schemeClr val="tx1"/>
            </a:solidFill>
            <a:miter lim="800000"/>
            <a:headEnd/>
            <a:tailEnd/>
          </a:ln>
          <a:effectLst>
            <a:outerShdw dist="107763" dir="13500000" algn="ctr" rotWithShape="0">
              <a:srgbClr val="B2B2B2"/>
            </a:outerShdw>
          </a:effectLst>
        </p:spPr>
        <p:txBody>
          <a:bodyPr wrap="none" anchor="ct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eaLnBrk="1" hangingPunct="1">
              <a:spcBef>
                <a:spcPct val="0"/>
              </a:spcBef>
              <a:buFontTx/>
              <a:buNone/>
            </a:pPr>
            <a:r>
              <a:rPr lang="fr-FR" altLang="fr-FR" sz="1800" b="1">
                <a:solidFill>
                  <a:schemeClr val="bg1"/>
                </a:solidFill>
                <a:latin typeface="Tahoma" pitchFamily="34" charset="0"/>
              </a:rPr>
              <a:t>Mise en œuvre </a:t>
            </a:r>
          </a:p>
          <a:p>
            <a:pPr algn="ctr" eaLnBrk="1" hangingPunct="1">
              <a:spcBef>
                <a:spcPct val="0"/>
              </a:spcBef>
              <a:buFontTx/>
              <a:buNone/>
            </a:pPr>
            <a:r>
              <a:rPr lang="fr-FR" altLang="fr-FR" sz="1800" b="1">
                <a:solidFill>
                  <a:schemeClr val="bg1"/>
                </a:solidFill>
                <a:latin typeface="Tahoma" pitchFamily="34" charset="0"/>
              </a:rPr>
              <a:t>traitement</a:t>
            </a:r>
          </a:p>
        </p:txBody>
      </p:sp>
      <p:sp>
        <p:nvSpPr>
          <p:cNvPr id="48144" name="AutoShape 15"/>
          <p:cNvSpPr>
            <a:spLocks noChangeArrowheads="1"/>
          </p:cNvSpPr>
          <p:nvPr/>
        </p:nvSpPr>
        <p:spPr bwMode="auto">
          <a:xfrm>
            <a:off x="6096000" y="2667000"/>
            <a:ext cx="2819400" cy="990600"/>
          </a:xfrm>
          <a:prstGeom prst="cube">
            <a:avLst>
              <a:gd name="adj" fmla="val 23079"/>
            </a:avLst>
          </a:prstGeom>
          <a:solidFill>
            <a:srgbClr val="0066FF"/>
          </a:solidFill>
          <a:ln w="9525">
            <a:solidFill>
              <a:schemeClr val="tx1"/>
            </a:solidFill>
            <a:miter lim="800000"/>
            <a:headEnd/>
            <a:tailEnd/>
          </a:ln>
          <a:effectLst>
            <a:outerShdw dist="107763" dir="13500000" algn="ctr" rotWithShape="0">
              <a:srgbClr val="B2B2B2"/>
            </a:outerShdw>
          </a:effectLst>
        </p:spPr>
        <p:txBody>
          <a:bodyPr wrap="none" anchor="ct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eaLnBrk="1" hangingPunct="1">
              <a:spcBef>
                <a:spcPct val="0"/>
              </a:spcBef>
              <a:buFontTx/>
              <a:buNone/>
            </a:pPr>
            <a:r>
              <a:rPr lang="fr-FR" altLang="fr-FR" sz="1800" b="1">
                <a:solidFill>
                  <a:schemeClr val="bg1"/>
                </a:solidFill>
                <a:latin typeface="Tahoma" pitchFamily="34" charset="0"/>
              </a:rPr>
              <a:t>   Conservation excessive  </a:t>
            </a:r>
          </a:p>
          <a:p>
            <a:pPr algn="ctr" eaLnBrk="1" hangingPunct="1">
              <a:spcBef>
                <a:spcPct val="0"/>
              </a:spcBef>
              <a:buFontTx/>
              <a:buNone/>
            </a:pPr>
            <a:r>
              <a:rPr lang="fr-FR" altLang="fr-FR" sz="1800" b="1">
                <a:solidFill>
                  <a:schemeClr val="bg1"/>
                </a:solidFill>
                <a:latin typeface="Tahoma" pitchFamily="34" charset="0"/>
              </a:rPr>
              <a:t>détournement finalité</a:t>
            </a:r>
          </a:p>
        </p:txBody>
      </p:sp>
      <p:sp>
        <p:nvSpPr>
          <p:cNvPr id="48145" name="AutoShape 16"/>
          <p:cNvSpPr>
            <a:spLocks noChangeArrowheads="1"/>
          </p:cNvSpPr>
          <p:nvPr/>
        </p:nvSpPr>
        <p:spPr bwMode="auto">
          <a:xfrm>
            <a:off x="457200" y="1828800"/>
            <a:ext cx="2819400" cy="990600"/>
          </a:xfrm>
          <a:prstGeom prst="cube">
            <a:avLst>
              <a:gd name="adj" fmla="val 23079"/>
            </a:avLst>
          </a:prstGeom>
          <a:solidFill>
            <a:srgbClr val="0066FF"/>
          </a:solidFill>
          <a:ln w="9525">
            <a:solidFill>
              <a:schemeClr val="tx1"/>
            </a:solidFill>
            <a:miter lim="800000"/>
            <a:headEnd/>
            <a:tailEnd/>
          </a:ln>
          <a:effectLst>
            <a:outerShdw dist="107763" dir="13500000" algn="ctr" rotWithShape="0">
              <a:srgbClr val="B2B2B2"/>
            </a:outerShdw>
          </a:effectLst>
        </p:spPr>
        <p:txBody>
          <a:bodyPr wrap="none" anchor="ct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eaLnBrk="1" hangingPunct="1">
              <a:spcBef>
                <a:spcPct val="0"/>
              </a:spcBef>
              <a:buFontTx/>
              <a:buNone/>
            </a:pPr>
            <a:r>
              <a:rPr lang="fr-FR" altLang="fr-FR" sz="1800" b="1">
                <a:solidFill>
                  <a:schemeClr val="bg1"/>
                </a:solidFill>
                <a:latin typeface="Tahoma" pitchFamily="34" charset="0"/>
              </a:rPr>
              <a:t>Sous-traitance</a:t>
            </a:r>
          </a:p>
        </p:txBody>
      </p:sp>
      <p:sp>
        <p:nvSpPr>
          <p:cNvPr id="48146" name="AutoShape 17"/>
          <p:cNvSpPr>
            <a:spLocks noChangeArrowheads="1"/>
          </p:cNvSpPr>
          <p:nvPr/>
        </p:nvSpPr>
        <p:spPr bwMode="auto">
          <a:xfrm>
            <a:off x="6096000" y="1828800"/>
            <a:ext cx="2819400" cy="990600"/>
          </a:xfrm>
          <a:prstGeom prst="cube">
            <a:avLst>
              <a:gd name="adj" fmla="val 23079"/>
            </a:avLst>
          </a:prstGeom>
          <a:solidFill>
            <a:srgbClr val="0066FF"/>
          </a:solidFill>
          <a:ln w="9525">
            <a:solidFill>
              <a:schemeClr val="tx1"/>
            </a:solidFill>
            <a:miter lim="800000"/>
            <a:headEnd/>
            <a:tailEnd/>
          </a:ln>
          <a:effectLst>
            <a:outerShdw dist="107763" dir="13500000" algn="ctr" rotWithShape="0">
              <a:srgbClr val="B2B2B2"/>
            </a:outerShdw>
          </a:effectLst>
        </p:spPr>
        <p:txBody>
          <a:bodyPr wrap="none" anchor="ct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eaLnBrk="1" hangingPunct="1">
              <a:spcBef>
                <a:spcPct val="0"/>
              </a:spcBef>
              <a:buFontTx/>
              <a:buNone/>
            </a:pPr>
            <a:r>
              <a:rPr lang="fr-FR" altLang="fr-FR" sz="1800" b="1">
                <a:solidFill>
                  <a:schemeClr val="bg1"/>
                </a:solidFill>
                <a:latin typeface="Tahoma" pitchFamily="34" charset="0"/>
              </a:rPr>
              <a:t>Mesures de sécurité</a:t>
            </a:r>
          </a:p>
          <a:p>
            <a:pPr algn="ctr" eaLnBrk="1" hangingPunct="1">
              <a:spcBef>
                <a:spcPct val="0"/>
              </a:spcBef>
              <a:buFontTx/>
              <a:buNone/>
            </a:pPr>
            <a:r>
              <a:rPr lang="fr-FR" altLang="fr-FR" sz="1800" b="1">
                <a:solidFill>
                  <a:schemeClr val="bg1"/>
                </a:solidFill>
                <a:latin typeface="Tahoma" pitchFamily="34" charset="0"/>
              </a:rPr>
              <a:t>et de confidentialité</a:t>
            </a:r>
          </a:p>
        </p:txBody>
      </p:sp>
      <p:grpSp>
        <p:nvGrpSpPr>
          <p:cNvPr id="48147" name="Group 18"/>
          <p:cNvGrpSpPr>
            <a:grpSpLocks/>
          </p:cNvGrpSpPr>
          <p:nvPr/>
        </p:nvGrpSpPr>
        <p:grpSpPr bwMode="auto">
          <a:xfrm>
            <a:off x="3581400" y="2667000"/>
            <a:ext cx="2133600" cy="1008063"/>
            <a:chOff x="2256" y="1680"/>
            <a:chExt cx="1344" cy="635"/>
          </a:xfrm>
        </p:grpSpPr>
        <p:sp>
          <p:nvSpPr>
            <p:cNvPr id="48153" name="AutoShape 19"/>
            <p:cNvSpPr>
              <a:spLocks noChangeArrowheads="1"/>
            </p:cNvSpPr>
            <p:nvPr/>
          </p:nvSpPr>
          <p:spPr bwMode="auto">
            <a:xfrm>
              <a:off x="2256" y="1680"/>
              <a:ext cx="1344" cy="624"/>
            </a:xfrm>
            <a:prstGeom prst="can">
              <a:avLst>
                <a:gd name="adj" fmla="val 31412"/>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eaLnBrk="1" hangingPunct="1">
                <a:spcBef>
                  <a:spcPct val="50000"/>
                </a:spcBef>
                <a:buFontTx/>
                <a:buNone/>
              </a:pPr>
              <a:endParaRPr lang="fr-FR" altLang="fr-FR" sz="1600" b="1">
                <a:solidFill>
                  <a:schemeClr val="bg1"/>
                </a:solidFill>
                <a:latin typeface="Tahoma" pitchFamily="34" charset="0"/>
              </a:endParaRPr>
            </a:p>
            <a:p>
              <a:pPr algn="ctr" eaLnBrk="1" hangingPunct="1">
                <a:spcBef>
                  <a:spcPct val="50000"/>
                </a:spcBef>
                <a:buFontTx/>
                <a:buNone/>
              </a:pPr>
              <a:endParaRPr lang="fr-FR" altLang="fr-FR" sz="1600" b="1">
                <a:solidFill>
                  <a:schemeClr val="bg1"/>
                </a:solidFill>
                <a:latin typeface="Tahoma" pitchFamily="34" charset="0"/>
              </a:endParaRPr>
            </a:p>
          </p:txBody>
        </p:sp>
        <p:sp>
          <p:nvSpPr>
            <p:cNvPr id="48154" name="Text Box 20"/>
            <p:cNvSpPr txBox="1">
              <a:spLocks noChangeArrowheads="1"/>
            </p:cNvSpPr>
            <p:nvPr/>
          </p:nvSpPr>
          <p:spPr bwMode="auto">
            <a:xfrm>
              <a:off x="2448" y="1872"/>
              <a:ext cx="1008" cy="443"/>
            </a:xfrm>
            <a:prstGeom prst="rect">
              <a:avLst/>
            </a:prstGeom>
            <a:solidFill>
              <a:srgbClr val="66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eaLnBrk="1" hangingPunct="1">
                <a:spcBef>
                  <a:spcPct val="50000"/>
                </a:spcBef>
                <a:buFontTx/>
                <a:buNone/>
              </a:pPr>
              <a:r>
                <a:rPr lang="fr-FR" altLang="fr-FR" sz="1600" b="1">
                  <a:solidFill>
                    <a:schemeClr val="bg1"/>
                  </a:solidFill>
                </a:rPr>
                <a:t>5 ans</a:t>
              </a:r>
            </a:p>
            <a:p>
              <a:pPr algn="ctr" eaLnBrk="1" hangingPunct="1">
                <a:spcBef>
                  <a:spcPct val="50000"/>
                </a:spcBef>
                <a:buFontTx/>
                <a:buNone/>
              </a:pPr>
              <a:r>
                <a:rPr lang="fr-FR" altLang="fr-FR" sz="1600" b="1">
                  <a:solidFill>
                    <a:schemeClr val="bg1"/>
                  </a:solidFill>
                </a:rPr>
                <a:t> 300 000 €</a:t>
              </a:r>
              <a:endParaRPr lang="fr-FR" altLang="fr-FR" b="1">
                <a:solidFill>
                  <a:schemeClr val="bg1"/>
                </a:solidFill>
              </a:endParaRPr>
            </a:p>
          </p:txBody>
        </p:sp>
      </p:grpSp>
      <p:grpSp>
        <p:nvGrpSpPr>
          <p:cNvPr id="48148" name="Group 21"/>
          <p:cNvGrpSpPr>
            <a:grpSpLocks/>
          </p:cNvGrpSpPr>
          <p:nvPr/>
        </p:nvGrpSpPr>
        <p:grpSpPr bwMode="auto">
          <a:xfrm>
            <a:off x="3581400" y="1752600"/>
            <a:ext cx="2133600" cy="1143000"/>
            <a:chOff x="2256" y="1104"/>
            <a:chExt cx="1344" cy="720"/>
          </a:xfrm>
        </p:grpSpPr>
        <p:sp>
          <p:nvSpPr>
            <p:cNvPr id="48151" name="AutoShape 22"/>
            <p:cNvSpPr>
              <a:spLocks noChangeArrowheads="1"/>
            </p:cNvSpPr>
            <p:nvPr/>
          </p:nvSpPr>
          <p:spPr bwMode="auto">
            <a:xfrm>
              <a:off x="2256" y="1104"/>
              <a:ext cx="1344" cy="720"/>
            </a:xfrm>
            <a:prstGeom prst="can">
              <a:avLst>
                <a:gd name="adj" fmla="val 31412"/>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hangingPunct="1">
                <a:spcBef>
                  <a:spcPct val="0"/>
                </a:spcBef>
                <a:buFontTx/>
                <a:buNone/>
              </a:pPr>
              <a:endParaRPr lang="fr-FR" altLang="fr-FR" sz="1800">
                <a:solidFill>
                  <a:schemeClr val="tx1"/>
                </a:solidFill>
              </a:endParaRPr>
            </a:p>
          </p:txBody>
        </p:sp>
        <p:sp>
          <p:nvSpPr>
            <p:cNvPr id="48152" name="Text Box 23"/>
            <p:cNvSpPr txBox="1">
              <a:spLocks noChangeArrowheads="1"/>
            </p:cNvSpPr>
            <p:nvPr/>
          </p:nvSpPr>
          <p:spPr bwMode="auto">
            <a:xfrm>
              <a:off x="2256" y="1285"/>
              <a:ext cx="1344" cy="443"/>
            </a:xfrm>
            <a:prstGeom prst="rect">
              <a:avLst/>
            </a:prstGeom>
            <a:solidFill>
              <a:srgbClr val="66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eaLnBrk="1" hangingPunct="1">
                <a:spcBef>
                  <a:spcPct val="50000"/>
                </a:spcBef>
                <a:buFontTx/>
                <a:buNone/>
              </a:pPr>
              <a:r>
                <a:rPr lang="fr-FR" altLang="fr-FR" sz="1600" b="1">
                  <a:solidFill>
                    <a:schemeClr val="bg1"/>
                  </a:solidFill>
                </a:rPr>
                <a:t>5 ans</a:t>
              </a:r>
            </a:p>
            <a:p>
              <a:pPr algn="ctr" eaLnBrk="1" hangingPunct="1">
                <a:spcBef>
                  <a:spcPct val="50000"/>
                </a:spcBef>
                <a:buFontTx/>
                <a:buNone/>
              </a:pPr>
              <a:r>
                <a:rPr lang="fr-FR" altLang="fr-FR" sz="1600" b="1">
                  <a:solidFill>
                    <a:schemeClr val="bg1"/>
                  </a:solidFill>
                </a:rPr>
                <a:t> 300 000 €</a:t>
              </a:r>
              <a:endParaRPr lang="fr-FR" altLang="fr-FR" b="1">
                <a:solidFill>
                  <a:schemeClr val="bg1"/>
                </a:solidFill>
              </a:endParaRPr>
            </a:p>
          </p:txBody>
        </p:sp>
      </p:grpSp>
      <p:sp>
        <p:nvSpPr>
          <p:cNvPr id="48149" name="Rectangle 24"/>
          <p:cNvSpPr>
            <a:spLocks noChangeArrowheads="1"/>
          </p:cNvSpPr>
          <p:nvPr/>
        </p:nvSpPr>
        <p:spPr bwMode="auto">
          <a:xfrm>
            <a:off x="431800" y="295275"/>
            <a:ext cx="77978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a:spcBef>
                <a:spcPct val="0"/>
              </a:spcBef>
              <a:buFontTx/>
              <a:buNone/>
            </a:pPr>
            <a:r>
              <a:rPr lang="fr-FR" altLang="fr-FR" sz="3200" b="1"/>
              <a:t>Sanctions (délits)</a:t>
            </a:r>
          </a:p>
        </p:txBody>
      </p:sp>
      <p:sp>
        <p:nvSpPr>
          <p:cNvPr id="48150" name="Text Box 25"/>
          <p:cNvSpPr txBox="1">
            <a:spLocks noChangeArrowheads="1"/>
          </p:cNvSpPr>
          <p:nvPr/>
        </p:nvSpPr>
        <p:spPr bwMode="auto">
          <a:xfrm>
            <a:off x="6553200" y="381000"/>
            <a:ext cx="2362200" cy="7112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hangingPunct="1">
              <a:spcBef>
                <a:spcPct val="50000"/>
              </a:spcBef>
              <a:buFontTx/>
              <a:buNone/>
            </a:pPr>
            <a:r>
              <a:rPr lang="fr-FR" altLang="fr-FR" sz="2000">
                <a:solidFill>
                  <a:schemeClr val="tx1"/>
                </a:solidFill>
                <a:latin typeface="Tahoma" pitchFamily="34" charset="0"/>
              </a:rPr>
              <a:t>Personne morale = amende x5</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Espace réservé de la date 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C91F95DC-37D9-4EDA-B328-DF76C14FFE72}" type="datetime3">
              <a:rPr lang="fr-FR" altLang="fr-FR" sz="1000" smtClean="0"/>
              <a:pPr eaLnBrk="1" fontAlgn="base" hangingPunct="1">
                <a:spcBef>
                  <a:spcPct val="0"/>
                </a:spcBef>
                <a:spcAft>
                  <a:spcPct val="0"/>
                </a:spcAft>
                <a:buFontTx/>
                <a:buNone/>
              </a:pPr>
              <a:t>13.04.15</a:t>
            </a:fld>
            <a:endParaRPr lang="fr-FR" altLang="fr-FR" sz="1000" smtClean="0"/>
          </a:p>
        </p:txBody>
      </p:sp>
      <p:sp>
        <p:nvSpPr>
          <p:cNvPr id="49155" name="Espace réservé du pied de page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r>
              <a:rPr lang="fr-FR" altLang="fr-FR" sz="1000" smtClean="0"/>
              <a:t>Formation SSI</a:t>
            </a:r>
          </a:p>
        </p:txBody>
      </p:sp>
      <p:sp>
        <p:nvSpPr>
          <p:cNvPr id="49156"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1821C2F9-1896-4991-9157-E06FC9E85431}" type="slidenum">
              <a:rPr lang="fr-FR" altLang="fr-FR" sz="1200" smtClean="0">
                <a:solidFill>
                  <a:schemeClr val="bg1"/>
                </a:solidFill>
              </a:rPr>
              <a:pPr eaLnBrk="1" fontAlgn="base" hangingPunct="1">
                <a:spcBef>
                  <a:spcPct val="0"/>
                </a:spcBef>
                <a:spcAft>
                  <a:spcPct val="0"/>
                </a:spcAft>
                <a:buFontTx/>
                <a:buNone/>
              </a:pPr>
              <a:t>46</a:t>
            </a:fld>
            <a:endParaRPr lang="fr-FR" altLang="fr-FR" sz="1200" smtClean="0">
              <a:solidFill>
                <a:schemeClr val="bg1"/>
              </a:solidFill>
            </a:endParaRPr>
          </a:p>
        </p:txBody>
      </p:sp>
      <p:sp>
        <p:nvSpPr>
          <p:cNvPr id="49157" name="AutoShape 2"/>
          <p:cNvSpPr>
            <a:spLocks noChangeArrowheads="1"/>
          </p:cNvSpPr>
          <p:nvPr/>
        </p:nvSpPr>
        <p:spPr bwMode="auto">
          <a:xfrm>
            <a:off x="3581400" y="4648200"/>
            <a:ext cx="2133600" cy="1524000"/>
          </a:xfrm>
          <a:prstGeom prst="can">
            <a:avLst>
              <a:gd name="adj" fmla="val 31412"/>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eaLnBrk="1" hangingPunct="1">
              <a:spcBef>
                <a:spcPct val="50000"/>
              </a:spcBef>
              <a:buFontTx/>
              <a:buNone/>
            </a:pPr>
            <a:endParaRPr lang="fr-FR" altLang="fr-FR" sz="1600" b="1">
              <a:solidFill>
                <a:schemeClr val="bg1"/>
              </a:solidFill>
              <a:latin typeface="Tahoma" pitchFamily="34" charset="0"/>
            </a:endParaRPr>
          </a:p>
          <a:p>
            <a:pPr algn="ctr" eaLnBrk="1" hangingPunct="1">
              <a:spcBef>
                <a:spcPct val="50000"/>
              </a:spcBef>
              <a:buFontTx/>
              <a:buNone/>
            </a:pPr>
            <a:r>
              <a:rPr lang="fr-FR" altLang="fr-FR" sz="1800" b="1">
                <a:solidFill>
                  <a:schemeClr val="bg1"/>
                </a:solidFill>
                <a:latin typeface="Tahoma" pitchFamily="34" charset="0"/>
              </a:rPr>
              <a:t>5ème classe</a:t>
            </a:r>
          </a:p>
          <a:p>
            <a:pPr algn="ctr" eaLnBrk="1" hangingPunct="1">
              <a:spcBef>
                <a:spcPct val="0"/>
              </a:spcBef>
              <a:buFontTx/>
              <a:buNone/>
            </a:pPr>
            <a:endParaRPr lang="fr-FR" altLang="fr-FR" sz="1600" b="1">
              <a:solidFill>
                <a:schemeClr val="bg1"/>
              </a:solidFill>
              <a:latin typeface="Tahoma" pitchFamily="34" charset="0"/>
            </a:endParaRPr>
          </a:p>
        </p:txBody>
      </p:sp>
      <p:sp>
        <p:nvSpPr>
          <p:cNvPr id="49158" name="AutoShape 3"/>
          <p:cNvSpPr>
            <a:spLocks noChangeArrowheads="1"/>
          </p:cNvSpPr>
          <p:nvPr/>
        </p:nvSpPr>
        <p:spPr bwMode="auto">
          <a:xfrm>
            <a:off x="3581400" y="3276600"/>
            <a:ext cx="2133600" cy="1447800"/>
          </a:xfrm>
          <a:prstGeom prst="can">
            <a:avLst>
              <a:gd name="adj" fmla="val 31412"/>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eaLnBrk="1" hangingPunct="1">
              <a:spcBef>
                <a:spcPct val="50000"/>
              </a:spcBef>
              <a:buFontTx/>
              <a:buNone/>
            </a:pPr>
            <a:r>
              <a:rPr lang="fr-FR" altLang="fr-FR" sz="1800" b="1">
                <a:solidFill>
                  <a:schemeClr val="bg1"/>
                </a:solidFill>
                <a:latin typeface="Tahoma" pitchFamily="34" charset="0"/>
              </a:rPr>
              <a:t>5ème classe</a:t>
            </a:r>
          </a:p>
        </p:txBody>
      </p:sp>
      <p:grpSp>
        <p:nvGrpSpPr>
          <p:cNvPr id="49159" name="Group 4"/>
          <p:cNvGrpSpPr>
            <a:grpSpLocks/>
          </p:cNvGrpSpPr>
          <p:nvPr/>
        </p:nvGrpSpPr>
        <p:grpSpPr bwMode="auto">
          <a:xfrm>
            <a:off x="3581400" y="1714500"/>
            <a:ext cx="2133600" cy="1524000"/>
            <a:chOff x="2256" y="2160"/>
            <a:chExt cx="1344" cy="720"/>
          </a:xfrm>
        </p:grpSpPr>
        <p:sp>
          <p:nvSpPr>
            <p:cNvPr id="49169" name="AutoShape 5"/>
            <p:cNvSpPr>
              <a:spLocks noChangeArrowheads="1"/>
            </p:cNvSpPr>
            <p:nvPr/>
          </p:nvSpPr>
          <p:spPr bwMode="auto">
            <a:xfrm>
              <a:off x="2256" y="2160"/>
              <a:ext cx="1344" cy="720"/>
            </a:xfrm>
            <a:prstGeom prst="can">
              <a:avLst>
                <a:gd name="adj" fmla="val 31412"/>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eaLnBrk="1" hangingPunct="1">
                <a:spcBef>
                  <a:spcPct val="0"/>
                </a:spcBef>
                <a:buFontTx/>
                <a:buNone/>
              </a:pPr>
              <a:endParaRPr lang="fr-FR" altLang="fr-FR" b="1">
                <a:solidFill>
                  <a:schemeClr val="bg1"/>
                </a:solidFill>
                <a:latin typeface="Tahoma" pitchFamily="34" charset="0"/>
              </a:endParaRPr>
            </a:p>
          </p:txBody>
        </p:sp>
        <p:sp>
          <p:nvSpPr>
            <p:cNvPr id="49170" name="Text Box 6"/>
            <p:cNvSpPr txBox="1">
              <a:spLocks noChangeArrowheads="1"/>
            </p:cNvSpPr>
            <p:nvPr/>
          </p:nvSpPr>
          <p:spPr bwMode="auto">
            <a:xfrm>
              <a:off x="2352" y="2352"/>
              <a:ext cx="1200" cy="354"/>
            </a:xfrm>
            <a:prstGeom prst="rect">
              <a:avLst/>
            </a:prstGeom>
            <a:solidFill>
              <a:srgbClr val="FF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eaLnBrk="1" hangingPunct="1">
                <a:spcBef>
                  <a:spcPct val="50000"/>
                </a:spcBef>
                <a:buFontTx/>
                <a:buNone/>
              </a:pPr>
              <a:endParaRPr lang="fr-FR" altLang="fr-FR" sz="1600" b="1">
                <a:solidFill>
                  <a:schemeClr val="bg1"/>
                </a:solidFill>
                <a:latin typeface="Tahoma" pitchFamily="34" charset="0"/>
              </a:endParaRPr>
            </a:p>
            <a:p>
              <a:pPr algn="ctr" eaLnBrk="1" hangingPunct="1">
                <a:spcBef>
                  <a:spcPct val="50000"/>
                </a:spcBef>
                <a:buFontTx/>
                <a:buNone/>
              </a:pPr>
              <a:r>
                <a:rPr lang="fr-FR" altLang="fr-FR" sz="1800" b="1">
                  <a:solidFill>
                    <a:schemeClr val="bg1"/>
                  </a:solidFill>
                  <a:latin typeface="Tahoma" pitchFamily="34" charset="0"/>
                </a:rPr>
                <a:t>5ème classe</a:t>
              </a:r>
            </a:p>
          </p:txBody>
        </p:sp>
      </p:grpSp>
      <p:sp>
        <p:nvSpPr>
          <p:cNvPr id="49160" name="Text Box 7"/>
          <p:cNvSpPr txBox="1">
            <a:spLocks noChangeArrowheads="1"/>
          </p:cNvSpPr>
          <p:nvPr/>
        </p:nvSpPr>
        <p:spPr bwMode="auto">
          <a:xfrm>
            <a:off x="3657600" y="5334000"/>
            <a:ext cx="2057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eaLnBrk="1" hangingPunct="1">
              <a:spcBef>
                <a:spcPct val="50000"/>
              </a:spcBef>
              <a:buFontTx/>
              <a:buNone/>
            </a:pPr>
            <a:endParaRPr lang="fr-FR" altLang="fr-FR">
              <a:solidFill>
                <a:schemeClr val="tx1"/>
              </a:solidFill>
              <a:latin typeface="Tahoma" pitchFamily="34" charset="0"/>
            </a:endParaRPr>
          </a:p>
        </p:txBody>
      </p:sp>
      <p:sp>
        <p:nvSpPr>
          <p:cNvPr id="49161" name="AutoShape 8"/>
          <p:cNvSpPr>
            <a:spLocks noChangeArrowheads="1"/>
          </p:cNvSpPr>
          <p:nvPr/>
        </p:nvSpPr>
        <p:spPr bwMode="auto">
          <a:xfrm>
            <a:off x="457200" y="4495800"/>
            <a:ext cx="2819400" cy="1676400"/>
          </a:xfrm>
          <a:prstGeom prst="cube">
            <a:avLst>
              <a:gd name="adj" fmla="val 25000"/>
            </a:avLst>
          </a:prstGeom>
          <a:solidFill>
            <a:srgbClr val="0066FF"/>
          </a:solidFill>
          <a:ln w="9525">
            <a:solidFill>
              <a:schemeClr val="tx1"/>
            </a:solidFill>
            <a:miter lim="800000"/>
            <a:headEnd/>
            <a:tailEnd/>
          </a:ln>
          <a:effectLst>
            <a:outerShdw dist="107763" dir="13500000" algn="ctr" rotWithShape="0">
              <a:srgbClr val="B2B2B2"/>
            </a:outerShdw>
          </a:effectLst>
        </p:spPr>
        <p:txBody>
          <a:bodyPr wrap="none" anchor="ct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eaLnBrk="1" hangingPunct="1">
              <a:spcBef>
                <a:spcPct val="0"/>
              </a:spcBef>
              <a:buFontTx/>
              <a:buNone/>
            </a:pPr>
            <a:endParaRPr lang="fr-FR" altLang="fr-FR" sz="1800" b="1">
              <a:solidFill>
                <a:schemeClr val="bg1"/>
              </a:solidFill>
              <a:latin typeface="Tahoma" pitchFamily="34" charset="0"/>
            </a:endParaRPr>
          </a:p>
          <a:p>
            <a:pPr algn="ctr" eaLnBrk="1" hangingPunct="1">
              <a:spcBef>
                <a:spcPct val="0"/>
              </a:spcBef>
              <a:buFontTx/>
              <a:buNone/>
            </a:pPr>
            <a:r>
              <a:rPr lang="fr-FR" altLang="fr-FR" sz="1600" b="1">
                <a:solidFill>
                  <a:schemeClr val="bg1"/>
                </a:solidFill>
              </a:rPr>
              <a:t>Absence de mention</a:t>
            </a:r>
          </a:p>
          <a:p>
            <a:pPr algn="ctr" eaLnBrk="1" hangingPunct="1">
              <a:spcBef>
                <a:spcPct val="0"/>
              </a:spcBef>
              <a:buFontTx/>
              <a:buNone/>
            </a:pPr>
            <a:r>
              <a:rPr lang="fr-FR" altLang="fr-FR" sz="1600" b="1">
                <a:solidFill>
                  <a:schemeClr val="bg1"/>
                </a:solidFill>
              </a:rPr>
              <a:t>sur le formulaire</a:t>
            </a:r>
          </a:p>
          <a:p>
            <a:pPr algn="ctr" eaLnBrk="1" hangingPunct="1">
              <a:spcBef>
                <a:spcPct val="0"/>
              </a:spcBef>
              <a:buFontTx/>
              <a:buNone/>
            </a:pPr>
            <a:endParaRPr lang="fr-FR" altLang="fr-FR" sz="1600" b="1">
              <a:solidFill>
                <a:schemeClr val="bg1"/>
              </a:solidFill>
              <a:latin typeface="Tahoma" pitchFamily="34" charset="0"/>
            </a:endParaRPr>
          </a:p>
        </p:txBody>
      </p:sp>
      <p:sp>
        <p:nvSpPr>
          <p:cNvPr id="49162" name="AutoShape 9"/>
          <p:cNvSpPr>
            <a:spLocks noChangeArrowheads="1"/>
          </p:cNvSpPr>
          <p:nvPr/>
        </p:nvSpPr>
        <p:spPr bwMode="auto">
          <a:xfrm>
            <a:off x="6096000" y="4495800"/>
            <a:ext cx="2819400" cy="1676400"/>
          </a:xfrm>
          <a:prstGeom prst="cube">
            <a:avLst>
              <a:gd name="adj" fmla="val 23079"/>
            </a:avLst>
          </a:prstGeom>
          <a:solidFill>
            <a:srgbClr val="0066FF"/>
          </a:solidFill>
          <a:ln w="9525">
            <a:solidFill>
              <a:schemeClr val="bg2"/>
            </a:solidFill>
            <a:miter lim="800000"/>
            <a:headEnd/>
            <a:tailEnd/>
          </a:ln>
          <a:effectLst>
            <a:outerShdw dist="107763" dir="13500000" algn="ctr" rotWithShape="0">
              <a:srgbClr val="B2B2B2"/>
            </a:outerShdw>
          </a:effectLst>
        </p:spPr>
        <p:txBody>
          <a:bodyPr wrap="none" anchor="ct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eaLnBrk="1" hangingPunct="1">
              <a:spcBef>
                <a:spcPct val="0"/>
              </a:spcBef>
              <a:buFontTx/>
              <a:buNone/>
            </a:pPr>
            <a:r>
              <a:rPr lang="fr-FR" altLang="fr-FR" sz="1600" b="1">
                <a:solidFill>
                  <a:schemeClr val="bg1"/>
                </a:solidFill>
              </a:rPr>
              <a:t>Absence </a:t>
            </a:r>
          </a:p>
          <a:p>
            <a:pPr algn="ctr" eaLnBrk="1" hangingPunct="1">
              <a:spcBef>
                <a:spcPct val="0"/>
              </a:spcBef>
              <a:buFontTx/>
              <a:buNone/>
            </a:pPr>
            <a:r>
              <a:rPr lang="fr-FR" altLang="fr-FR" sz="1600" b="1">
                <a:solidFill>
                  <a:schemeClr val="bg1"/>
                </a:solidFill>
              </a:rPr>
              <a:t>d’ information de la</a:t>
            </a:r>
          </a:p>
          <a:p>
            <a:pPr algn="ctr" eaLnBrk="1" hangingPunct="1">
              <a:spcBef>
                <a:spcPct val="0"/>
              </a:spcBef>
              <a:buFontTx/>
              <a:buNone/>
            </a:pPr>
            <a:r>
              <a:rPr lang="fr-FR" altLang="fr-FR" sz="1600" b="1">
                <a:solidFill>
                  <a:schemeClr val="bg1"/>
                </a:solidFill>
              </a:rPr>
              <a:t>personne concernée</a:t>
            </a:r>
          </a:p>
        </p:txBody>
      </p:sp>
      <p:sp>
        <p:nvSpPr>
          <p:cNvPr id="49163" name="AutoShape 10"/>
          <p:cNvSpPr>
            <a:spLocks noChangeArrowheads="1"/>
          </p:cNvSpPr>
          <p:nvPr/>
        </p:nvSpPr>
        <p:spPr bwMode="auto">
          <a:xfrm>
            <a:off x="6096000" y="3048000"/>
            <a:ext cx="2819400" cy="1752600"/>
          </a:xfrm>
          <a:prstGeom prst="cube">
            <a:avLst>
              <a:gd name="adj" fmla="val 23079"/>
            </a:avLst>
          </a:prstGeom>
          <a:solidFill>
            <a:srgbClr val="0066FF"/>
          </a:solidFill>
          <a:ln w="9525">
            <a:solidFill>
              <a:schemeClr val="tx1"/>
            </a:solidFill>
            <a:miter lim="800000"/>
            <a:headEnd/>
            <a:tailEnd/>
          </a:ln>
          <a:effectLst>
            <a:outerShdw dist="107763" dir="13500000" algn="ctr" rotWithShape="0">
              <a:srgbClr val="B2B2B2"/>
            </a:outerShdw>
          </a:effectLst>
        </p:spPr>
        <p:txBody>
          <a:bodyPr wrap="none" anchor="ct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eaLnBrk="1" hangingPunct="1">
              <a:spcBef>
                <a:spcPct val="0"/>
              </a:spcBef>
              <a:buFontTx/>
              <a:buNone/>
            </a:pPr>
            <a:r>
              <a:rPr lang="fr-FR" altLang="fr-FR" sz="1400" b="1">
                <a:solidFill>
                  <a:schemeClr val="bg1"/>
                </a:solidFill>
              </a:rPr>
              <a:t>Refus de délivrer</a:t>
            </a:r>
          </a:p>
          <a:p>
            <a:pPr algn="ctr" eaLnBrk="1" hangingPunct="1">
              <a:spcBef>
                <a:spcPct val="0"/>
              </a:spcBef>
              <a:buFontTx/>
              <a:buNone/>
            </a:pPr>
            <a:r>
              <a:rPr lang="fr-FR" altLang="fr-FR" sz="1400" b="1">
                <a:solidFill>
                  <a:schemeClr val="bg1"/>
                </a:solidFill>
              </a:rPr>
              <a:t>une copie des données</a:t>
            </a:r>
          </a:p>
          <a:p>
            <a:pPr algn="ctr" eaLnBrk="1" hangingPunct="1">
              <a:spcBef>
                <a:spcPct val="0"/>
              </a:spcBef>
              <a:buFontTx/>
              <a:buNone/>
            </a:pPr>
            <a:r>
              <a:rPr lang="fr-FR" altLang="fr-FR" sz="1400" b="1">
                <a:solidFill>
                  <a:schemeClr val="bg1"/>
                </a:solidFill>
              </a:rPr>
              <a:t>(sauf refus autorisé)</a:t>
            </a:r>
          </a:p>
        </p:txBody>
      </p:sp>
      <p:sp>
        <p:nvSpPr>
          <p:cNvPr id="49164" name="AutoShape 11"/>
          <p:cNvSpPr>
            <a:spLocks noChangeArrowheads="1"/>
          </p:cNvSpPr>
          <p:nvPr/>
        </p:nvSpPr>
        <p:spPr bwMode="auto">
          <a:xfrm>
            <a:off x="6096000" y="1676400"/>
            <a:ext cx="2819400" cy="1676400"/>
          </a:xfrm>
          <a:prstGeom prst="cube">
            <a:avLst>
              <a:gd name="adj" fmla="val 23079"/>
            </a:avLst>
          </a:prstGeom>
          <a:solidFill>
            <a:srgbClr val="0066FF"/>
          </a:solidFill>
          <a:ln w="9525">
            <a:solidFill>
              <a:schemeClr val="tx1"/>
            </a:solidFill>
            <a:miter lim="800000"/>
            <a:headEnd/>
            <a:tailEnd/>
          </a:ln>
          <a:effectLst>
            <a:outerShdw dist="107763" dir="13500000" algn="ctr" rotWithShape="0">
              <a:srgbClr val="B2B2B2"/>
            </a:outerShdw>
          </a:effectLst>
        </p:spPr>
        <p:txBody>
          <a:bodyPr wrap="none" anchor="ct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eaLnBrk="1" hangingPunct="1">
              <a:spcBef>
                <a:spcPct val="0"/>
              </a:spcBef>
              <a:buFontTx/>
              <a:buNone/>
            </a:pPr>
            <a:r>
              <a:rPr lang="fr-FR" altLang="fr-FR" sz="1400" b="1">
                <a:solidFill>
                  <a:schemeClr val="bg1"/>
                </a:solidFill>
              </a:rPr>
              <a:t>Absence d’information sur </a:t>
            </a:r>
          </a:p>
          <a:p>
            <a:pPr algn="ctr" eaLnBrk="1" hangingPunct="1">
              <a:spcBef>
                <a:spcPct val="0"/>
              </a:spcBef>
              <a:buFontTx/>
              <a:buNone/>
            </a:pPr>
            <a:r>
              <a:rPr lang="fr-FR" altLang="fr-FR" sz="1400" b="1">
                <a:solidFill>
                  <a:schemeClr val="bg1"/>
                </a:solidFill>
              </a:rPr>
              <a:t>l’accès aux informations </a:t>
            </a:r>
          </a:p>
          <a:p>
            <a:pPr algn="ctr" eaLnBrk="1" hangingPunct="1">
              <a:spcBef>
                <a:spcPct val="0"/>
              </a:spcBef>
              <a:buFontTx/>
              <a:buNone/>
            </a:pPr>
            <a:r>
              <a:rPr lang="fr-FR" altLang="fr-FR" sz="1400" b="1">
                <a:solidFill>
                  <a:schemeClr val="bg1"/>
                </a:solidFill>
              </a:rPr>
              <a:t>stockées sur le terminal </a:t>
            </a:r>
          </a:p>
          <a:p>
            <a:pPr algn="ctr" eaLnBrk="1" hangingPunct="1">
              <a:spcBef>
                <a:spcPct val="0"/>
              </a:spcBef>
              <a:buFontTx/>
              <a:buNone/>
            </a:pPr>
            <a:r>
              <a:rPr lang="fr-FR" altLang="fr-FR" sz="1400" b="1">
                <a:solidFill>
                  <a:schemeClr val="bg1"/>
                </a:solidFill>
              </a:rPr>
              <a:t>de connexion</a:t>
            </a:r>
          </a:p>
        </p:txBody>
      </p:sp>
      <p:sp>
        <p:nvSpPr>
          <p:cNvPr id="49165" name="AutoShape 12"/>
          <p:cNvSpPr>
            <a:spLocks noChangeArrowheads="1"/>
          </p:cNvSpPr>
          <p:nvPr/>
        </p:nvSpPr>
        <p:spPr bwMode="auto">
          <a:xfrm>
            <a:off x="457200" y="3124200"/>
            <a:ext cx="2819400" cy="1676400"/>
          </a:xfrm>
          <a:prstGeom prst="cube">
            <a:avLst>
              <a:gd name="adj" fmla="val 23079"/>
            </a:avLst>
          </a:prstGeom>
          <a:solidFill>
            <a:srgbClr val="0066FF"/>
          </a:solidFill>
          <a:ln w="9525">
            <a:solidFill>
              <a:schemeClr val="tx1"/>
            </a:solidFill>
            <a:miter lim="800000"/>
            <a:headEnd/>
            <a:tailEnd/>
          </a:ln>
          <a:effectLst>
            <a:outerShdw dist="107763" dir="13500000" algn="ctr" rotWithShape="0">
              <a:srgbClr val="B2B2B2"/>
            </a:outerShdw>
          </a:effectLst>
        </p:spPr>
        <p:txBody>
          <a:bodyPr wrap="none" anchor="ct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eaLnBrk="1" hangingPunct="1">
              <a:spcBef>
                <a:spcPct val="0"/>
              </a:spcBef>
              <a:buFontTx/>
              <a:buNone/>
            </a:pPr>
            <a:endParaRPr lang="fr-FR" altLang="fr-FR" sz="1800" b="1">
              <a:solidFill>
                <a:schemeClr val="bg1"/>
              </a:solidFill>
              <a:latin typeface="Tahoma" pitchFamily="34" charset="0"/>
            </a:endParaRPr>
          </a:p>
          <a:p>
            <a:pPr algn="ctr" eaLnBrk="1" hangingPunct="1">
              <a:spcBef>
                <a:spcPct val="0"/>
              </a:spcBef>
              <a:buFontTx/>
              <a:buNone/>
            </a:pPr>
            <a:r>
              <a:rPr lang="fr-FR" altLang="fr-FR" sz="1600" b="1">
                <a:solidFill>
                  <a:schemeClr val="bg1"/>
                </a:solidFill>
              </a:rPr>
              <a:t>Non réponse à une </a:t>
            </a:r>
          </a:p>
          <a:p>
            <a:pPr algn="ctr" eaLnBrk="1" hangingPunct="1">
              <a:spcBef>
                <a:spcPct val="0"/>
              </a:spcBef>
              <a:buFontTx/>
              <a:buNone/>
            </a:pPr>
            <a:r>
              <a:rPr lang="fr-FR" altLang="fr-FR" sz="1600" b="1">
                <a:solidFill>
                  <a:schemeClr val="bg1"/>
                </a:solidFill>
              </a:rPr>
              <a:t>demande d’accès </a:t>
            </a:r>
          </a:p>
          <a:p>
            <a:pPr algn="ctr" eaLnBrk="1" hangingPunct="1">
              <a:spcBef>
                <a:spcPct val="0"/>
              </a:spcBef>
              <a:buFontTx/>
              <a:buNone/>
            </a:pPr>
            <a:r>
              <a:rPr lang="fr-FR" altLang="fr-FR" sz="1600" b="1">
                <a:solidFill>
                  <a:schemeClr val="bg1"/>
                </a:solidFill>
              </a:rPr>
              <a:t>(sauf refus autorisé)</a:t>
            </a:r>
          </a:p>
          <a:p>
            <a:pPr algn="ctr" eaLnBrk="1" hangingPunct="1">
              <a:spcBef>
                <a:spcPct val="0"/>
              </a:spcBef>
              <a:buFontTx/>
              <a:buNone/>
            </a:pPr>
            <a:endParaRPr lang="fr-FR" altLang="fr-FR" sz="1600" b="1">
              <a:solidFill>
                <a:schemeClr val="bg1"/>
              </a:solidFill>
            </a:endParaRPr>
          </a:p>
        </p:txBody>
      </p:sp>
      <p:sp>
        <p:nvSpPr>
          <p:cNvPr id="49166" name="AutoShape 13"/>
          <p:cNvSpPr>
            <a:spLocks noChangeArrowheads="1"/>
          </p:cNvSpPr>
          <p:nvPr/>
        </p:nvSpPr>
        <p:spPr bwMode="auto">
          <a:xfrm>
            <a:off x="457200" y="1676400"/>
            <a:ext cx="2819400" cy="1752600"/>
          </a:xfrm>
          <a:prstGeom prst="cube">
            <a:avLst>
              <a:gd name="adj" fmla="val 23079"/>
            </a:avLst>
          </a:prstGeom>
          <a:solidFill>
            <a:srgbClr val="0066FF"/>
          </a:solidFill>
          <a:ln w="9525">
            <a:solidFill>
              <a:schemeClr val="tx1"/>
            </a:solidFill>
            <a:miter lim="800000"/>
            <a:headEnd/>
            <a:tailEnd/>
          </a:ln>
          <a:effectLst>
            <a:outerShdw dist="107763" dir="13500000" algn="ctr" rotWithShape="0">
              <a:srgbClr val="B2B2B2"/>
            </a:outerShdw>
          </a:effectLst>
        </p:spPr>
        <p:txBody>
          <a:bodyPr wrap="none" anchor="ct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eaLnBrk="1" hangingPunct="1">
              <a:spcBef>
                <a:spcPct val="0"/>
              </a:spcBef>
              <a:buFontTx/>
              <a:buNone/>
            </a:pPr>
            <a:r>
              <a:rPr lang="fr-FR" altLang="fr-FR" sz="1600" b="1">
                <a:solidFill>
                  <a:schemeClr val="bg1"/>
                </a:solidFill>
              </a:rPr>
              <a:t>Non respect du droit</a:t>
            </a:r>
          </a:p>
          <a:p>
            <a:pPr algn="ctr" eaLnBrk="1" hangingPunct="1">
              <a:spcBef>
                <a:spcPct val="0"/>
              </a:spcBef>
              <a:buFontTx/>
              <a:buNone/>
            </a:pPr>
            <a:r>
              <a:rPr lang="fr-FR" altLang="fr-FR" sz="1600" b="1">
                <a:solidFill>
                  <a:schemeClr val="bg1"/>
                </a:solidFill>
              </a:rPr>
              <a:t>de rectification</a:t>
            </a:r>
          </a:p>
        </p:txBody>
      </p:sp>
      <p:sp>
        <p:nvSpPr>
          <p:cNvPr id="49167" name="Rectangle 14"/>
          <p:cNvSpPr>
            <a:spLocks noChangeArrowheads="1"/>
          </p:cNvSpPr>
          <p:nvPr/>
        </p:nvSpPr>
        <p:spPr bwMode="auto">
          <a:xfrm>
            <a:off x="914400" y="381000"/>
            <a:ext cx="6883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spcBef>
                <a:spcPct val="0"/>
              </a:spcBef>
              <a:buFontTx/>
              <a:buNone/>
            </a:pPr>
            <a:r>
              <a:rPr lang="fr-FR" altLang="fr-FR" sz="3200" b="1"/>
              <a:t>Sanctions (Contraventions)</a:t>
            </a:r>
          </a:p>
        </p:txBody>
      </p:sp>
      <p:sp>
        <p:nvSpPr>
          <p:cNvPr id="49168" name="Text Box 15"/>
          <p:cNvSpPr txBox="1">
            <a:spLocks noChangeArrowheads="1"/>
          </p:cNvSpPr>
          <p:nvPr/>
        </p:nvSpPr>
        <p:spPr bwMode="auto">
          <a:xfrm>
            <a:off x="6553200" y="381000"/>
            <a:ext cx="2362200" cy="7112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hangingPunct="1">
              <a:spcBef>
                <a:spcPct val="50000"/>
              </a:spcBef>
              <a:buFontTx/>
              <a:buNone/>
            </a:pPr>
            <a:r>
              <a:rPr lang="fr-FR" altLang="fr-FR" sz="2000">
                <a:solidFill>
                  <a:schemeClr val="tx1"/>
                </a:solidFill>
                <a:latin typeface="Tahoma" pitchFamily="34" charset="0"/>
              </a:rPr>
              <a:t>Personne morale = amende x5</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re 1"/>
          <p:cNvSpPr>
            <a:spLocks noGrp="1"/>
          </p:cNvSpPr>
          <p:nvPr>
            <p:ph type="title"/>
          </p:nvPr>
        </p:nvSpPr>
        <p:spPr/>
        <p:txBody>
          <a:bodyPr/>
          <a:lstStyle/>
          <a:p>
            <a:pPr eaLnBrk="1" hangingPunct="1"/>
            <a:r>
              <a:rPr lang="fr-FR" altLang="fr-FR" b="1" smtClean="0">
                <a:latin typeface="Arial" charset="0"/>
                <a:cs typeface="Arial" charset="0"/>
              </a:rPr>
              <a:t>Pouvoir d’investigation </a:t>
            </a:r>
          </a:p>
        </p:txBody>
      </p:sp>
      <p:sp>
        <p:nvSpPr>
          <p:cNvPr id="50179" name="Espace réservé du contenu 2"/>
          <p:cNvSpPr>
            <a:spLocks noGrp="1"/>
          </p:cNvSpPr>
          <p:nvPr>
            <p:ph idx="1"/>
          </p:nvPr>
        </p:nvSpPr>
        <p:spPr/>
        <p:txBody>
          <a:bodyPr/>
          <a:lstStyle/>
          <a:p>
            <a:pPr eaLnBrk="1" hangingPunct="1"/>
            <a:r>
              <a:rPr lang="fr-FR" altLang="fr-FR" dirty="0" smtClean="0">
                <a:latin typeface="Arial" charset="0"/>
                <a:cs typeface="Arial" charset="0"/>
              </a:rPr>
              <a:t>Lieux, locaux, enceintes, installations, établissements à usage professionnel</a:t>
            </a:r>
          </a:p>
          <a:p>
            <a:pPr eaLnBrk="1" hangingPunct="1"/>
            <a:r>
              <a:rPr lang="fr-FR" altLang="fr-FR" dirty="0" smtClean="0">
                <a:latin typeface="Arial" charset="0"/>
                <a:cs typeface="Arial" charset="0"/>
              </a:rPr>
              <a:t>Information préalable du Procureur de la République</a:t>
            </a:r>
          </a:p>
          <a:p>
            <a:pPr eaLnBrk="1" hangingPunct="1"/>
            <a:r>
              <a:rPr lang="fr-FR" altLang="fr-FR" dirty="0" smtClean="0">
                <a:latin typeface="Arial" charset="0"/>
                <a:cs typeface="Arial" charset="0"/>
              </a:rPr>
              <a:t>Visite autorisée par le Juge des libertés et de la détention, sans représentation obligatoire, en cas d’opposition du responsable des lieux</a:t>
            </a:r>
          </a:p>
          <a:p>
            <a:pPr eaLnBrk="1" hangingPunct="1"/>
            <a:r>
              <a:rPr lang="fr-FR" altLang="fr-FR" dirty="0" smtClean="0">
                <a:latin typeface="Arial" charset="0"/>
                <a:cs typeface="Arial" charset="0"/>
              </a:rPr>
              <a:t>Droit de communication, de retranscription et de copie de tous documents, droit de convocation</a:t>
            </a:r>
          </a:p>
        </p:txBody>
      </p:sp>
      <p:sp>
        <p:nvSpPr>
          <p:cNvPr id="50180"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F6B097FC-D0CA-43BA-87D0-60CE3750B11F}" type="datetime1">
              <a:rPr lang="fr-FR" altLang="fr-FR" sz="1000" smtClean="0"/>
              <a:pPr eaLnBrk="1" fontAlgn="base" hangingPunct="1">
                <a:spcBef>
                  <a:spcPct val="0"/>
                </a:spcBef>
                <a:spcAft>
                  <a:spcPct val="0"/>
                </a:spcAft>
                <a:buFontTx/>
                <a:buNone/>
              </a:pPr>
              <a:t>13/04/2015</a:t>
            </a:fld>
            <a:endParaRPr lang="fr-FR" altLang="fr-FR" sz="1000" smtClean="0"/>
          </a:p>
        </p:txBody>
      </p:sp>
      <p:sp>
        <p:nvSpPr>
          <p:cNvPr id="50181"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r>
              <a:rPr lang="fr-FR" altLang="fr-FR" sz="1000" smtClean="0"/>
              <a:t>Confidentiel Entreprise</a:t>
            </a:r>
          </a:p>
        </p:txBody>
      </p:sp>
      <p:sp>
        <p:nvSpPr>
          <p:cNvPr id="50182" name="Espace réservé du numéro de diapositive 5"/>
          <p:cNvSpPr>
            <a:spLocks noGrp="1"/>
          </p:cNvSpPr>
          <p:nvPr>
            <p:ph type="sldNum" sz="quarter" idx="12"/>
          </p:nvPr>
        </p:nvSpPr>
        <p:spPr bwMode="auto">
          <a:xfrm>
            <a:off x="8459788" y="6308725"/>
            <a:ext cx="611187"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240BA310-D179-4CC4-822A-722E8309292A}" type="slidenum">
              <a:rPr lang="fr-FR" altLang="fr-FR" sz="1200" smtClean="0">
                <a:solidFill>
                  <a:schemeClr val="bg1"/>
                </a:solidFill>
              </a:rPr>
              <a:pPr eaLnBrk="1" fontAlgn="base" hangingPunct="1">
                <a:spcBef>
                  <a:spcPct val="0"/>
                </a:spcBef>
                <a:spcAft>
                  <a:spcPct val="0"/>
                </a:spcAft>
                <a:buFontTx/>
                <a:buNone/>
              </a:pPr>
              <a:t>47</a:t>
            </a:fld>
            <a:endParaRPr lang="fr-FR" altLang="fr-FR" sz="1200" smtClean="0">
              <a:solidFill>
                <a:schemeClr val="bg1"/>
              </a:solidFill>
            </a:endParaRPr>
          </a:p>
        </p:txBody>
      </p:sp>
    </p:spTree>
  </p:cSld>
  <p:clrMapOvr>
    <a:masterClrMapping/>
  </p:clrMapOvr>
  <p:transition>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re 1"/>
          <p:cNvSpPr>
            <a:spLocks noGrp="1"/>
          </p:cNvSpPr>
          <p:nvPr>
            <p:ph type="title"/>
          </p:nvPr>
        </p:nvSpPr>
        <p:spPr/>
        <p:txBody>
          <a:bodyPr/>
          <a:lstStyle/>
          <a:p>
            <a:pPr eaLnBrk="1" hangingPunct="1"/>
            <a:r>
              <a:rPr lang="fr-FR" altLang="fr-FR" b="1" smtClean="0">
                <a:latin typeface="Arial" charset="0"/>
                <a:cs typeface="Arial" charset="0"/>
              </a:rPr>
              <a:t>Droits des contrôlés</a:t>
            </a:r>
          </a:p>
        </p:txBody>
      </p:sp>
      <p:sp>
        <p:nvSpPr>
          <p:cNvPr id="3" name="Espace réservé du contenu 2"/>
          <p:cNvSpPr>
            <a:spLocks noGrp="1"/>
          </p:cNvSpPr>
          <p:nvPr>
            <p:ph idx="1"/>
          </p:nvPr>
        </p:nvSpPr>
        <p:spPr/>
        <p:txBody>
          <a:bodyPr/>
          <a:lstStyle/>
          <a:p>
            <a:pPr eaLnBrk="1" hangingPunct="1">
              <a:defRPr/>
            </a:pPr>
            <a:r>
              <a:rPr lang="fr-FR" dirty="0" smtClean="0"/>
              <a:t>Procédure contradictoire</a:t>
            </a:r>
          </a:p>
          <a:p>
            <a:pPr eaLnBrk="1" hangingPunct="1">
              <a:defRPr/>
            </a:pPr>
            <a:r>
              <a:rPr lang="fr-FR" dirty="0" smtClean="0"/>
              <a:t>Procès verbal</a:t>
            </a:r>
          </a:p>
          <a:p>
            <a:pPr eaLnBrk="1" hangingPunct="1">
              <a:defRPr/>
            </a:pPr>
            <a:r>
              <a:rPr lang="fr-FR" dirty="0" smtClean="0"/>
              <a:t>Opposabilité du secret professionnel à la CNIL</a:t>
            </a:r>
          </a:p>
          <a:p>
            <a:pPr eaLnBrk="1" hangingPunct="1">
              <a:defRPr/>
            </a:pPr>
            <a:r>
              <a:rPr lang="fr-FR" dirty="0" smtClean="0"/>
              <a:t>Mise en œuvre délicate</a:t>
            </a:r>
          </a:p>
          <a:p>
            <a:pPr marL="0" indent="0" eaLnBrk="1" hangingPunct="1">
              <a:buFont typeface="Arial" charset="0"/>
              <a:buNone/>
              <a:defRPr/>
            </a:pPr>
            <a:endParaRPr lang="fr-FR" dirty="0"/>
          </a:p>
        </p:txBody>
      </p:sp>
      <p:sp>
        <p:nvSpPr>
          <p:cNvPr id="51204"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D19870D3-9B7D-485D-A840-919B15B8ECEA}" type="datetime1">
              <a:rPr lang="fr-FR" altLang="fr-FR" sz="1000" smtClean="0"/>
              <a:pPr eaLnBrk="1" fontAlgn="base" hangingPunct="1">
                <a:spcBef>
                  <a:spcPct val="0"/>
                </a:spcBef>
                <a:spcAft>
                  <a:spcPct val="0"/>
                </a:spcAft>
                <a:buFontTx/>
                <a:buNone/>
              </a:pPr>
              <a:t>13/04/2015</a:t>
            </a:fld>
            <a:endParaRPr lang="fr-FR" altLang="fr-FR" sz="1000" smtClean="0"/>
          </a:p>
        </p:txBody>
      </p:sp>
      <p:sp>
        <p:nvSpPr>
          <p:cNvPr id="51205"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r>
              <a:rPr lang="fr-FR" altLang="fr-FR" sz="1000" smtClean="0"/>
              <a:t>Confidentiel Entreprise</a:t>
            </a:r>
          </a:p>
        </p:txBody>
      </p:sp>
      <p:sp>
        <p:nvSpPr>
          <p:cNvPr id="51206" name="Espace réservé du numéro de diapositive 5"/>
          <p:cNvSpPr>
            <a:spLocks noGrp="1"/>
          </p:cNvSpPr>
          <p:nvPr>
            <p:ph type="sldNum" sz="quarter" idx="12"/>
          </p:nvPr>
        </p:nvSpPr>
        <p:spPr bwMode="auto">
          <a:xfrm>
            <a:off x="8459788" y="6308725"/>
            <a:ext cx="611187"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72F35637-C8B6-469E-AF40-26BCC559327C}" type="slidenum">
              <a:rPr lang="fr-FR" altLang="fr-FR" sz="1200" smtClean="0">
                <a:solidFill>
                  <a:schemeClr val="bg1"/>
                </a:solidFill>
              </a:rPr>
              <a:pPr eaLnBrk="1" fontAlgn="base" hangingPunct="1">
                <a:spcBef>
                  <a:spcPct val="0"/>
                </a:spcBef>
                <a:spcAft>
                  <a:spcPct val="0"/>
                </a:spcAft>
                <a:buFontTx/>
                <a:buNone/>
              </a:pPr>
              <a:t>48</a:t>
            </a:fld>
            <a:endParaRPr lang="fr-FR" altLang="fr-FR" sz="1200" smtClean="0">
              <a:solidFill>
                <a:schemeClr val="bg1"/>
              </a:solidFill>
            </a:endParaRPr>
          </a:p>
        </p:txBody>
      </p:sp>
    </p:spTree>
  </p:cSld>
  <p:clrMapOvr>
    <a:masterClrMapping/>
  </p:clrMapOvr>
  <p:transition>
    <p:rand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re 1"/>
          <p:cNvSpPr>
            <a:spLocks noGrp="1"/>
          </p:cNvSpPr>
          <p:nvPr>
            <p:ph type="title"/>
          </p:nvPr>
        </p:nvSpPr>
        <p:spPr/>
        <p:txBody>
          <a:bodyPr/>
          <a:lstStyle/>
          <a:p>
            <a:pPr eaLnBrk="1" hangingPunct="1"/>
            <a:r>
              <a:rPr lang="fr-FR" altLang="fr-FR" b="1" dirty="0" smtClean="0">
                <a:latin typeface="Arial" charset="0"/>
                <a:cs typeface="Arial" charset="0"/>
              </a:rPr>
              <a:t>Un pouvoir de contrôle  encadré</a:t>
            </a:r>
          </a:p>
        </p:txBody>
      </p:sp>
      <p:sp>
        <p:nvSpPr>
          <p:cNvPr id="52227" name="Espace réservé du contenu 2"/>
          <p:cNvSpPr>
            <a:spLocks noGrp="1"/>
          </p:cNvSpPr>
          <p:nvPr>
            <p:ph idx="1"/>
          </p:nvPr>
        </p:nvSpPr>
        <p:spPr/>
        <p:txBody>
          <a:bodyPr/>
          <a:lstStyle/>
          <a:p>
            <a:pPr eaLnBrk="1" hangingPunct="1"/>
            <a:r>
              <a:rPr lang="fr-FR" altLang="fr-FR" sz="2400" smtClean="0">
                <a:latin typeface="Arial" charset="0"/>
                <a:cs typeface="Arial" charset="0"/>
              </a:rPr>
              <a:t>Obligation d’informer le responsable du traitement de son droit de s’opposer à la visite des membres de la Cnil, sous peine d’annulation de la sanction prononcée</a:t>
            </a:r>
          </a:p>
          <a:p>
            <a:pPr lvl="1" eaLnBrk="1" hangingPunct="1">
              <a:buFont typeface="Arial" charset="0"/>
              <a:buChar char="•"/>
            </a:pPr>
            <a:r>
              <a:rPr lang="fr-FR" altLang="fr-FR" sz="2400" smtClean="0">
                <a:latin typeface="Arial" charset="0"/>
                <a:cs typeface="Arial" charset="0"/>
              </a:rPr>
              <a:t>Notamment : CE cont. 6-11-2009, n° 304300; CE cont. 6-11-2009, n° 304301; CE 7-7-2010 n° 309731 </a:t>
            </a:r>
          </a:p>
          <a:p>
            <a:pPr eaLnBrk="1" hangingPunct="1"/>
            <a:endParaRPr lang="fr-FR" altLang="fr-FR" sz="2400" smtClean="0">
              <a:latin typeface="Arial" charset="0"/>
              <a:cs typeface="Arial" charset="0"/>
            </a:endParaRPr>
          </a:p>
          <a:p>
            <a:pPr eaLnBrk="1" hangingPunct="1"/>
            <a:r>
              <a:rPr lang="fr-FR" altLang="fr-FR" sz="2400" smtClean="0">
                <a:latin typeface="Arial" charset="0"/>
                <a:cs typeface="Arial" charset="0"/>
              </a:rPr>
              <a:t>La Cnil est considérée comme un tribunal au sens de l’article 6-1 CEDH : respect des principes d’impartialité et d’équité.</a:t>
            </a:r>
          </a:p>
          <a:p>
            <a:pPr lvl="1" eaLnBrk="1" hangingPunct="1">
              <a:buFont typeface="Arial" charset="0"/>
              <a:buChar char="•"/>
            </a:pPr>
            <a:r>
              <a:rPr lang="fr-FR" altLang="fr-FR" sz="2400" smtClean="0">
                <a:latin typeface="Arial" charset="0"/>
                <a:cs typeface="Arial" charset="0"/>
              </a:rPr>
              <a:t>CE Ord. Réf. 9-4-2008, n° 311974, Profil France</a:t>
            </a:r>
          </a:p>
          <a:p>
            <a:pPr eaLnBrk="1" hangingPunct="1"/>
            <a:endParaRPr lang="fr-FR" altLang="fr-FR" smtClean="0">
              <a:latin typeface="Arial" charset="0"/>
              <a:cs typeface="Arial" charset="0"/>
            </a:endParaRPr>
          </a:p>
        </p:txBody>
      </p:sp>
      <p:sp>
        <p:nvSpPr>
          <p:cNvPr id="52228"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1E5FD842-0A1C-40A9-A557-922A506FFD7C}" type="datetime1">
              <a:rPr lang="fr-FR" altLang="fr-FR" sz="1000" smtClean="0"/>
              <a:pPr eaLnBrk="1" fontAlgn="base" hangingPunct="1">
                <a:spcBef>
                  <a:spcPct val="0"/>
                </a:spcBef>
                <a:spcAft>
                  <a:spcPct val="0"/>
                </a:spcAft>
                <a:buFontTx/>
                <a:buNone/>
              </a:pPr>
              <a:t>13/04/2015</a:t>
            </a:fld>
            <a:endParaRPr lang="fr-FR" altLang="fr-FR" sz="1000" smtClean="0"/>
          </a:p>
        </p:txBody>
      </p:sp>
      <p:sp>
        <p:nvSpPr>
          <p:cNvPr id="52229"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r>
              <a:rPr lang="fr-FR" altLang="fr-FR" sz="1000" smtClean="0"/>
              <a:t>Confidentiel Entreprise</a:t>
            </a:r>
          </a:p>
        </p:txBody>
      </p:sp>
      <p:sp>
        <p:nvSpPr>
          <p:cNvPr id="52230" name="Espace réservé du numéro de diapositive 5"/>
          <p:cNvSpPr>
            <a:spLocks noGrp="1"/>
          </p:cNvSpPr>
          <p:nvPr>
            <p:ph type="sldNum" sz="quarter" idx="12"/>
          </p:nvPr>
        </p:nvSpPr>
        <p:spPr bwMode="auto">
          <a:xfrm>
            <a:off x="8459788" y="6308725"/>
            <a:ext cx="611187"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55EE99B6-2BF0-4AB4-A57E-C449AE909666}" type="slidenum">
              <a:rPr lang="fr-FR" altLang="fr-FR" sz="1200" smtClean="0">
                <a:solidFill>
                  <a:schemeClr val="bg1"/>
                </a:solidFill>
              </a:rPr>
              <a:pPr eaLnBrk="1" fontAlgn="base" hangingPunct="1">
                <a:spcBef>
                  <a:spcPct val="0"/>
                </a:spcBef>
                <a:spcAft>
                  <a:spcPct val="0"/>
                </a:spcAft>
                <a:buFontTx/>
                <a:buNone/>
              </a:pPr>
              <a:t>49</a:t>
            </a:fld>
            <a:endParaRPr lang="fr-FR" altLang="fr-FR" sz="1200" smtClean="0">
              <a:solidFill>
                <a:schemeClr val="bg1"/>
              </a:solidFill>
            </a:endParaRPr>
          </a:p>
        </p:txBody>
      </p:sp>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p:txBody>
          <a:bodyPr/>
          <a:lstStyle/>
          <a:p>
            <a:pPr eaLnBrk="1" hangingPunct="1"/>
            <a:r>
              <a:rPr lang="fr-FR" altLang="fr-FR" b="1" smtClean="0">
                <a:latin typeface="Arial" charset="0"/>
                <a:cs typeface="Arial" charset="0"/>
              </a:rPr>
              <a:t>Socle juridique </a:t>
            </a:r>
          </a:p>
        </p:txBody>
      </p:sp>
      <p:sp>
        <p:nvSpPr>
          <p:cNvPr id="9219" name="Espace réservé du contenu 2"/>
          <p:cNvSpPr>
            <a:spLocks noGrp="1"/>
          </p:cNvSpPr>
          <p:nvPr>
            <p:ph idx="1"/>
          </p:nvPr>
        </p:nvSpPr>
        <p:spPr/>
        <p:txBody>
          <a:bodyPr/>
          <a:lstStyle/>
          <a:p>
            <a:pPr eaLnBrk="1" hangingPunct="1"/>
            <a:r>
              <a:rPr lang="fr-FR" altLang="fr-FR" smtClean="0">
                <a:latin typeface="Arial" charset="0"/>
                <a:cs typeface="Arial" charset="0"/>
              </a:rPr>
              <a:t>Loi de 1978 modifié en 2004</a:t>
            </a:r>
          </a:p>
          <a:p>
            <a:pPr eaLnBrk="1" hangingPunct="1"/>
            <a:r>
              <a:rPr lang="fr-FR" altLang="fr-FR" smtClean="0">
                <a:latin typeface="Arial" charset="0"/>
                <a:cs typeface="Arial" charset="0"/>
              </a:rPr>
              <a:t>Directive 1995 </a:t>
            </a:r>
          </a:p>
          <a:p>
            <a:pPr eaLnBrk="1" hangingPunct="1"/>
            <a:r>
              <a:rPr lang="fr-FR" altLang="fr-FR" smtClean="0">
                <a:latin typeface="Arial" charset="0"/>
                <a:cs typeface="Arial" charset="0"/>
              </a:rPr>
              <a:t>Grandes évolutions </a:t>
            </a:r>
          </a:p>
          <a:p>
            <a:pPr lvl="1" eaLnBrk="1" hangingPunct="1"/>
            <a:r>
              <a:rPr lang="fr-FR" altLang="fr-FR" smtClean="0">
                <a:latin typeface="Arial" charset="0"/>
                <a:cs typeface="Arial" charset="0"/>
              </a:rPr>
              <a:t>Abandon du critère organique </a:t>
            </a:r>
          </a:p>
          <a:p>
            <a:pPr lvl="1" eaLnBrk="1" hangingPunct="1"/>
            <a:r>
              <a:rPr lang="fr-FR" altLang="fr-FR" smtClean="0">
                <a:latin typeface="Arial" charset="0"/>
                <a:cs typeface="Arial" charset="0"/>
              </a:rPr>
              <a:t>Sensibilité de la donnée</a:t>
            </a:r>
          </a:p>
          <a:p>
            <a:pPr lvl="1" eaLnBrk="1" hangingPunct="1"/>
            <a:r>
              <a:rPr lang="fr-FR" altLang="fr-FR" smtClean="0">
                <a:latin typeface="Arial" charset="0"/>
                <a:cs typeface="Arial" charset="0"/>
              </a:rPr>
              <a:t>Correspondant informatique et libertés </a:t>
            </a:r>
          </a:p>
          <a:p>
            <a:pPr lvl="1" eaLnBrk="1" hangingPunct="1"/>
            <a:r>
              <a:rPr lang="fr-FR" altLang="fr-FR" smtClean="0">
                <a:latin typeface="Arial" charset="0"/>
                <a:cs typeface="Arial" charset="0"/>
              </a:rPr>
              <a:t>Rôle et pouvoir de l’autorité</a:t>
            </a:r>
          </a:p>
          <a:p>
            <a:pPr eaLnBrk="1" hangingPunct="1"/>
            <a:r>
              <a:rPr lang="fr-FR" altLang="fr-FR" smtClean="0">
                <a:latin typeface="Arial" charset="0"/>
                <a:cs typeface="Arial" charset="0"/>
              </a:rPr>
              <a:t>Le meilleur est à venir ;-) </a:t>
            </a:r>
          </a:p>
        </p:txBody>
      </p:sp>
      <p:sp>
        <p:nvSpPr>
          <p:cNvPr id="9220"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DB9FD031-548C-429A-855E-374F635C959D}" type="datetime1">
              <a:rPr lang="fr-FR" altLang="fr-FR" sz="1000" smtClean="0"/>
              <a:pPr eaLnBrk="1" fontAlgn="base" hangingPunct="1">
                <a:spcBef>
                  <a:spcPct val="0"/>
                </a:spcBef>
                <a:spcAft>
                  <a:spcPct val="0"/>
                </a:spcAft>
                <a:buFontTx/>
                <a:buNone/>
              </a:pPr>
              <a:t>13/04/2015</a:t>
            </a:fld>
            <a:endParaRPr lang="fr-FR" altLang="fr-FR" sz="1000" smtClean="0"/>
          </a:p>
        </p:txBody>
      </p:sp>
      <p:sp>
        <p:nvSpPr>
          <p:cNvPr id="9221"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r>
              <a:rPr lang="fr-FR" altLang="fr-FR" sz="1000" smtClean="0"/>
              <a:t>Confidentiel Entreprise</a:t>
            </a:r>
          </a:p>
        </p:txBody>
      </p:sp>
      <p:sp>
        <p:nvSpPr>
          <p:cNvPr id="9222" name="Espace réservé du numéro de diapositive 5"/>
          <p:cNvSpPr>
            <a:spLocks noGrp="1"/>
          </p:cNvSpPr>
          <p:nvPr>
            <p:ph type="sldNum" sz="quarter" idx="12"/>
          </p:nvPr>
        </p:nvSpPr>
        <p:spPr bwMode="auto">
          <a:xfrm>
            <a:off x="8459788" y="6308725"/>
            <a:ext cx="611187"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CAC4AE62-EE1F-4874-9571-24171EE7CA59}" type="slidenum">
              <a:rPr lang="fr-FR" altLang="fr-FR" sz="1200" smtClean="0">
                <a:solidFill>
                  <a:schemeClr val="bg1"/>
                </a:solidFill>
              </a:rPr>
              <a:pPr eaLnBrk="1" fontAlgn="base" hangingPunct="1">
                <a:spcBef>
                  <a:spcPct val="0"/>
                </a:spcBef>
                <a:spcAft>
                  <a:spcPct val="0"/>
                </a:spcAft>
                <a:buFontTx/>
                <a:buNone/>
              </a:pPr>
              <a:t>5</a:t>
            </a:fld>
            <a:endParaRPr lang="fr-FR" altLang="fr-FR" sz="1200" smtClean="0">
              <a:solidFill>
                <a:schemeClr val="bg1"/>
              </a:solidFill>
            </a:endParaRPr>
          </a:p>
        </p:txBody>
      </p:sp>
    </p:spTree>
  </p:cSld>
  <p:clrMapOvr>
    <a:masterClrMapping/>
  </p:clrMapOvr>
  <p:transition>
    <p:rand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4" name="Titre 1"/>
          <p:cNvSpPr>
            <a:spLocks noGrp="1"/>
          </p:cNvSpPr>
          <p:nvPr>
            <p:ph type="title"/>
          </p:nvPr>
        </p:nvSpPr>
        <p:spPr>
          <a:xfrm>
            <a:off x="323850" y="198438"/>
            <a:ext cx="8434388" cy="1143000"/>
          </a:xfrm>
        </p:spPr>
        <p:txBody>
          <a:bodyPr/>
          <a:lstStyle/>
          <a:p>
            <a:r>
              <a:rPr lang="fr-FR" altLang="fr-FR" b="1" dirty="0" smtClean="0">
                <a:cs typeface="Arial" charset="0"/>
              </a:rPr>
              <a:t>Sanctions de la Cnil </a:t>
            </a:r>
          </a:p>
        </p:txBody>
      </p:sp>
      <p:graphicFrame>
        <p:nvGraphicFramePr>
          <p:cNvPr id="2" name="Diagramme 1"/>
          <p:cNvGraphicFramePr/>
          <p:nvPr>
            <p:extLst>
              <p:ext uri="{D42A27DB-BD31-4B8C-83A1-F6EECF244321}">
                <p14:modId xmlns:p14="http://schemas.microsoft.com/office/powerpoint/2010/main" val="4032653557"/>
              </p:ext>
            </p:extLst>
          </p:nvPr>
        </p:nvGraphicFramePr>
        <p:xfrm>
          <a:off x="0" y="1628800"/>
          <a:ext cx="9144000" cy="4608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Organigramme : Alternative 6"/>
          <p:cNvSpPr/>
          <p:nvPr/>
        </p:nvSpPr>
        <p:spPr>
          <a:xfrm>
            <a:off x="6084888" y="620689"/>
            <a:ext cx="2591568" cy="936104"/>
          </a:xfrm>
          <a:prstGeom prst="flowChartAlternateProcess">
            <a:avLst/>
          </a:prstGeom>
          <a:ln/>
        </p:spPr>
        <p:style>
          <a:lnRef idx="2">
            <a:schemeClr val="accent4">
              <a:shade val="50000"/>
            </a:schemeClr>
          </a:lnRef>
          <a:fillRef idx="1">
            <a:schemeClr val="accent4"/>
          </a:fillRef>
          <a:effectRef idx="0">
            <a:schemeClr val="accent4"/>
          </a:effectRef>
          <a:fontRef idx="minor">
            <a:schemeClr val="lt1"/>
          </a:fontRef>
        </p:style>
        <p:txBody>
          <a:bodyPr anchor="ctr"/>
          <a:lstStyle/>
          <a:p>
            <a:pPr>
              <a:defRPr/>
            </a:pPr>
            <a:r>
              <a:rPr lang="fr-FR" sz="2000" dirty="0">
                <a:solidFill>
                  <a:schemeClr val="bg1"/>
                </a:solidFill>
                <a:cs typeface="Arial" pitchFamily="34" charset="0"/>
              </a:rPr>
              <a:t>Risques de publicité / publication</a:t>
            </a:r>
          </a:p>
        </p:txBody>
      </p:sp>
    </p:spTree>
    <p:extLst>
      <p:ext uri="{BB962C8B-B14F-4D97-AF65-F5344CB8AC3E}">
        <p14:creationId xmlns:p14="http://schemas.microsoft.com/office/powerpoint/2010/main" val="299674967"/>
      </p:ext>
    </p:extLst>
  </p:cSld>
  <p:clrMapOvr>
    <a:masterClrMapping/>
  </p:clrMapOvr>
  <p:transition>
    <p:rand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Espace réservé de la date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4A8AA19B-BB58-4482-B760-681D2B876A36}" type="datetime1">
              <a:rPr lang="fr-FR" altLang="fr-FR" sz="1000" smtClean="0"/>
              <a:pPr eaLnBrk="1" fontAlgn="base" hangingPunct="1">
                <a:spcBef>
                  <a:spcPct val="0"/>
                </a:spcBef>
                <a:spcAft>
                  <a:spcPct val="0"/>
                </a:spcAft>
                <a:buFontTx/>
                <a:buNone/>
              </a:pPr>
              <a:t>13/04/2015</a:t>
            </a:fld>
            <a:endParaRPr lang="fr-FR" altLang="fr-FR" sz="1000" smtClean="0"/>
          </a:p>
        </p:txBody>
      </p:sp>
      <p:sp>
        <p:nvSpPr>
          <p:cNvPr id="53251" name="Espace réservé du pied de page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r>
              <a:rPr lang="fr-FR" altLang="fr-FR" sz="1000" smtClean="0"/>
              <a:t>Confidentiel Entreprise</a:t>
            </a:r>
          </a:p>
        </p:txBody>
      </p:sp>
      <p:sp>
        <p:nvSpPr>
          <p:cNvPr id="53252" name="Espace réservé du numéro de diapositive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F54DC137-1516-4D2E-A718-5D466D648BEF}" type="slidenum">
              <a:rPr lang="fr-FR" altLang="fr-FR" sz="1200" smtClean="0">
                <a:solidFill>
                  <a:schemeClr val="bg1"/>
                </a:solidFill>
              </a:rPr>
              <a:pPr eaLnBrk="1" fontAlgn="base" hangingPunct="1">
                <a:spcBef>
                  <a:spcPct val="0"/>
                </a:spcBef>
                <a:spcAft>
                  <a:spcPct val="0"/>
                </a:spcAft>
                <a:buFontTx/>
                <a:buNone/>
              </a:pPr>
              <a:t>51</a:t>
            </a:fld>
            <a:endParaRPr lang="fr-FR" altLang="fr-FR" sz="1200" smtClean="0">
              <a:solidFill>
                <a:schemeClr val="bg1"/>
              </a:solidFill>
            </a:endParaRPr>
          </a:p>
        </p:txBody>
      </p:sp>
      <p:sp>
        <p:nvSpPr>
          <p:cNvPr id="5" name="Rectangle 4"/>
          <p:cNvSpPr/>
          <p:nvPr/>
        </p:nvSpPr>
        <p:spPr>
          <a:xfrm>
            <a:off x="1475656" y="2348880"/>
            <a:ext cx="6176575" cy="1631216"/>
          </a:xfrm>
          <a:prstGeom prst="rect">
            <a:avLst/>
          </a:prstGeom>
          <a:noFill/>
        </p:spPr>
        <p:txBody>
          <a:bodyP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fontAlgn="auto">
              <a:spcBef>
                <a:spcPts val="0"/>
              </a:spcBef>
              <a:spcAft>
                <a:spcPts val="0"/>
              </a:spcAft>
              <a:defRPr/>
            </a:pPr>
            <a:r>
              <a:rPr lang="fr-FR" sz="10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mn-lt"/>
              </a:rPr>
              <a:t>Merci</a:t>
            </a:r>
          </a:p>
        </p:txBody>
      </p:sp>
    </p:spTree>
  </p:cSld>
  <p:clrMapOvr>
    <a:masterClrMapping/>
  </p:clrMapOvr>
  <p:transition>
    <p:rand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Espace réservé de la date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16CCCA39-1B8B-4276-910E-59B513324450}" type="datetime1">
              <a:rPr lang="fr-FR" altLang="fr-FR" sz="1000" smtClean="0"/>
              <a:pPr eaLnBrk="1" fontAlgn="base" hangingPunct="1">
                <a:spcBef>
                  <a:spcPct val="0"/>
                </a:spcBef>
                <a:spcAft>
                  <a:spcPct val="0"/>
                </a:spcAft>
                <a:buFontTx/>
                <a:buNone/>
              </a:pPr>
              <a:t>13/04/2015</a:t>
            </a:fld>
            <a:endParaRPr lang="fr-FR" altLang="fr-FR" sz="1000" smtClean="0"/>
          </a:p>
        </p:txBody>
      </p:sp>
      <p:sp>
        <p:nvSpPr>
          <p:cNvPr id="54275" name="Espace réservé du pied de page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r>
              <a:rPr lang="fr-FR" altLang="fr-FR" sz="1000" smtClean="0"/>
              <a:t>Confidentiel Entreprise</a:t>
            </a:r>
          </a:p>
        </p:txBody>
      </p:sp>
      <p:sp>
        <p:nvSpPr>
          <p:cNvPr id="54276" name="Espace réservé du numéro de diapositive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2A364D08-F89B-4F01-A8B2-4105F081B67C}" type="slidenum">
              <a:rPr lang="fr-FR" altLang="fr-FR" sz="1200" smtClean="0">
                <a:solidFill>
                  <a:schemeClr val="bg1"/>
                </a:solidFill>
              </a:rPr>
              <a:pPr eaLnBrk="1" fontAlgn="base" hangingPunct="1">
                <a:spcBef>
                  <a:spcPct val="0"/>
                </a:spcBef>
                <a:spcAft>
                  <a:spcPct val="0"/>
                </a:spcAft>
                <a:buFontTx/>
                <a:buNone/>
              </a:pPr>
              <a:t>52</a:t>
            </a:fld>
            <a:endParaRPr lang="fr-FR" altLang="fr-FR" sz="1200" smtClean="0">
              <a:solidFill>
                <a:schemeClr val="bg1"/>
              </a:solidFill>
            </a:endParaRPr>
          </a:p>
        </p:txBody>
      </p:sp>
      <p:sp>
        <p:nvSpPr>
          <p:cNvPr id="54277" name="ZoneTexte 4"/>
          <p:cNvSpPr txBox="1">
            <a:spLocks noChangeArrowheads="1"/>
          </p:cNvSpPr>
          <p:nvPr/>
        </p:nvSpPr>
        <p:spPr bwMode="auto">
          <a:xfrm>
            <a:off x="2771775" y="476250"/>
            <a:ext cx="360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eaLnBrk="1" hangingPunct="1">
              <a:spcBef>
                <a:spcPct val="0"/>
              </a:spcBef>
              <a:buFontTx/>
              <a:buNone/>
            </a:pPr>
            <a:r>
              <a:rPr lang="fr-FR" altLang="fr-FR" sz="2400" b="1"/>
              <a:t>Informations</a:t>
            </a:r>
          </a:p>
        </p:txBody>
      </p:sp>
      <p:sp>
        <p:nvSpPr>
          <p:cNvPr id="54278" name="AutoShape 4"/>
          <p:cNvSpPr>
            <a:spLocks noChangeArrowheads="1"/>
          </p:cNvSpPr>
          <p:nvPr/>
        </p:nvSpPr>
        <p:spPr bwMode="auto">
          <a:xfrm>
            <a:off x="1290638" y="1058863"/>
            <a:ext cx="6699250" cy="2514600"/>
          </a:xfrm>
          <a:prstGeom prst="roundRect">
            <a:avLst>
              <a:gd name="adj" fmla="val 8815"/>
            </a:avLst>
          </a:prstGeom>
          <a:solidFill>
            <a:schemeClr val="bg1"/>
          </a:solidFill>
          <a:ln>
            <a:noFill/>
          </a:ln>
          <a:effectLst>
            <a:prstShdw prst="shdw17" dist="35921" dir="2700000">
              <a:srgbClr val="002F5C">
                <a:alpha val="50000"/>
              </a:srgb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marL="717550" indent="-354013"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40000"/>
              </a:spcBef>
              <a:buSzPct val="90000"/>
              <a:buFontTx/>
              <a:buBlip>
                <a:blip r:embed="rId2"/>
              </a:buBlip>
              <a:defRPr/>
            </a:pPr>
            <a:r>
              <a:rPr lang="fr-FR" altLang="fr-FR" dirty="0" smtClean="0">
                <a:solidFill>
                  <a:srgbClr val="004C99"/>
                </a:solidFill>
              </a:rPr>
              <a:t>ALAIN BENSOUSSAN AVOCATS</a:t>
            </a:r>
            <a:r>
              <a:rPr lang="fr-FR" altLang="fr-FR" sz="2000" dirty="0" smtClean="0">
                <a:solidFill>
                  <a:srgbClr val="004C99"/>
                </a:solidFill>
              </a:rPr>
              <a:t/>
            </a:r>
            <a:br>
              <a:rPr lang="fr-FR" altLang="fr-FR" sz="2000" dirty="0" smtClean="0">
                <a:solidFill>
                  <a:srgbClr val="004C99"/>
                </a:solidFill>
              </a:rPr>
            </a:br>
            <a:r>
              <a:rPr lang="fr-FR" altLang="fr-FR" sz="1600" dirty="0" smtClean="0">
                <a:solidFill>
                  <a:srgbClr val="004C99"/>
                </a:solidFill>
              </a:rPr>
              <a:t>58, </a:t>
            </a:r>
            <a:r>
              <a:rPr lang="fr-FR" altLang="fr-FR" sz="1600" dirty="0" err="1" smtClean="0">
                <a:solidFill>
                  <a:srgbClr val="004C99"/>
                </a:solidFill>
              </a:rPr>
              <a:t>Bb</a:t>
            </a:r>
            <a:r>
              <a:rPr lang="fr-FR" altLang="fr-FR" sz="1600" dirty="0" smtClean="0">
                <a:solidFill>
                  <a:srgbClr val="004C99"/>
                </a:solidFill>
              </a:rPr>
              <a:t> </a:t>
            </a:r>
            <a:r>
              <a:rPr lang="fr-FR" altLang="fr-FR" sz="1600" dirty="0" err="1" smtClean="0">
                <a:solidFill>
                  <a:srgbClr val="004C99"/>
                </a:solidFill>
              </a:rPr>
              <a:t>Gouvion</a:t>
            </a:r>
            <a:r>
              <a:rPr lang="fr-FR" altLang="fr-FR" sz="1600" dirty="0" smtClean="0">
                <a:solidFill>
                  <a:srgbClr val="004C99"/>
                </a:solidFill>
              </a:rPr>
              <a:t> Saint Cyr – 75017 Paris</a:t>
            </a:r>
            <a:br>
              <a:rPr lang="fr-FR" altLang="fr-FR" sz="1600" dirty="0" smtClean="0">
                <a:solidFill>
                  <a:srgbClr val="004C99"/>
                </a:solidFill>
              </a:rPr>
            </a:br>
            <a:r>
              <a:rPr lang="fr-FR" altLang="fr-FR" sz="1600" dirty="0" smtClean="0">
                <a:solidFill>
                  <a:srgbClr val="004C99"/>
                </a:solidFill>
                <a:hlinkClick r:id="rId3"/>
              </a:rPr>
              <a:t>paris@alain-bensoussan.com</a:t>
            </a:r>
            <a:endParaRPr lang="fr-FR" altLang="fr-FR" sz="1600" dirty="0" smtClean="0">
              <a:solidFill>
                <a:srgbClr val="004C99"/>
              </a:solidFill>
            </a:endParaRPr>
          </a:p>
          <a:p>
            <a:pPr marL="363537" indent="0" eaLnBrk="1" hangingPunct="1">
              <a:spcBef>
                <a:spcPct val="40000"/>
              </a:spcBef>
              <a:buSzPct val="90000"/>
              <a:defRPr/>
            </a:pPr>
            <a:endParaRPr lang="fr-FR" altLang="fr-FR" sz="1600" dirty="0" smtClean="0">
              <a:solidFill>
                <a:srgbClr val="004C99"/>
              </a:solidFill>
            </a:endParaRPr>
          </a:p>
          <a:p>
            <a:pPr eaLnBrk="1" hangingPunct="1">
              <a:spcBef>
                <a:spcPct val="40000"/>
              </a:spcBef>
              <a:buSzPct val="90000"/>
              <a:buFontTx/>
              <a:buBlip>
                <a:blip r:embed="rId2"/>
              </a:buBlip>
              <a:defRPr/>
            </a:pPr>
            <a:r>
              <a:rPr lang="fr-FR" altLang="fr-FR" dirty="0" smtClean="0">
                <a:solidFill>
                  <a:srgbClr val="004C99"/>
                </a:solidFill>
              </a:rPr>
              <a:t>Me Eric Barbry</a:t>
            </a:r>
            <a:r>
              <a:rPr lang="fr-FR" altLang="fr-FR" sz="2000" dirty="0" smtClean="0">
                <a:solidFill>
                  <a:srgbClr val="004C99"/>
                </a:solidFill>
              </a:rPr>
              <a:t/>
            </a:r>
            <a:br>
              <a:rPr lang="fr-FR" altLang="fr-FR" sz="2000" dirty="0" smtClean="0">
                <a:solidFill>
                  <a:srgbClr val="004C99"/>
                </a:solidFill>
              </a:rPr>
            </a:br>
            <a:r>
              <a:rPr lang="fr-FR" altLang="fr-FR" dirty="0" smtClean="0">
                <a:solidFill>
                  <a:srgbClr val="004C99"/>
                </a:solidFill>
              </a:rPr>
              <a:t>         </a:t>
            </a:r>
            <a:r>
              <a:rPr lang="fr-FR" altLang="fr-FR" sz="1600" dirty="0" smtClean="0">
                <a:solidFill>
                  <a:srgbClr val="004C99"/>
                </a:solidFill>
              </a:rPr>
              <a:t>Mob. : 33 6 13 28 91 28</a:t>
            </a:r>
            <a:br>
              <a:rPr lang="fr-FR" altLang="fr-FR" sz="1600" dirty="0" smtClean="0">
                <a:solidFill>
                  <a:srgbClr val="004C99"/>
                </a:solidFill>
              </a:rPr>
            </a:br>
            <a:r>
              <a:rPr lang="fr-FR" altLang="fr-FR" sz="1600" dirty="0" smtClean="0">
                <a:solidFill>
                  <a:srgbClr val="004C99"/>
                </a:solidFill>
              </a:rPr>
              <a:t>          eric-barbry@alain-bensoussan.com</a:t>
            </a:r>
            <a:endParaRPr lang="fr-FR" altLang="fr-FR" sz="2200" dirty="0" smtClean="0">
              <a:solidFill>
                <a:srgbClr val="004C99"/>
              </a:solidFill>
            </a:endParaRPr>
          </a:p>
        </p:txBody>
      </p:sp>
      <p:sp>
        <p:nvSpPr>
          <p:cNvPr id="54279" name="AutoShape 4"/>
          <p:cNvSpPr>
            <a:spLocks noChangeArrowheads="1"/>
          </p:cNvSpPr>
          <p:nvPr/>
        </p:nvSpPr>
        <p:spPr bwMode="auto">
          <a:xfrm>
            <a:off x="1328738" y="3789363"/>
            <a:ext cx="6699250" cy="1655762"/>
          </a:xfrm>
          <a:prstGeom prst="roundRect">
            <a:avLst>
              <a:gd name="adj" fmla="val 8815"/>
            </a:avLst>
          </a:prstGeom>
          <a:solidFill>
            <a:schemeClr val="bg1"/>
          </a:solidFill>
          <a:ln>
            <a:noFill/>
          </a:ln>
          <a:effectLst>
            <a:prstShdw prst="shdw17" dist="35921" dir="2700000">
              <a:srgbClr val="002F5C">
                <a:alpha val="50000"/>
              </a:srgb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marL="717550" indent="-354013"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hangingPunct="1">
              <a:spcBef>
                <a:spcPct val="0"/>
              </a:spcBef>
              <a:buFontTx/>
              <a:buNone/>
            </a:pPr>
            <a:r>
              <a:rPr lang="fr-FR" altLang="fr-FR" sz="1800" b="1"/>
              <a:t>Crédits Photos</a:t>
            </a:r>
          </a:p>
          <a:p>
            <a:pPr eaLnBrk="1" hangingPunct="1">
              <a:spcBef>
                <a:spcPct val="0"/>
              </a:spcBef>
              <a:buFontTx/>
              <a:buNone/>
            </a:pPr>
            <a:endParaRPr lang="fr-FR" altLang="fr-FR" sz="900" b="1"/>
          </a:p>
          <a:p>
            <a:pPr eaLnBrk="1" hangingPunct="1">
              <a:spcBef>
                <a:spcPct val="0"/>
              </a:spcBef>
              <a:buFontTx/>
              <a:buNone/>
            </a:pPr>
            <a:r>
              <a:rPr lang="fr-FR" altLang="fr-FR" sz="1200"/>
              <a:t>satellite © titimel35-Fotolia.com</a:t>
            </a:r>
          </a:p>
          <a:p>
            <a:pPr eaLnBrk="1" hangingPunct="1">
              <a:spcBef>
                <a:spcPct val="0"/>
              </a:spcBef>
              <a:buFontTx/>
              <a:buNone/>
            </a:pPr>
            <a:r>
              <a:rPr lang="fr-FR" altLang="fr-FR" sz="1200"/>
              <a:t>Data Protection Concept©Aguus-Fotolia.com</a:t>
            </a:r>
          </a:p>
          <a:p>
            <a:pPr eaLnBrk="1" hangingPunct="1">
              <a:spcBef>
                <a:spcPct val="0"/>
              </a:spcBef>
              <a:buFontTx/>
              <a:buNone/>
            </a:pPr>
            <a:r>
              <a:rPr lang="en-US" altLang="fr-FR" sz="1200"/>
              <a:t>colored books on white background©utemov-Fotolia.com</a:t>
            </a:r>
          </a:p>
          <a:p>
            <a:pPr eaLnBrk="1" hangingPunct="1">
              <a:spcBef>
                <a:spcPct val="0"/>
              </a:spcBef>
              <a:buFontTx/>
              <a:buNone/>
            </a:pPr>
            <a:r>
              <a:rPr lang="fr-FR" altLang="fr-FR" sz="1200"/>
              <a:t>risk management©gunnar3000-Fotolia.com</a:t>
            </a:r>
          </a:p>
          <a:p>
            <a:pPr eaLnBrk="1" hangingPunct="1">
              <a:spcBef>
                <a:spcPct val="0"/>
              </a:spcBef>
              <a:buFontTx/>
              <a:buNone/>
            </a:pPr>
            <a:r>
              <a:rPr lang="de-DE" altLang="fr-FR" sz="1200"/>
              <a:t>Anonym im Netz©david_hoepfner-Fotolia.com</a:t>
            </a:r>
          </a:p>
          <a:p>
            <a:pPr eaLnBrk="1" hangingPunct="1">
              <a:spcBef>
                <a:spcPct val="0"/>
              </a:spcBef>
              <a:buFontTx/>
              <a:buNone/>
            </a:pPr>
            <a:r>
              <a:rPr lang="en-US" altLang="fr-FR" sz="1200"/>
              <a:t>Secure badge with padlock in stainless steel vector©LHF Graphics-Fotolia.com</a:t>
            </a:r>
            <a:endParaRPr lang="fr-FR" altLang="fr-FR" sz="1200"/>
          </a:p>
        </p:txBody>
      </p:sp>
      <p:sp>
        <p:nvSpPr>
          <p:cNvPr id="54280" name="AutoShape 4"/>
          <p:cNvSpPr>
            <a:spLocks noChangeArrowheads="1"/>
          </p:cNvSpPr>
          <p:nvPr/>
        </p:nvSpPr>
        <p:spPr bwMode="auto">
          <a:xfrm>
            <a:off x="1331913" y="5589588"/>
            <a:ext cx="6699250" cy="500062"/>
          </a:xfrm>
          <a:prstGeom prst="roundRect">
            <a:avLst>
              <a:gd name="adj" fmla="val 8815"/>
            </a:avLst>
          </a:prstGeom>
          <a:solidFill>
            <a:schemeClr val="bg1"/>
          </a:solidFill>
          <a:ln>
            <a:noFill/>
          </a:ln>
          <a:effectLst>
            <a:prstShdw prst="shdw17" dist="35921" dir="2700000">
              <a:srgbClr val="002F5C">
                <a:alpha val="50000"/>
              </a:srgb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algn="ctr" eaLnBrk="1" hangingPunct="1">
              <a:spcBef>
                <a:spcPct val="0"/>
              </a:spcBef>
              <a:buFontTx/>
              <a:buNone/>
            </a:pPr>
            <a:r>
              <a:rPr lang="fr-FR" altLang="fr-FR" sz="1400">
                <a:solidFill>
                  <a:schemeClr val="tx1"/>
                </a:solidFill>
              </a:rPr>
              <a:t>Lexing</a:t>
            </a:r>
            <a:r>
              <a:rPr lang="fr-FR" altLang="fr-FR" sz="2000">
                <a:solidFill>
                  <a:schemeClr val="tx1"/>
                </a:solidFill>
              </a:rPr>
              <a:t> </a:t>
            </a:r>
            <a:r>
              <a:rPr lang="fr-FR" altLang="fr-FR" sz="1200">
                <a:solidFill>
                  <a:schemeClr val="tx1"/>
                </a:solidFill>
              </a:rPr>
              <a:t>est une marque déposée par Alain Bensoussan Selas</a:t>
            </a:r>
            <a:endParaRPr lang="fr-FR" altLang="fr-FR" sz="1800">
              <a:solidFill>
                <a:schemeClr val="tx1"/>
              </a:solidFill>
            </a:endParaRPr>
          </a:p>
        </p:txBody>
      </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re 1"/>
          <p:cNvSpPr>
            <a:spLocks noGrp="1"/>
          </p:cNvSpPr>
          <p:nvPr>
            <p:ph type="title"/>
          </p:nvPr>
        </p:nvSpPr>
        <p:spPr>
          <a:xfrm>
            <a:off x="182563" y="274638"/>
            <a:ext cx="8778875" cy="1143000"/>
          </a:xfrm>
        </p:spPr>
        <p:txBody>
          <a:bodyPr/>
          <a:lstStyle/>
          <a:p>
            <a:pPr eaLnBrk="1" hangingPunct="1"/>
            <a:r>
              <a:rPr lang="fr-FR" altLang="fr-FR" b="1" smtClean="0">
                <a:latin typeface="Arial" charset="0"/>
                <a:cs typeface="Arial" charset="0"/>
              </a:rPr>
              <a:t>Définition « donnée à caractère personnel »</a:t>
            </a:r>
          </a:p>
        </p:txBody>
      </p:sp>
      <p:sp>
        <p:nvSpPr>
          <p:cNvPr id="10243"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95ECCAEA-773F-447B-8AA5-0EC87E53E856}" type="datetime1">
              <a:rPr lang="fr-FR" altLang="fr-FR" sz="1000" smtClean="0"/>
              <a:pPr eaLnBrk="1" fontAlgn="base" hangingPunct="1">
                <a:spcBef>
                  <a:spcPct val="0"/>
                </a:spcBef>
                <a:spcAft>
                  <a:spcPct val="0"/>
                </a:spcAft>
                <a:buFontTx/>
                <a:buNone/>
              </a:pPr>
              <a:t>13/04/2015</a:t>
            </a:fld>
            <a:endParaRPr lang="fr-FR" altLang="fr-FR" sz="1000" smtClean="0"/>
          </a:p>
        </p:txBody>
      </p:sp>
      <p:sp>
        <p:nvSpPr>
          <p:cNvPr id="10244"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r>
              <a:rPr lang="fr-FR" altLang="fr-FR" sz="1000" smtClean="0"/>
              <a:t>Confidentiel Entreprise</a:t>
            </a:r>
          </a:p>
        </p:txBody>
      </p:sp>
      <p:sp>
        <p:nvSpPr>
          <p:cNvPr id="10245" name="Espace réservé du numéro de diapositive 5"/>
          <p:cNvSpPr>
            <a:spLocks noGrp="1"/>
          </p:cNvSpPr>
          <p:nvPr>
            <p:ph type="sldNum" sz="quarter" idx="12"/>
          </p:nvPr>
        </p:nvSpPr>
        <p:spPr bwMode="auto">
          <a:xfrm>
            <a:off x="8375650" y="6237288"/>
            <a:ext cx="611188"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5BB79230-DD3F-46A2-BDD3-7E799D1551CD}" type="slidenum">
              <a:rPr lang="fr-FR" altLang="fr-FR" sz="1200" smtClean="0">
                <a:solidFill>
                  <a:schemeClr val="bg1"/>
                </a:solidFill>
              </a:rPr>
              <a:pPr eaLnBrk="1" fontAlgn="base" hangingPunct="1">
                <a:spcBef>
                  <a:spcPct val="0"/>
                </a:spcBef>
                <a:spcAft>
                  <a:spcPct val="0"/>
                </a:spcAft>
                <a:buFontTx/>
                <a:buNone/>
              </a:pPr>
              <a:t>6</a:t>
            </a:fld>
            <a:endParaRPr lang="fr-FR" altLang="fr-FR" sz="1200" smtClean="0">
              <a:solidFill>
                <a:schemeClr val="bg1"/>
              </a:solidFill>
            </a:endParaRPr>
          </a:p>
        </p:txBody>
      </p:sp>
      <p:pic>
        <p:nvPicPr>
          <p:cNvPr id="102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857500" y="1557338"/>
            <a:ext cx="3413125" cy="93821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F4D71"/>
                  </a:outerShdw>
                </a:effectLst>
              </a14:hiddenEffects>
            </a:ext>
          </a:extLst>
        </p:spPr>
      </p:pic>
      <p:pic>
        <p:nvPicPr>
          <p:cNvPr id="102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6275" y="2781300"/>
            <a:ext cx="17145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F4D71"/>
                  </a:outerShdw>
                </a:effectLst>
              </a14:hiddenEffects>
            </a:ext>
          </a:extLst>
        </p:spPr>
      </p:pic>
      <p:pic>
        <p:nvPicPr>
          <p:cNvPr id="102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563" y="3214688"/>
            <a:ext cx="8778875" cy="184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F4D71"/>
                  </a:outerShdw>
                </a:effectLst>
              </a14:hiddenEffects>
            </a:ext>
          </a:extLst>
        </p:spPr>
      </p:pic>
      <p:pic>
        <p:nvPicPr>
          <p:cNvPr id="102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5157788"/>
            <a:ext cx="9156701" cy="73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F4D71"/>
                  </a:outerShdw>
                </a:effectLst>
              </a14:hiddenEffects>
            </a:ext>
          </a:extLst>
        </p:spPr>
      </p:pic>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re 1"/>
          <p:cNvSpPr>
            <a:spLocks noGrp="1"/>
          </p:cNvSpPr>
          <p:nvPr>
            <p:ph type="title"/>
          </p:nvPr>
        </p:nvSpPr>
        <p:spPr/>
        <p:txBody>
          <a:bodyPr/>
          <a:lstStyle/>
          <a:p>
            <a:pPr eaLnBrk="1" hangingPunct="1"/>
            <a:r>
              <a:rPr lang="fr-FR" altLang="fr-FR" b="1" smtClean="0">
                <a:latin typeface="Arial" charset="0"/>
                <a:cs typeface="Arial" charset="0"/>
              </a:rPr>
              <a:t>Définition « traitement »</a:t>
            </a:r>
          </a:p>
        </p:txBody>
      </p:sp>
      <p:pic>
        <p:nvPicPr>
          <p:cNvPr id="11267" name="Espace réservé du contenu 6" descr="Capture d’écran"/>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684213" y="1484313"/>
            <a:ext cx="7834312" cy="4392612"/>
          </a:xfrm>
        </p:spPr>
      </p:pic>
      <p:sp>
        <p:nvSpPr>
          <p:cNvPr id="11268"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EBF9CF1D-A8A8-49E8-8523-52E05F5A5BD8}" type="datetime1">
              <a:rPr lang="fr-FR" altLang="fr-FR" sz="1000" smtClean="0"/>
              <a:pPr eaLnBrk="1" fontAlgn="base" hangingPunct="1">
                <a:spcBef>
                  <a:spcPct val="0"/>
                </a:spcBef>
                <a:spcAft>
                  <a:spcPct val="0"/>
                </a:spcAft>
                <a:buFontTx/>
                <a:buNone/>
              </a:pPr>
              <a:t>13/04/2015</a:t>
            </a:fld>
            <a:endParaRPr lang="fr-FR" altLang="fr-FR" sz="1000" smtClean="0"/>
          </a:p>
        </p:txBody>
      </p:sp>
      <p:sp>
        <p:nvSpPr>
          <p:cNvPr id="11269"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r>
              <a:rPr lang="fr-FR" altLang="fr-FR" sz="1000" smtClean="0"/>
              <a:t>Confidentiel Entreprise</a:t>
            </a:r>
          </a:p>
        </p:txBody>
      </p:sp>
      <p:sp>
        <p:nvSpPr>
          <p:cNvPr id="11270" name="Espace réservé du numéro de diapositive 5"/>
          <p:cNvSpPr>
            <a:spLocks noGrp="1"/>
          </p:cNvSpPr>
          <p:nvPr>
            <p:ph type="sldNum" sz="quarter" idx="12"/>
          </p:nvPr>
        </p:nvSpPr>
        <p:spPr bwMode="auto">
          <a:xfrm>
            <a:off x="8388350" y="6237288"/>
            <a:ext cx="611188"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B33814D6-48CA-4B28-8857-BF3CD3F63670}" type="slidenum">
              <a:rPr lang="fr-FR" altLang="fr-FR" sz="1200" smtClean="0">
                <a:solidFill>
                  <a:schemeClr val="bg1"/>
                </a:solidFill>
              </a:rPr>
              <a:pPr eaLnBrk="1" fontAlgn="base" hangingPunct="1">
                <a:spcBef>
                  <a:spcPct val="0"/>
                </a:spcBef>
                <a:spcAft>
                  <a:spcPct val="0"/>
                </a:spcAft>
                <a:buFontTx/>
                <a:buNone/>
              </a:pPr>
              <a:t>7</a:t>
            </a:fld>
            <a:endParaRPr lang="fr-FR" altLang="fr-FR" sz="1200" smtClean="0">
              <a:solidFill>
                <a:schemeClr val="bg1"/>
              </a:solidFill>
            </a:endParaRPr>
          </a:p>
        </p:txBody>
      </p:sp>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re 1"/>
          <p:cNvSpPr>
            <a:spLocks noGrp="1"/>
          </p:cNvSpPr>
          <p:nvPr>
            <p:ph type="title"/>
          </p:nvPr>
        </p:nvSpPr>
        <p:spPr/>
        <p:txBody>
          <a:bodyPr/>
          <a:lstStyle/>
          <a:p>
            <a:pPr eaLnBrk="1" hangingPunct="1"/>
            <a:r>
              <a:rPr lang="fr-FR" altLang="fr-FR" b="1" smtClean="0">
                <a:latin typeface="Arial" charset="0"/>
                <a:cs typeface="Arial" charset="0"/>
              </a:rPr>
              <a:t>Définition « consentement »</a:t>
            </a:r>
          </a:p>
        </p:txBody>
      </p:sp>
      <p:sp>
        <p:nvSpPr>
          <p:cNvPr id="12291"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B1F24A5E-446B-4E46-9C9E-045AE38F6490}" type="datetime1">
              <a:rPr lang="fr-FR" altLang="fr-FR" sz="1000" smtClean="0"/>
              <a:pPr eaLnBrk="1" fontAlgn="base" hangingPunct="1">
                <a:spcBef>
                  <a:spcPct val="0"/>
                </a:spcBef>
                <a:spcAft>
                  <a:spcPct val="0"/>
                </a:spcAft>
                <a:buFontTx/>
                <a:buNone/>
              </a:pPr>
              <a:t>13/04/2015</a:t>
            </a:fld>
            <a:endParaRPr lang="fr-FR" altLang="fr-FR" sz="1000" smtClean="0"/>
          </a:p>
        </p:txBody>
      </p:sp>
      <p:sp>
        <p:nvSpPr>
          <p:cNvPr id="12292"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r>
              <a:rPr lang="fr-FR" altLang="fr-FR" sz="1000" smtClean="0"/>
              <a:t>Confidentiel Entreprise</a:t>
            </a:r>
          </a:p>
        </p:txBody>
      </p:sp>
      <p:sp>
        <p:nvSpPr>
          <p:cNvPr id="12293" name="Espace réservé du numéro de diapositive 5"/>
          <p:cNvSpPr>
            <a:spLocks noGrp="1"/>
          </p:cNvSpPr>
          <p:nvPr>
            <p:ph type="sldNum" sz="quarter" idx="12"/>
          </p:nvPr>
        </p:nvSpPr>
        <p:spPr bwMode="auto">
          <a:xfrm>
            <a:off x="8412163" y="6308725"/>
            <a:ext cx="6096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449C29AD-73E6-4764-B3C6-F0BE0C09CA5C}" type="slidenum">
              <a:rPr lang="fr-FR" altLang="fr-FR" sz="1200" smtClean="0">
                <a:solidFill>
                  <a:schemeClr val="bg1"/>
                </a:solidFill>
              </a:rPr>
              <a:pPr eaLnBrk="1" fontAlgn="base" hangingPunct="1">
                <a:spcBef>
                  <a:spcPct val="0"/>
                </a:spcBef>
                <a:spcAft>
                  <a:spcPct val="0"/>
                </a:spcAft>
                <a:buFontTx/>
                <a:buNone/>
              </a:pPr>
              <a:t>8</a:t>
            </a:fld>
            <a:endParaRPr lang="fr-FR" altLang="fr-FR" sz="1200" smtClean="0">
              <a:solidFill>
                <a:schemeClr val="bg1"/>
              </a:solidFill>
            </a:endParaRPr>
          </a:p>
        </p:txBody>
      </p:sp>
      <p:pic>
        <p:nvPicPr>
          <p:cNvPr id="122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933700" y="1196975"/>
            <a:ext cx="3011488" cy="78581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F4D71"/>
                  </a:outerShdw>
                </a:effectLst>
              </a14:hiddenEffects>
            </a:ext>
          </a:extLst>
        </p:spPr>
      </p:pic>
      <p:pic>
        <p:nvPicPr>
          <p:cNvPr id="122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6100" y="1905000"/>
            <a:ext cx="15875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F4D71"/>
                  </a:outerShdw>
                </a:effectLst>
              </a14:hiddenEffects>
            </a:ext>
          </a:extLst>
        </p:spPr>
      </p:pic>
      <p:pic>
        <p:nvPicPr>
          <p:cNvPr id="122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 y="2351088"/>
            <a:ext cx="8802688"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F4D71"/>
                  </a:outerShdw>
                </a:effectLst>
              </a14:hiddenEffects>
            </a:ext>
          </a:extLst>
        </p:spPr>
      </p:pic>
      <p:pic>
        <p:nvPicPr>
          <p:cNvPr id="122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75" y="3324225"/>
            <a:ext cx="365125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F4D71"/>
                  </a:outerShdw>
                </a:effectLst>
              </a14:hiddenEffects>
            </a:ext>
          </a:extLst>
        </p:spPr>
      </p:pic>
      <p:pic>
        <p:nvPicPr>
          <p:cNvPr id="1229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75" y="3644900"/>
            <a:ext cx="8650288" cy="256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F4D71"/>
                  </a:outerShdw>
                </a:effectLst>
              </a14:hiddenEffects>
            </a:ext>
          </a:extLst>
        </p:spPr>
      </p:pic>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re 1"/>
          <p:cNvSpPr>
            <a:spLocks noGrp="1"/>
          </p:cNvSpPr>
          <p:nvPr>
            <p:ph type="title"/>
          </p:nvPr>
        </p:nvSpPr>
        <p:spPr/>
        <p:txBody>
          <a:bodyPr/>
          <a:lstStyle/>
          <a:p>
            <a:pPr eaLnBrk="1" hangingPunct="1"/>
            <a:r>
              <a:rPr lang="fr-FR" altLang="fr-FR" b="1" smtClean="0">
                <a:latin typeface="Arial" charset="0"/>
                <a:cs typeface="Arial" charset="0"/>
              </a:rPr>
              <a:t>Principe de finalité</a:t>
            </a:r>
          </a:p>
        </p:txBody>
      </p:sp>
      <p:sp>
        <p:nvSpPr>
          <p:cNvPr id="13315"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3DD8C751-B30A-4945-A975-0231C80AE002}" type="datetime1">
              <a:rPr lang="fr-FR" altLang="fr-FR" sz="1000" smtClean="0"/>
              <a:pPr eaLnBrk="1" fontAlgn="base" hangingPunct="1">
                <a:spcBef>
                  <a:spcPct val="0"/>
                </a:spcBef>
                <a:spcAft>
                  <a:spcPct val="0"/>
                </a:spcAft>
                <a:buFontTx/>
                <a:buNone/>
              </a:pPr>
              <a:t>13/04/2015</a:t>
            </a:fld>
            <a:endParaRPr lang="fr-FR" altLang="fr-FR" sz="1000" smtClean="0"/>
          </a:p>
        </p:txBody>
      </p:sp>
      <p:sp>
        <p:nvSpPr>
          <p:cNvPr id="13316"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r>
              <a:rPr lang="fr-FR" altLang="fr-FR" sz="1000" smtClean="0"/>
              <a:t>Confidentiel Entreprise</a:t>
            </a:r>
          </a:p>
        </p:txBody>
      </p:sp>
      <p:sp>
        <p:nvSpPr>
          <p:cNvPr id="13317" name="Espace réservé du numéro de diapositive 5"/>
          <p:cNvSpPr>
            <a:spLocks noGrp="1"/>
          </p:cNvSpPr>
          <p:nvPr>
            <p:ph type="sldNum" sz="quarter" idx="12"/>
          </p:nvPr>
        </p:nvSpPr>
        <p:spPr bwMode="auto">
          <a:xfrm>
            <a:off x="8480425" y="6286500"/>
            <a:ext cx="611188"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2800">
                <a:solidFill>
                  <a:srgbClr val="004C99"/>
                </a:solidFill>
                <a:latin typeface="Arial" charset="0"/>
                <a:cs typeface="Arial" charset="0"/>
              </a:defRPr>
            </a:lvl1pPr>
            <a:lvl2pPr marL="742950" indent="-285750" eaLnBrk="0" hangingPunct="0">
              <a:spcBef>
                <a:spcPct val="20000"/>
              </a:spcBef>
              <a:buFont typeface="Arial" charset="0"/>
              <a:buChar char="–"/>
              <a:defRPr sz="2800">
                <a:solidFill>
                  <a:srgbClr val="004C99"/>
                </a:solidFill>
                <a:latin typeface="Arial" charset="0"/>
                <a:cs typeface="Arial" charset="0"/>
              </a:defRPr>
            </a:lvl2pPr>
            <a:lvl3pPr marL="1143000" indent="-228600" eaLnBrk="0" hangingPunct="0">
              <a:spcBef>
                <a:spcPct val="20000"/>
              </a:spcBef>
              <a:buFont typeface="Arial" charset="0"/>
              <a:buChar char="•"/>
              <a:defRPr sz="2400">
                <a:solidFill>
                  <a:srgbClr val="004C99"/>
                </a:solidFill>
                <a:latin typeface="Arial" charset="0"/>
                <a:cs typeface="Arial" charset="0"/>
              </a:defRPr>
            </a:lvl3pPr>
            <a:lvl4pPr marL="1600200" indent="-228600" eaLnBrk="0" hangingPunct="0">
              <a:spcBef>
                <a:spcPct val="20000"/>
              </a:spcBef>
              <a:buFont typeface="Arial" charset="0"/>
              <a:buChar char="–"/>
              <a:defRPr sz="2000">
                <a:solidFill>
                  <a:srgbClr val="004C99"/>
                </a:solidFill>
                <a:latin typeface="Arial" charset="0"/>
                <a:cs typeface="Arial" charset="0"/>
              </a:defRPr>
            </a:lvl4pPr>
            <a:lvl5pPr marL="2057400" indent="-228600" eaLnBrk="0" hangingPunct="0">
              <a:spcBef>
                <a:spcPct val="20000"/>
              </a:spcBef>
              <a:buFont typeface="Arial" charset="0"/>
              <a:buChar char="»"/>
              <a:defRPr sz="2000">
                <a:solidFill>
                  <a:srgbClr val="004C99"/>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rgbClr val="004C99"/>
                </a:solidFill>
                <a:latin typeface="Arial" charset="0"/>
                <a:cs typeface="Arial" charset="0"/>
              </a:defRPr>
            </a:lvl9pPr>
          </a:lstStyle>
          <a:p>
            <a:pPr eaLnBrk="1" fontAlgn="base" hangingPunct="1">
              <a:spcBef>
                <a:spcPct val="0"/>
              </a:spcBef>
              <a:spcAft>
                <a:spcPct val="0"/>
              </a:spcAft>
              <a:buFontTx/>
              <a:buNone/>
            </a:pPr>
            <a:fld id="{CE00FE25-4C72-4593-A8B0-80B773106635}" type="slidenum">
              <a:rPr lang="fr-FR" altLang="fr-FR" sz="1200" smtClean="0">
                <a:solidFill>
                  <a:schemeClr val="bg1"/>
                </a:solidFill>
              </a:rPr>
              <a:pPr eaLnBrk="1" fontAlgn="base" hangingPunct="1">
                <a:spcBef>
                  <a:spcPct val="0"/>
                </a:spcBef>
                <a:spcAft>
                  <a:spcPct val="0"/>
                </a:spcAft>
                <a:buFontTx/>
                <a:buNone/>
              </a:pPr>
              <a:t>9</a:t>
            </a:fld>
            <a:endParaRPr lang="fr-FR" altLang="fr-FR" sz="1200" smtClean="0">
              <a:solidFill>
                <a:schemeClr val="bg1"/>
              </a:solidFill>
            </a:endParaRPr>
          </a:p>
        </p:txBody>
      </p:sp>
      <p:pic>
        <p:nvPicPr>
          <p:cNvPr id="133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959225" y="1063625"/>
            <a:ext cx="1431925" cy="49371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F4D71"/>
                  </a:outerShdw>
                </a:effectLst>
              </a14:hiddenEffects>
            </a:ext>
          </a:extLst>
        </p:spPr>
      </p:pic>
      <p:pic>
        <p:nvPicPr>
          <p:cNvPr id="133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3488" y="1412875"/>
            <a:ext cx="6980237" cy="104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F4D71"/>
                  </a:outerShdw>
                </a:effectLst>
              </a14:hiddenEffects>
            </a:ext>
          </a:extLst>
        </p:spPr>
      </p:pic>
      <p:pic>
        <p:nvPicPr>
          <p:cNvPr id="133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2450" y="2462213"/>
            <a:ext cx="62865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F4D71"/>
                  </a:outerShdw>
                </a:effectLst>
              </a14:hiddenEffects>
            </a:ext>
          </a:extLst>
        </p:spPr>
      </p:pic>
      <p:pic>
        <p:nvPicPr>
          <p:cNvPr id="1332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6938" y="2479675"/>
            <a:ext cx="62865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F4D71"/>
                  </a:outerShdw>
                </a:effectLst>
              </a14:hiddenEffects>
            </a:ext>
          </a:extLst>
        </p:spPr>
      </p:pic>
      <p:pic>
        <p:nvPicPr>
          <p:cNvPr id="1332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3038" y="3141663"/>
            <a:ext cx="4645025" cy="950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F4D71"/>
                  </a:outerShdw>
                </a:effectLst>
              </a14:hiddenEffects>
            </a:ext>
          </a:extLst>
        </p:spPr>
      </p:pic>
      <p:pic>
        <p:nvPicPr>
          <p:cNvPr id="13323"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92675" y="3060700"/>
            <a:ext cx="4219575" cy="1201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F4D71"/>
                  </a:outerShdw>
                </a:effectLst>
              </a14:hiddenEffects>
            </a:ext>
          </a:extLst>
        </p:spPr>
      </p:pic>
      <p:pic>
        <p:nvPicPr>
          <p:cNvPr id="13324"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7013" y="4314825"/>
            <a:ext cx="1335087"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F4D71"/>
                  </a:outerShdw>
                </a:effectLst>
              </a14:hiddenEffects>
            </a:ext>
          </a:extLst>
        </p:spPr>
      </p:pic>
      <p:pic>
        <p:nvPicPr>
          <p:cNvPr id="13325"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12863" y="4724400"/>
            <a:ext cx="6980237"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F4D71"/>
                  </a:outerShdw>
                </a:effectLst>
              </a14:hiddenEffects>
            </a:ext>
          </a:extLst>
        </p:spPr>
      </p:pic>
    </p:spTree>
  </p:cSld>
  <p:clrMapOvr>
    <a:masterClrMapping/>
  </p:clrMapOvr>
  <p:transition>
    <p:random/>
  </p:transition>
</p:sld>
</file>

<file path=ppt/theme/theme1.xml><?xml version="1.0" encoding="utf-8"?>
<a:theme xmlns:a="http://schemas.openxmlformats.org/drawingml/2006/main" name="Lexing_G4">
  <a:themeElements>
    <a:clrScheme name="Lexing_G4">
      <a:dk1>
        <a:srgbClr val="004C99"/>
      </a:dk1>
      <a:lt1>
        <a:srgbClr val="FFFFFF"/>
      </a:lt1>
      <a:dk2>
        <a:srgbClr val="004C99"/>
      </a:dk2>
      <a:lt2>
        <a:srgbClr val="FFFFFF"/>
      </a:lt2>
      <a:accent1>
        <a:srgbClr val="4F81BD"/>
      </a:accent1>
      <a:accent2>
        <a:srgbClr val="C0504D"/>
      </a:accent2>
      <a:accent3>
        <a:srgbClr val="9BBB59"/>
      </a:accent3>
      <a:accent4>
        <a:srgbClr val="8064A2"/>
      </a:accent4>
      <a:accent5>
        <a:srgbClr val="4BACC6"/>
      </a:accent5>
      <a:accent6>
        <a:srgbClr val="F79646"/>
      </a:accent6>
      <a:hlink>
        <a:srgbClr val="366092"/>
      </a:hlink>
      <a:folHlink>
        <a:srgbClr val="800080"/>
      </a:folHlink>
    </a:clrScheme>
    <a:fontScheme name="Office Classiqu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a:spPr>
      <a:bodyPr rtlCol="0" anchor="ctr"/>
      <a:lstStyle>
        <a:defPPr algn="l">
          <a:defRPr sz="2800" dirty="0" smtClean="0">
            <a:solidFill>
              <a:srgbClr val="004C99"/>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2800" dirty="0" err="1" smtClean="0">
            <a:solidFill>
              <a:srgbClr val="004C99"/>
            </a:solidFill>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741</TotalTime>
  <Words>1803</Words>
  <Application>Microsoft Office PowerPoint</Application>
  <PresentationFormat>Affichage à l'écran (4:3)</PresentationFormat>
  <Paragraphs>556</Paragraphs>
  <Slides>52</Slides>
  <Notes>11</Notes>
  <HiddenSlides>0</HiddenSlides>
  <MMClips>0</MMClips>
  <ScaleCrop>false</ScaleCrop>
  <HeadingPairs>
    <vt:vector size="4" baseType="variant">
      <vt:variant>
        <vt:lpstr>Thème</vt:lpstr>
      </vt:variant>
      <vt:variant>
        <vt:i4>1</vt:i4>
      </vt:variant>
      <vt:variant>
        <vt:lpstr>Titres des diapositives</vt:lpstr>
      </vt:variant>
      <vt:variant>
        <vt:i4>52</vt:i4>
      </vt:variant>
    </vt:vector>
  </HeadingPairs>
  <TitlesOfParts>
    <vt:vector size="53" baseType="lpstr">
      <vt:lpstr>Lexing_G4</vt:lpstr>
      <vt:lpstr>Droit des technologies de l’information et de la communication   Informatique et libertés Données personnelles - Privacy </vt:lpstr>
      <vt:lpstr>Introduction</vt:lpstr>
      <vt:lpstr>Le plan</vt:lpstr>
      <vt:lpstr>Socle juridique</vt:lpstr>
      <vt:lpstr>Socle juridique </vt:lpstr>
      <vt:lpstr>Définition « donnée à caractère personnel »</vt:lpstr>
      <vt:lpstr>Définition « traitement »</vt:lpstr>
      <vt:lpstr>Définition « consentement »</vt:lpstr>
      <vt:lpstr>Principe de finalité</vt:lpstr>
      <vt:lpstr>Principe de proportionnalité</vt:lpstr>
      <vt:lpstr>Principe de légitimité</vt:lpstr>
      <vt:lpstr>Périmètre géographique</vt:lpstr>
      <vt:lpstr>2. Les acteurs</vt:lpstr>
      <vt:lpstr>Le responsable du traitement</vt:lpstr>
      <vt:lpstr>Les autres acteurs… </vt:lpstr>
      <vt:lpstr>La Cnil</vt:lpstr>
      <vt:lpstr>Cil - Fondement</vt:lpstr>
      <vt:lpstr>Cil - Désignation et transparence</vt:lpstr>
      <vt:lpstr>Cil - Missions</vt:lpstr>
      <vt:lpstr> Cil - Responsabilités</vt:lpstr>
      <vt:lpstr> … futurologie…</vt:lpstr>
      <vt:lpstr>3. « Les » droits données personnelles</vt:lpstr>
      <vt:lpstr>Catégories de données interdites</vt:lpstr>
      <vt:lpstr>Catégories de traitement à risque</vt:lpstr>
      <vt:lpstr>Typologie des démarches</vt:lpstr>
      <vt:lpstr>Mentions obligatoires</vt:lpstr>
      <vt:lpstr>Mentions obligatoires</vt:lpstr>
      <vt:lpstr>Droit des personnes</vt:lpstr>
      <vt:lpstr>Droit d’interrogation et d’accès direct</vt:lpstr>
      <vt:lpstr>Droit de rectification / suppression</vt:lpstr>
      <vt:lpstr>Droit d’opposition</vt:lpstr>
      <vt:lpstr>Présentation PowerPoint</vt:lpstr>
      <vt:lpstr>L’obligation de sécuriser</vt:lpstr>
      <vt:lpstr>Présentation PowerPoint</vt:lpstr>
      <vt:lpstr>Nouvelle disposition  Ordonnance n° 2011-1012 du 24 août 2011 </vt:lpstr>
      <vt:lpstr>Double obligation de notification</vt:lpstr>
      <vt:lpstr>Qu’est ce qu’une « violation »? </vt:lpstr>
      <vt:lpstr>Le texte vise…</vt:lpstr>
      <vt:lpstr>Mais qui est vraiment visé ? </vt:lpstr>
      <vt:lpstr>« J’ai l’intention d’introduire une obligation de notification des atteintes à la sécurité des données – comme je l’ai fait pour les télécoms et l’accès Internet quand j’étais commissaire en charge des télécommunications, mais cette fois pour tous les secteurs, y compris les services bancaires et financiers ».   Viviane Reding, juillet 2011 Vice-présidente de la Commission européenne Commissaire européen à la Justice, aux Droits fondamentaux et à la Citoyenneté </vt:lpstr>
      <vt:lpstr>Présentation PowerPoint</vt:lpstr>
      <vt:lpstr>Flux: typologie des pays et régime associé</vt:lpstr>
      <vt:lpstr>Flux: typologie des pays et régime associé</vt:lpstr>
      <vt:lpstr>4. Les risques et contrôle</vt:lpstr>
      <vt:lpstr>Présentation PowerPoint</vt:lpstr>
      <vt:lpstr>Présentation PowerPoint</vt:lpstr>
      <vt:lpstr>Pouvoir d’investigation </vt:lpstr>
      <vt:lpstr>Droits des contrôlés</vt:lpstr>
      <vt:lpstr>Un pouvoir de contrôle  encadré</vt:lpstr>
      <vt:lpstr>Sanctions de la Cnil </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ABA</dc:creator>
  <cp:lastModifiedBy>Utilisateur Windows</cp:lastModifiedBy>
  <cp:revision>83</cp:revision>
  <cp:lastPrinted>2014-03-20T09:27:00Z</cp:lastPrinted>
  <dcterms:created xsi:type="dcterms:W3CDTF">2011-09-12T14:29:52Z</dcterms:created>
  <dcterms:modified xsi:type="dcterms:W3CDTF">2015-04-13T07:30:34Z</dcterms:modified>
</cp:coreProperties>
</file>