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61" r:id="rId3"/>
    <p:sldId id="257" r:id="rId4"/>
    <p:sldId id="302" r:id="rId5"/>
    <p:sldId id="332" r:id="rId6"/>
    <p:sldId id="309" r:id="rId7"/>
    <p:sldId id="311" r:id="rId8"/>
    <p:sldId id="310" r:id="rId9"/>
    <p:sldId id="312" r:id="rId10"/>
    <p:sldId id="336" r:id="rId11"/>
    <p:sldId id="304" r:id="rId12"/>
    <p:sldId id="333" r:id="rId13"/>
    <p:sldId id="294" r:id="rId14"/>
    <p:sldId id="301" r:id="rId15"/>
    <p:sldId id="284" r:id="rId16"/>
    <p:sldId id="263" r:id="rId17"/>
    <p:sldId id="344" r:id="rId18"/>
    <p:sldId id="345" r:id="rId19"/>
    <p:sldId id="285" r:id="rId20"/>
    <p:sldId id="265" r:id="rId21"/>
    <p:sldId id="266" r:id="rId22"/>
    <p:sldId id="267" r:id="rId23"/>
    <p:sldId id="268" r:id="rId24"/>
    <p:sldId id="269" r:id="rId25"/>
    <p:sldId id="270" r:id="rId26"/>
    <p:sldId id="337" r:id="rId27"/>
    <p:sldId id="271" r:id="rId28"/>
    <p:sldId id="272" r:id="rId29"/>
    <p:sldId id="273" r:id="rId30"/>
    <p:sldId id="274" r:id="rId31"/>
    <p:sldId id="275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346" r:id="rId40"/>
    <p:sldId id="347" r:id="rId41"/>
  </p:sldIdLst>
  <p:sldSz cx="9144000" cy="6858000" type="screen4x3"/>
  <p:notesSz cx="6669088" cy="987266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6281E-B153-426F-BDF2-152B704BDD3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E6A2F26-4D67-42AE-A3F8-E93D6CBB283A}">
      <dgm:prSet phldrT="[Texte]"/>
      <dgm:spPr>
        <a:solidFill>
          <a:schemeClr val="bg1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1978</a:t>
          </a:r>
        </a:p>
        <a:p>
          <a:r>
            <a:rPr lang="fr-FR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Loi Informatique et libertés</a:t>
          </a:r>
          <a:endParaRPr lang="fr-FR" dirty="0">
            <a:solidFill>
              <a:schemeClr val="bg1">
                <a:lumMod val="8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6B7931-7541-4DBE-9EE4-2898E963C2F6}" type="parTrans" cxnId="{ADC6B964-7584-4FB4-B4FE-DABD561F77AB}">
      <dgm:prSet/>
      <dgm:spPr/>
      <dgm:t>
        <a:bodyPr/>
        <a:lstStyle/>
        <a:p>
          <a:endParaRPr lang="fr-FR"/>
        </a:p>
      </dgm:t>
    </dgm:pt>
    <dgm:pt modelId="{11E17C48-38C6-4BF0-988B-5F7026F42B45}" type="sibTrans" cxnId="{ADC6B964-7584-4FB4-B4FE-DABD561F77AB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11757D1E-639E-4545-A5AD-67BB363B8688}">
      <dgm:prSet phldrT="[Texte]"/>
      <dgm:spPr>
        <a:solidFill>
          <a:srgbClr val="FFFFE5"/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fr-FR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1985</a:t>
          </a:r>
        </a:p>
        <a:p>
          <a:r>
            <a:rPr lang="fr-FR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Droit d’auteur</a:t>
          </a:r>
          <a:endParaRPr lang="fr-FR" dirty="0">
            <a:solidFill>
              <a:schemeClr val="bg1">
                <a:lumMod val="8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D37BDA-C9FA-4ED9-A381-7DD6AC775ABD}" type="parTrans" cxnId="{98E4405C-9D1E-4099-9367-13C3AF27CA45}">
      <dgm:prSet/>
      <dgm:spPr/>
      <dgm:t>
        <a:bodyPr/>
        <a:lstStyle/>
        <a:p>
          <a:endParaRPr lang="fr-FR"/>
        </a:p>
      </dgm:t>
    </dgm:pt>
    <dgm:pt modelId="{653A0CBD-2F9A-49F0-A2CC-3B1E282562CC}" type="sibTrans" cxnId="{98E4405C-9D1E-4099-9367-13C3AF27CA4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fr-FR"/>
        </a:p>
      </dgm:t>
    </dgm:pt>
    <dgm:pt modelId="{53DD2A18-46B2-4250-8B20-0B97DDC8E5EC}">
      <dgm:prSet phldrT="[Texte]"/>
      <dgm:spPr>
        <a:solidFill>
          <a:srgbClr val="FCFEB4"/>
        </a:solidFill>
      </dgm:spPr>
      <dgm:t>
        <a:bodyPr/>
        <a:lstStyle/>
        <a:p>
          <a:r>
            <a:rPr lang="fr-FR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1988</a:t>
          </a:r>
        </a:p>
        <a:p>
          <a:r>
            <a:rPr lang="fr-FR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STAD Fraude Informatique</a:t>
          </a:r>
          <a:endParaRPr lang="fr-FR" dirty="0">
            <a:solidFill>
              <a:schemeClr val="bg1">
                <a:lumMod val="8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8EC5DDD-4DB6-4509-B292-9049ED334A72}" type="parTrans" cxnId="{65BA5334-A445-4807-8C2F-70624F00A705}">
      <dgm:prSet/>
      <dgm:spPr/>
      <dgm:t>
        <a:bodyPr/>
        <a:lstStyle/>
        <a:p>
          <a:endParaRPr lang="fr-FR"/>
        </a:p>
      </dgm:t>
    </dgm:pt>
    <dgm:pt modelId="{783623E9-BBB8-4B72-92C5-72BB2A2C7EFC}" type="sibTrans" cxnId="{65BA5334-A445-4807-8C2F-70624F00A705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E0F89E16-9EF5-4E33-85FE-4F39C114A9D8}">
      <dgm:prSet phldrT="[Texte]"/>
      <dgm:spPr>
        <a:solidFill>
          <a:srgbClr val="F1AD49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2004</a:t>
          </a:r>
        </a:p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LCEN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1606E3-D418-4F0F-8443-88FB1D2CE470}" type="parTrans" cxnId="{77861AC1-C32B-4632-9851-AECE2CC55E09}">
      <dgm:prSet/>
      <dgm:spPr/>
      <dgm:t>
        <a:bodyPr/>
        <a:lstStyle/>
        <a:p>
          <a:endParaRPr lang="fr-FR"/>
        </a:p>
      </dgm:t>
    </dgm:pt>
    <dgm:pt modelId="{3B7A5CE6-1090-4441-8855-8C0E822400AF}" type="sibTrans" cxnId="{77861AC1-C32B-4632-9851-AECE2CC55E09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58054737-CA61-460E-B699-F768451A5336}">
      <dgm:prSet phldrT="[Texte]"/>
      <dgm:spPr>
        <a:solidFill>
          <a:srgbClr val="E36F0F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2004</a:t>
          </a:r>
        </a:p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Informatique et libertés II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BCE51D-764D-406D-9F12-1A491C0F885D}" type="parTrans" cxnId="{598EF57D-A28B-436D-A724-EBDA1F0A4E2C}">
      <dgm:prSet/>
      <dgm:spPr/>
      <dgm:t>
        <a:bodyPr/>
        <a:lstStyle/>
        <a:p>
          <a:endParaRPr lang="fr-FR"/>
        </a:p>
      </dgm:t>
    </dgm:pt>
    <dgm:pt modelId="{CFCECB4A-8D87-448A-A333-CF8BD698E3B8}" type="sibTrans" cxnId="{598EF57D-A28B-436D-A724-EBDA1F0A4E2C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DB182BE9-E961-48C9-AB35-56A98ED3EE6B}">
      <dgm:prSet phldrT="[Texte]"/>
      <dgm:spPr>
        <a:solidFill>
          <a:srgbClr val="F84B1C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2009</a:t>
          </a:r>
        </a:p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HADOPI I et II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06C9D9-4734-4F0E-A833-978135740B75}" type="parTrans" cxnId="{4E07F568-8768-4A52-964F-0EEF73C4AD29}">
      <dgm:prSet/>
      <dgm:spPr/>
      <dgm:t>
        <a:bodyPr/>
        <a:lstStyle/>
        <a:p>
          <a:endParaRPr lang="fr-FR"/>
        </a:p>
      </dgm:t>
    </dgm:pt>
    <dgm:pt modelId="{AA6D2FC3-893A-4CA5-BFC8-54DC7AA666B7}" type="sibTrans" cxnId="{4E07F568-8768-4A52-964F-0EEF73C4AD29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1312FA05-3D5A-4814-8140-B6D5D683BFA9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2010</a:t>
          </a:r>
        </a:p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Loi sur les jeux d’argent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4C04E0-40D6-4739-84F0-62BCBA537B86}" type="parTrans" cxnId="{BF7455E2-9696-43CD-ADB4-AAFECDD89D76}">
      <dgm:prSet/>
      <dgm:spPr/>
      <dgm:t>
        <a:bodyPr/>
        <a:lstStyle/>
        <a:p>
          <a:endParaRPr lang="fr-FR"/>
        </a:p>
      </dgm:t>
    </dgm:pt>
    <dgm:pt modelId="{BAB1B21F-A013-49A3-85E5-F14DDC372991}" type="sibTrans" cxnId="{BF7455E2-9696-43CD-ADB4-AAFECDD89D76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7B355DC2-E4F0-43CF-A40B-29A6EEF412BC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2011 Cookies</a:t>
          </a:r>
        </a:p>
      </dgm:t>
    </dgm:pt>
    <dgm:pt modelId="{BA067436-AB8F-41E8-B15E-1A10735E39F9}" type="parTrans" cxnId="{628F6BE5-8075-46BF-84C7-11B7A4FE71C1}">
      <dgm:prSet/>
      <dgm:spPr/>
      <dgm:t>
        <a:bodyPr/>
        <a:lstStyle/>
        <a:p>
          <a:endParaRPr lang="fr-FR"/>
        </a:p>
      </dgm:t>
    </dgm:pt>
    <dgm:pt modelId="{B011A127-923B-4433-98E5-129DEF27B382}" type="sibTrans" cxnId="{628F6BE5-8075-46BF-84C7-11B7A4FE71C1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9EB7DDCE-F069-4AE4-BABC-0A4963E73575}">
      <dgm:prSet phldrT="[Texte]"/>
      <dgm:spPr>
        <a:solidFill>
          <a:srgbClr val="8D0401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2011</a:t>
          </a:r>
        </a:p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Ordonnance Failles de sécurité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24037C-3132-4B6C-964E-DFC5A62DF629}" type="parTrans" cxnId="{14BDEFA7-9671-4B12-841E-FBF0FD1DEC12}">
      <dgm:prSet/>
      <dgm:spPr/>
      <dgm:t>
        <a:bodyPr/>
        <a:lstStyle/>
        <a:p>
          <a:endParaRPr lang="fr-FR"/>
        </a:p>
      </dgm:t>
    </dgm:pt>
    <dgm:pt modelId="{5A92CDE7-3178-421C-96C9-7BE4864C7E23}" type="sibTrans" cxnId="{14BDEFA7-9671-4B12-841E-FBF0FD1DEC12}">
      <dgm:prSet/>
      <dgm:spPr/>
      <dgm:t>
        <a:bodyPr/>
        <a:lstStyle/>
        <a:p>
          <a:endParaRPr lang="fr-FR"/>
        </a:p>
      </dgm:t>
    </dgm:pt>
    <dgm:pt modelId="{6776B533-F7D8-47B5-BD48-DF1C183857D1}">
      <dgm:prSet phldrT="[Texte]"/>
      <dgm:spPr>
        <a:solidFill>
          <a:srgbClr val="FAEB7A"/>
        </a:solidFill>
      </dgm:spPr>
      <dgm:t>
        <a:bodyPr/>
        <a:lstStyle/>
        <a:p>
          <a:r>
            <a:rPr lang="fr-FR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2001</a:t>
          </a:r>
        </a:p>
        <a:p>
          <a:r>
            <a:rPr lang="fr-FR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Loi sur la sécurité quotidienne (LSQ)</a:t>
          </a:r>
          <a:endParaRPr lang="fr-FR" dirty="0">
            <a:solidFill>
              <a:schemeClr val="bg1">
                <a:lumMod val="8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EEDB1A-DD65-4AE0-B38A-2F871D9D597A}" type="parTrans" cxnId="{A5644031-287A-499D-90A2-9950D0CC7693}">
      <dgm:prSet/>
      <dgm:spPr/>
      <dgm:t>
        <a:bodyPr/>
        <a:lstStyle/>
        <a:p>
          <a:endParaRPr lang="fr-FR"/>
        </a:p>
      </dgm:t>
    </dgm:pt>
    <dgm:pt modelId="{0D029D1A-EEB1-4491-8F4F-4EA65350D931}" type="sibTrans" cxnId="{A5644031-287A-499D-90A2-9950D0CC7693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5C1B48E2-81CB-426D-B2C2-86165581A113}">
      <dgm:prSet phldrT="[Texte]"/>
      <dgm:spPr>
        <a:solidFill>
          <a:srgbClr val="F8BB42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2002</a:t>
          </a:r>
        </a:p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LOPSI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E42A9F6-BF27-442A-B9D5-E75676F181FE}" type="parTrans" cxnId="{9525AE81-2E76-4364-994F-3C90AF0DB55D}">
      <dgm:prSet/>
      <dgm:spPr/>
      <dgm:t>
        <a:bodyPr/>
        <a:lstStyle/>
        <a:p>
          <a:endParaRPr lang="fr-FR"/>
        </a:p>
      </dgm:t>
    </dgm:pt>
    <dgm:pt modelId="{4454DE11-5881-466A-9E5B-09EBD81BFAC7}" type="sibTrans" cxnId="{9525AE81-2E76-4364-994F-3C90AF0DB55D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F933966C-5C29-49FD-8882-27A8B795B838}">
      <dgm:prSet phldrT="[Texte]"/>
      <dgm:spPr>
        <a:solidFill>
          <a:srgbClr val="E75419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2006</a:t>
          </a:r>
        </a:p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DADVSI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B63AD9-A815-4077-81AA-8D511A0C7AB6}" type="parTrans" cxnId="{F507B730-95C5-4483-A3E0-FF89ACCAA227}">
      <dgm:prSet/>
      <dgm:spPr/>
      <dgm:t>
        <a:bodyPr/>
        <a:lstStyle/>
        <a:p>
          <a:endParaRPr lang="fr-FR"/>
        </a:p>
      </dgm:t>
    </dgm:pt>
    <dgm:pt modelId="{AB483F32-A673-4E75-B147-650D71943138}" type="sibTrans" cxnId="{F507B730-95C5-4483-A3E0-FF89ACCAA227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E40E4012-DE0C-460B-8291-F868A6C6FC39}">
      <dgm:prSet phldrT="[Texte]"/>
      <dgm:spPr>
        <a:solidFill>
          <a:srgbClr val="8D0401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2014 contenus illicites 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6CA016-83E8-4F32-AD27-4A35DF153B56}" type="parTrans" cxnId="{0182FE89-EC96-4192-95F7-034DE60F9F09}">
      <dgm:prSet/>
      <dgm:spPr/>
      <dgm:t>
        <a:bodyPr/>
        <a:lstStyle/>
        <a:p>
          <a:endParaRPr lang="fr-FR"/>
        </a:p>
      </dgm:t>
    </dgm:pt>
    <dgm:pt modelId="{F61E7227-D647-444F-BF96-C8B98BCCA0F0}" type="sibTrans" cxnId="{0182FE89-EC96-4192-95F7-034DE60F9F09}">
      <dgm:prSet/>
      <dgm:spPr/>
      <dgm:t>
        <a:bodyPr/>
        <a:lstStyle/>
        <a:p>
          <a:endParaRPr lang="fr-FR"/>
        </a:p>
      </dgm:t>
    </dgm:pt>
    <dgm:pt modelId="{B6DAF365-1DED-45AF-903B-8F537F147891}">
      <dgm:prSet phldrT="[Texte]"/>
      <dgm:spPr>
        <a:solidFill>
          <a:srgbClr val="E36F0F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2004 Droit des télécoms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35C370-3C7C-4D47-927C-95A917A5941C}" type="parTrans" cxnId="{35B66245-ED52-465D-982A-8033EB54C07F}">
      <dgm:prSet/>
      <dgm:spPr/>
      <dgm:t>
        <a:bodyPr/>
        <a:lstStyle/>
        <a:p>
          <a:endParaRPr lang="fr-FR"/>
        </a:p>
      </dgm:t>
    </dgm:pt>
    <dgm:pt modelId="{963F728A-4885-49C3-8B12-F662B4B91169}" type="sibTrans" cxnId="{35B66245-ED52-465D-982A-8033EB54C07F}">
      <dgm:prSet/>
      <dgm:spPr/>
      <dgm:t>
        <a:bodyPr/>
        <a:lstStyle/>
        <a:p>
          <a:endParaRPr lang="fr-FR"/>
        </a:p>
      </dgm:t>
    </dgm:pt>
    <dgm:pt modelId="{BE9AAA6E-9C65-46FC-A5C9-5357B9CA4309}">
      <dgm:prSet phldrT="[Texte]"/>
      <dgm:spPr>
        <a:solidFill>
          <a:srgbClr val="E36F0F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2004 e-syndicat</a:t>
          </a:r>
          <a:endParaRPr lang="fr-F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8D1BE1F-5E3D-4D30-99CC-F57D7D08EE76}" type="parTrans" cxnId="{91830FA4-C145-41EB-8A7E-8E644B899EB5}">
      <dgm:prSet/>
      <dgm:spPr/>
      <dgm:t>
        <a:bodyPr/>
        <a:lstStyle/>
        <a:p>
          <a:endParaRPr lang="fr-FR"/>
        </a:p>
      </dgm:t>
    </dgm:pt>
    <dgm:pt modelId="{F706C6EC-1124-4074-87BA-98DBB1E7AADC}" type="sibTrans" cxnId="{91830FA4-C145-41EB-8A7E-8E644B899EB5}">
      <dgm:prSet/>
      <dgm:spPr/>
      <dgm:t>
        <a:bodyPr/>
        <a:lstStyle/>
        <a:p>
          <a:endParaRPr lang="fr-FR"/>
        </a:p>
      </dgm:t>
    </dgm:pt>
    <dgm:pt modelId="{1B12E946-ECAA-48E2-8720-B2C439DBAC27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2011</a:t>
          </a:r>
        </a:p>
        <a:p>
          <a:r>
            <a: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LOPPSI 2</a:t>
          </a:r>
        </a:p>
      </dgm:t>
    </dgm:pt>
    <dgm:pt modelId="{7EDA1F44-BE34-4315-87FF-2C295B019964}" type="parTrans" cxnId="{9F8E6443-C120-4B99-A38B-01106C94D76B}">
      <dgm:prSet/>
      <dgm:spPr/>
      <dgm:t>
        <a:bodyPr/>
        <a:lstStyle/>
        <a:p>
          <a:endParaRPr lang="fr-FR"/>
        </a:p>
      </dgm:t>
    </dgm:pt>
    <dgm:pt modelId="{43C7DBB9-7810-42DC-9B1C-C8061236D86C}" type="sibTrans" cxnId="{9F8E6443-C120-4B99-A38B-01106C94D76B}">
      <dgm:prSet/>
      <dgm:spPr/>
      <dgm:t>
        <a:bodyPr/>
        <a:lstStyle/>
        <a:p>
          <a:endParaRPr lang="fr-FR"/>
        </a:p>
      </dgm:t>
    </dgm:pt>
    <dgm:pt modelId="{E5294B73-ED54-4B52-A3A2-48DD9708DBBA}" type="pres">
      <dgm:prSet presAssocID="{B646281E-B153-426F-BDF2-152B704BDD3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0B4D81D5-49EC-48FA-B4D6-E130C54E227C}" type="pres">
      <dgm:prSet presAssocID="{3E6A2F26-4D67-42AE-A3F8-E93D6CBB283A}" presName="compNode" presStyleCnt="0"/>
      <dgm:spPr/>
    </dgm:pt>
    <dgm:pt modelId="{AAA6C612-E54D-4F4A-95BB-A588049A2E78}" type="pres">
      <dgm:prSet presAssocID="{3E6A2F26-4D67-42AE-A3F8-E93D6CBB283A}" presName="dummyConnPt" presStyleCnt="0"/>
      <dgm:spPr/>
    </dgm:pt>
    <dgm:pt modelId="{25CEB743-A2F0-4963-856D-BA80BCB6FDFD}" type="pres">
      <dgm:prSet presAssocID="{3E6A2F26-4D67-42AE-A3F8-E93D6CBB283A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316C0B-BC11-4E35-97FA-BC5F70515C16}" type="pres">
      <dgm:prSet presAssocID="{11E17C48-38C6-4BF0-988B-5F7026F42B45}" presName="sibTrans" presStyleLbl="bgSibTrans2D1" presStyleIdx="0" presStyleCnt="15"/>
      <dgm:spPr/>
      <dgm:t>
        <a:bodyPr/>
        <a:lstStyle/>
        <a:p>
          <a:endParaRPr lang="fr-FR"/>
        </a:p>
      </dgm:t>
    </dgm:pt>
    <dgm:pt modelId="{3172AB78-81B1-44EB-8686-FC1CAECF96DA}" type="pres">
      <dgm:prSet presAssocID="{11757D1E-639E-4545-A5AD-67BB363B8688}" presName="compNode" presStyleCnt="0"/>
      <dgm:spPr/>
    </dgm:pt>
    <dgm:pt modelId="{5BE790F6-FE17-4A5B-91B8-F5F96E826A83}" type="pres">
      <dgm:prSet presAssocID="{11757D1E-639E-4545-A5AD-67BB363B8688}" presName="dummyConnPt" presStyleCnt="0"/>
      <dgm:spPr/>
    </dgm:pt>
    <dgm:pt modelId="{9DCF5DA5-D7D6-4DBD-9B6C-31D4E67D6A9C}" type="pres">
      <dgm:prSet presAssocID="{11757D1E-639E-4545-A5AD-67BB363B8688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388D8A-CC3A-4F6B-8EF0-6A6E5FF52E50}" type="pres">
      <dgm:prSet presAssocID="{653A0CBD-2F9A-49F0-A2CC-3B1E282562CC}" presName="sibTrans" presStyleLbl="bgSibTrans2D1" presStyleIdx="1" presStyleCnt="15"/>
      <dgm:spPr/>
      <dgm:t>
        <a:bodyPr/>
        <a:lstStyle/>
        <a:p>
          <a:endParaRPr lang="fr-FR"/>
        </a:p>
      </dgm:t>
    </dgm:pt>
    <dgm:pt modelId="{30ADEC2A-A955-4CCB-AEEE-6288C41ACD94}" type="pres">
      <dgm:prSet presAssocID="{53DD2A18-46B2-4250-8B20-0B97DDC8E5EC}" presName="compNode" presStyleCnt="0"/>
      <dgm:spPr/>
    </dgm:pt>
    <dgm:pt modelId="{E62C5DC7-EE39-458C-B8A4-53901095783F}" type="pres">
      <dgm:prSet presAssocID="{53DD2A18-46B2-4250-8B20-0B97DDC8E5EC}" presName="dummyConnPt" presStyleCnt="0"/>
      <dgm:spPr/>
    </dgm:pt>
    <dgm:pt modelId="{CA5D75E9-B379-48EF-ABCA-D7D73571DAFE}" type="pres">
      <dgm:prSet presAssocID="{53DD2A18-46B2-4250-8B20-0B97DDC8E5EC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8FC282-4976-4049-BE68-48ED5EB7FE77}" type="pres">
      <dgm:prSet presAssocID="{783623E9-BBB8-4B72-92C5-72BB2A2C7EFC}" presName="sibTrans" presStyleLbl="bgSibTrans2D1" presStyleIdx="2" presStyleCnt="15"/>
      <dgm:spPr/>
      <dgm:t>
        <a:bodyPr/>
        <a:lstStyle/>
        <a:p>
          <a:endParaRPr lang="fr-FR"/>
        </a:p>
      </dgm:t>
    </dgm:pt>
    <dgm:pt modelId="{74470CA1-3B5F-41B6-BB36-1A3947898287}" type="pres">
      <dgm:prSet presAssocID="{6776B533-F7D8-47B5-BD48-DF1C183857D1}" presName="compNode" presStyleCnt="0"/>
      <dgm:spPr/>
    </dgm:pt>
    <dgm:pt modelId="{58FB3327-6B5B-4779-953A-4256AE834AAA}" type="pres">
      <dgm:prSet presAssocID="{6776B533-F7D8-47B5-BD48-DF1C183857D1}" presName="dummyConnPt" presStyleCnt="0"/>
      <dgm:spPr/>
    </dgm:pt>
    <dgm:pt modelId="{18B74FDC-1864-44B6-8FCB-F588E4E6265E}" type="pres">
      <dgm:prSet presAssocID="{6776B533-F7D8-47B5-BD48-DF1C183857D1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1DA534-072F-4DAF-950E-931BCFEBF8EB}" type="pres">
      <dgm:prSet presAssocID="{0D029D1A-EEB1-4491-8F4F-4EA65350D931}" presName="sibTrans" presStyleLbl="bgSibTrans2D1" presStyleIdx="3" presStyleCnt="15"/>
      <dgm:spPr/>
      <dgm:t>
        <a:bodyPr/>
        <a:lstStyle/>
        <a:p>
          <a:endParaRPr lang="fr-FR"/>
        </a:p>
      </dgm:t>
    </dgm:pt>
    <dgm:pt modelId="{35FFB7EF-AFFD-40EB-9E37-FFF6062ED41D}" type="pres">
      <dgm:prSet presAssocID="{5C1B48E2-81CB-426D-B2C2-86165581A113}" presName="compNode" presStyleCnt="0"/>
      <dgm:spPr/>
    </dgm:pt>
    <dgm:pt modelId="{8B746299-C091-4029-B9A8-8DFBAA174EC0}" type="pres">
      <dgm:prSet presAssocID="{5C1B48E2-81CB-426D-B2C2-86165581A113}" presName="dummyConnPt" presStyleCnt="0"/>
      <dgm:spPr/>
    </dgm:pt>
    <dgm:pt modelId="{147E9CCC-B301-487B-84D4-E9887105C88B}" type="pres">
      <dgm:prSet presAssocID="{5C1B48E2-81CB-426D-B2C2-86165581A113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8FA7F5-9074-4720-901A-3C21F74620F1}" type="pres">
      <dgm:prSet presAssocID="{4454DE11-5881-466A-9E5B-09EBD81BFAC7}" presName="sibTrans" presStyleLbl="bgSibTrans2D1" presStyleIdx="4" presStyleCnt="15"/>
      <dgm:spPr/>
      <dgm:t>
        <a:bodyPr/>
        <a:lstStyle/>
        <a:p>
          <a:endParaRPr lang="fr-FR"/>
        </a:p>
      </dgm:t>
    </dgm:pt>
    <dgm:pt modelId="{2D27BE02-590B-45EC-BDEA-7C530C08415B}" type="pres">
      <dgm:prSet presAssocID="{E0F89E16-9EF5-4E33-85FE-4F39C114A9D8}" presName="compNode" presStyleCnt="0"/>
      <dgm:spPr/>
    </dgm:pt>
    <dgm:pt modelId="{BCB172C8-F7A5-4C0B-B872-F8C4D14AC8CD}" type="pres">
      <dgm:prSet presAssocID="{E0F89E16-9EF5-4E33-85FE-4F39C114A9D8}" presName="dummyConnPt" presStyleCnt="0"/>
      <dgm:spPr/>
    </dgm:pt>
    <dgm:pt modelId="{98D0CA7D-9FB0-419A-B3B3-DECAB37411C8}" type="pres">
      <dgm:prSet presAssocID="{E0F89E16-9EF5-4E33-85FE-4F39C114A9D8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DF3F17-4CC3-49B1-9356-002CA820493F}" type="pres">
      <dgm:prSet presAssocID="{3B7A5CE6-1090-4441-8855-8C0E822400AF}" presName="sibTrans" presStyleLbl="bgSibTrans2D1" presStyleIdx="5" presStyleCnt="15"/>
      <dgm:spPr/>
      <dgm:t>
        <a:bodyPr/>
        <a:lstStyle/>
        <a:p>
          <a:endParaRPr lang="fr-FR"/>
        </a:p>
      </dgm:t>
    </dgm:pt>
    <dgm:pt modelId="{C76726FF-1D3E-4FF5-A992-D4210E3EAC07}" type="pres">
      <dgm:prSet presAssocID="{58054737-CA61-460E-B699-F768451A5336}" presName="compNode" presStyleCnt="0"/>
      <dgm:spPr/>
    </dgm:pt>
    <dgm:pt modelId="{35E2A9D8-0E9A-411B-A5A7-91F544986864}" type="pres">
      <dgm:prSet presAssocID="{58054737-CA61-460E-B699-F768451A5336}" presName="dummyConnPt" presStyleCnt="0"/>
      <dgm:spPr/>
    </dgm:pt>
    <dgm:pt modelId="{552D1453-A2D6-45E7-B8C4-344C38515586}" type="pres">
      <dgm:prSet presAssocID="{58054737-CA61-460E-B699-F768451A5336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43268D-31E4-4338-95CA-D1973B92168B}" type="pres">
      <dgm:prSet presAssocID="{CFCECB4A-8D87-448A-A333-CF8BD698E3B8}" presName="sibTrans" presStyleLbl="bgSibTrans2D1" presStyleIdx="6" presStyleCnt="15"/>
      <dgm:spPr/>
      <dgm:t>
        <a:bodyPr/>
        <a:lstStyle/>
        <a:p>
          <a:endParaRPr lang="fr-FR"/>
        </a:p>
      </dgm:t>
    </dgm:pt>
    <dgm:pt modelId="{29F7775F-42A8-43D5-8B36-10895B72DEF4}" type="pres">
      <dgm:prSet presAssocID="{B6DAF365-1DED-45AF-903B-8F537F147891}" presName="compNode" presStyleCnt="0"/>
      <dgm:spPr/>
    </dgm:pt>
    <dgm:pt modelId="{B3511A8B-6EE1-4CC1-8AE8-106895EBD98B}" type="pres">
      <dgm:prSet presAssocID="{B6DAF365-1DED-45AF-903B-8F537F147891}" presName="dummyConnPt" presStyleCnt="0"/>
      <dgm:spPr/>
    </dgm:pt>
    <dgm:pt modelId="{2F978176-4C3B-457D-AC4E-A035B0B074C3}" type="pres">
      <dgm:prSet presAssocID="{B6DAF365-1DED-45AF-903B-8F537F147891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C4876-EAE7-4506-8385-31D766C57E17}" type="pres">
      <dgm:prSet presAssocID="{963F728A-4885-49C3-8B12-F662B4B91169}" presName="sibTrans" presStyleLbl="bgSibTrans2D1" presStyleIdx="7" presStyleCnt="15"/>
      <dgm:spPr/>
      <dgm:t>
        <a:bodyPr/>
        <a:lstStyle/>
        <a:p>
          <a:endParaRPr lang="fr-FR"/>
        </a:p>
      </dgm:t>
    </dgm:pt>
    <dgm:pt modelId="{E67282E1-911D-4E6A-8FAE-234070FF7CCD}" type="pres">
      <dgm:prSet presAssocID="{BE9AAA6E-9C65-46FC-A5C9-5357B9CA4309}" presName="compNode" presStyleCnt="0"/>
      <dgm:spPr/>
    </dgm:pt>
    <dgm:pt modelId="{6342560E-64CC-4C39-A976-45569EE873FE}" type="pres">
      <dgm:prSet presAssocID="{BE9AAA6E-9C65-46FC-A5C9-5357B9CA4309}" presName="dummyConnPt" presStyleCnt="0"/>
      <dgm:spPr/>
    </dgm:pt>
    <dgm:pt modelId="{4A4D3F0F-0337-4FB5-B4FF-5BB297A377EE}" type="pres">
      <dgm:prSet presAssocID="{BE9AAA6E-9C65-46FC-A5C9-5357B9CA4309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A9CC3-21F0-4346-9633-6B9312E32B94}" type="pres">
      <dgm:prSet presAssocID="{F706C6EC-1124-4074-87BA-98DBB1E7AADC}" presName="sibTrans" presStyleLbl="bgSibTrans2D1" presStyleIdx="8" presStyleCnt="15"/>
      <dgm:spPr/>
      <dgm:t>
        <a:bodyPr/>
        <a:lstStyle/>
        <a:p>
          <a:endParaRPr lang="fr-FR"/>
        </a:p>
      </dgm:t>
    </dgm:pt>
    <dgm:pt modelId="{14C40EB5-DD79-46BD-9CB4-4206E0AA1411}" type="pres">
      <dgm:prSet presAssocID="{F933966C-5C29-49FD-8882-27A8B795B838}" presName="compNode" presStyleCnt="0"/>
      <dgm:spPr/>
    </dgm:pt>
    <dgm:pt modelId="{9F400053-5D18-4A24-87E0-103DB9A313D4}" type="pres">
      <dgm:prSet presAssocID="{F933966C-5C29-49FD-8882-27A8B795B838}" presName="dummyConnPt" presStyleCnt="0"/>
      <dgm:spPr/>
    </dgm:pt>
    <dgm:pt modelId="{B9EDC9FE-DA89-47BA-AC5D-C1824BBA11B6}" type="pres">
      <dgm:prSet presAssocID="{F933966C-5C29-49FD-8882-27A8B795B838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2F00E1-5C63-48F0-83B3-8E490C3B0BFA}" type="pres">
      <dgm:prSet presAssocID="{AB483F32-A673-4E75-B147-650D71943138}" presName="sibTrans" presStyleLbl="bgSibTrans2D1" presStyleIdx="9" presStyleCnt="15"/>
      <dgm:spPr/>
      <dgm:t>
        <a:bodyPr/>
        <a:lstStyle/>
        <a:p>
          <a:endParaRPr lang="fr-FR"/>
        </a:p>
      </dgm:t>
    </dgm:pt>
    <dgm:pt modelId="{7A6F171E-66A1-4A04-AD89-E66B6C861DD7}" type="pres">
      <dgm:prSet presAssocID="{DB182BE9-E961-48C9-AB35-56A98ED3EE6B}" presName="compNode" presStyleCnt="0"/>
      <dgm:spPr/>
    </dgm:pt>
    <dgm:pt modelId="{00732B15-E66C-476C-81AA-FAC11EDD0213}" type="pres">
      <dgm:prSet presAssocID="{DB182BE9-E961-48C9-AB35-56A98ED3EE6B}" presName="dummyConnPt" presStyleCnt="0"/>
      <dgm:spPr/>
    </dgm:pt>
    <dgm:pt modelId="{597533B8-0CC8-4B99-A780-18B99B88CDB2}" type="pres">
      <dgm:prSet presAssocID="{DB182BE9-E961-48C9-AB35-56A98ED3EE6B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8A0985-09DC-474F-86D0-F3C05FDAC6AD}" type="pres">
      <dgm:prSet presAssocID="{AA6D2FC3-893A-4CA5-BFC8-54DC7AA666B7}" presName="sibTrans" presStyleLbl="bgSibTrans2D1" presStyleIdx="10" presStyleCnt="15"/>
      <dgm:spPr/>
      <dgm:t>
        <a:bodyPr/>
        <a:lstStyle/>
        <a:p>
          <a:endParaRPr lang="fr-FR"/>
        </a:p>
      </dgm:t>
    </dgm:pt>
    <dgm:pt modelId="{A89DAFD6-9C71-4973-9D37-1BA08CE4446B}" type="pres">
      <dgm:prSet presAssocID="{1312FA05-3D5A-4814-8140-B6D5D683BFA9}" presName="compNode" presStyleCnt="0"/>
      <dgm:spPr/>
    </dgm:pt>
    <dgm:pt modelId="{9123795F-BABA-4405-A413-17D251379082}" type="pres">
      <dgm:prSet presAssocID="{1312FA05-3D5A-4814-8140-B6D5D683BFA9}" presName="dummyConnPt" presStyleCnt="0"/>
      <dgm:spPr/>
    </dgm:pt>
    <dgm:pt modelId="{88641337-EAB1-4DAD-82CF-170194D73C96}" type="pres">
      <dgm:prSet presAssocID="{1312FA05-3D5A-4814-8140-B6D5D683BFA9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15D0F9-A8DD-49E0-B733-4334DBDE63C4}" type="pres">
      <dgm:prSet presAssocID="{BAB1B21F-A013-49A3-85E5-F14DDC372991}" presName="sibTrans" presStyleLbl="bgSibTrans2D1" presStyleIdx="11" presStyleCnt="15"/>
      <dgm:spPr/>
      <dgm:t>
        <a:bodyPr/>
        <a:lstStyle/>
        <a:p>
          <a:endParaRPr lang="fr-FR"/>
        </a:p>
      </dgm:t>
    </dgm:pt>
    <dgm:pt modelId="{908322DF-7F4F-4931-A29E-8512889E32EB}" type="pres">
      <dgm:prSet presAssocID="{7B355DC2-E4F0-43CF-A40B-29A6EEF412BC}" presName="compNode" presStyleCnt="0"/>
      <dgm:spPr/>
    </dgm:pt>
    <dgm:pt modelId="{A1D91B92-D649-498B-BB05-90FA73E16DBF}" type="pres">
      <dgm:prSet presAssocID="{7B355DC2-E4F0-43CF-A40B-29A6EEF412BC}" presName="dummyConnPt" presStyleCnt="0"/>
      <dgm:spPr/>
    </dgm:pt>
    <dgm:pt modelId="{AAC79222-CA0B-4CE1-BECD-5B79A65FD063}" type="pres">
      <dgm:prSet presAssocID="{7B355DC2-E4F0-43CF-A40B-29A6EEF412BC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8BB974-7B2B-4EC8-8C70-2808C862C8D6}" type="pres">
      <dgm:prSet presAssocID="{B011A127-923B-4433-98E5-129DEF27B382}" presName="sibTrans" presStyleLbl="bgSibTrans2D1" presStyleIdx="12" presStyleCnt="15"/>
      <dgm:spPr/>
      <dgm:t>
        <a:bodyPr/>
        <a:lstStyle/>
        <a:p>
          <a:endParaRPr lang="fr-FR"/>
        </a:p>
      </dgm:t>
    </dgm:pt>
    <dgm:pt modelId="{818311DA-870F-4F43-B98D-45F0C90F879C}" type="pres">
      <dgm:prSet presAssocID="{1B12E946-ECAA-48E2-8720-B2C439DBAC27}" presName="compNode" presStyleCnt="0"/>
      <dgm:spPr/>
    </dgm:pt>
    <dgm:pt modelId="{91E3DC13-FA80-42A3-B2E5-A2A024C8D918}" type="pres">
      <dgm:prSet presAssocID="{1B12E946-ECAA-48E2-8720-B2C439DBAC27}" presName="dummyConnPt" presStyleCnt="0"/>
      <dgm:spPr/>
    </dgm:pt>
    <dgm:pt modelId="{98FF565E-425F-45CB-AE0A-120606241769}" type="pres">
      <dgm:prSet presAssocID="{1B12E946-ECAA-48E2-8720-B2C439DBAC27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247F0E-3745-4F06-B87D-CF2C64D42A1B}" type="pres">
      <dgm:prSet presAssocID="{43C7DBB9-7810-42DC-9B1C-C8061236D86C}" presName="sibTrans" presStyleLbl="bgSibTrans2D1" presStyleIdx="13" presStyleCnt="15"/>
      <dgm:spPr/>
      <dgm:t>
        <a:bodyPr/>
        <a:lstStyle/>
        <a:p>
          <a:endParaRPr lang="fr-FR"/>
        </a:p>
      </dgm:t>
    </dgm:pt>
    <dgm:pt modelId="{41405F35-E04A-4CD0-AA55-E18E21D0BAFE}" type="pres">
      <dgm:prSet presAssocID="{9EB7DDCE-F069-4AE4-BABC-0A4963E73575}" presName="compNode" presStyleCnt="0"/>
      <dgm:spPr/>
    </dgm:pt>
    <dgm:pt modelId="{7CF3C071-B126-4E69-9788-C363B9D2D014}" type="pres">
      <dgm:prSet presAssocID="{9EB7DDCE-F069-4AE4-BABC-0A4963E73575}" presName="dummyConnPt" presStyleCnt="0"/>
      <dgm:spPr/>
    </dgm:pt>
    <dgm:pt modelId="{733290F9-D8B3-483E-9956-A26D262DE061}" type="pres">
      <dgm:prSet presAssocID="{9EB7DDCE-F069-4AE4-BABC-0A4963E73575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E6C908-4FCA-43B2-AA3C-9AED1394E4F3}" type="pres">
      <dgm:prSet presAssocID="{5A92CDE7-3178-421C-96C9-7BE4864C7E23}" presName="sibTrans" presStyleLbl="bgSibTrans2D1" presStyleIdx="14" presStyleCnt="15"/>
      <dgm:spPr/>
      <dgm:t>
        <a:bodyPr/>
        <a:lstStyle/>
        <a:p>
          <a:endParaRPr lang="fr-FR"/>
        </a:p>
      </dgm:t>
    </dgm:pt>
    <dgm:pt modelId="{D8AB2B03-01CF-42F4-B7A9-90861344CFF6}" type="pres">
      <dgm:prSet presAssocID="{E40E4012-DE0C-460B-8291-F868A6C6FC39}" presName="compNode" presStyleCnt="0"/>
      <dgm:spPr/>
    </dgm:pt>
    <dgm:pt modelId="{17A0F75D-F382-4ACE-9EB3-AEA4A23D35EA}" type="pres">
      <dgm:prSet presAssocID="{E40E4012-DE0C-460B-8291-F868A6C6FC39}" presName="dummyConnPt" presStyleCnt="0"/>
      <dgm:spPr/>
    </dgm:pt>
    <dgm:pt modelId="{5E6B73CF-3E46-4C7B-A91D-62B522F3CF26}" type="pres">
      <dgm:prSet presAssocID="{E40E4012-DE0C-460B-8291-F868A6C6FC39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43D99E-9711-4B50-97C8-1777C03DFAAE}" type="presOf" srcId="{E0F89E16-9EF5-4E33-85FE-4F39C114A9D8}" destId="{98D0CA7D-9FB0-419A-B3B3-DECAB37411C8}" srcOrd="0" destOrd="0" presId="urn:microsoft.com/office/officeart/2005/8/layout/bProcess4"/>
    <dgm:cxn modelId="{598EF57D-A28B-436D-A724-EBDA1F0A4E2C}" srcId="{B646281E-B153-426F-BDF2-152B704BDD3D}" destId="{58054737-CA61-460E-B699-F768451A5336}" srcOrd="6" destOrd="0" parTransId="{C6BCE51D-764D-406D-9F12-1A491C0F885D}" sibTransId="{CFCECB4A-8D87-448A-A333-CF8BD698E3B8}"/>
    <dgm:cxn modelId="{971C2DBD-5E05-4C58-8E3E-4053B892E158}" type="presOf" srcId="{3E6A2F26-4D67-42AE-A3F8-E93D6CBB283A}" destId="{25CEB743-A2F0-4963-856D-BA80BCB6FDFD}" srcOrd="0" destOrd="0" presId="urn:microsoft.com/office/officeart/2005/8/layout/bProcess4"/>
    <dgm:cxn modelId="{14BDEFA7-9671-4B12-841E-FBF0FD1DEC12}" srcId="{B646281E-B153-426F-BDF2-152B704BDD3D}" destId="{9EB7DDCE-F069-4AE4-BABC-0A4963E73575}" srcOrd="14" destOrd="0" parTransId="{CE24037C-3132-4B6C-964E-DFC5A62DF629}" sibTransId="{5A92CDE7-3178-421C-96C9-7BE4864C7E23}"/>
    <dgm:cxn modelId="{77861AC1-C32B-4632-9851-AECE2CC55E09}" srcId="{B646281E-B153-426F-BDF2-152B704BDD3D}" destId="{E0F89E16-9EF5-4E33-85FE-4F39C114A9D8}" srcOrd="5" destOrd="0" parTransId="{DD1606E3-D418-4F0F-8443-88FB1D2CE470}" sibTransId="{3B7A5CE6-1090-4441-8855-8C0E822400AF}"/>
    <dgm:cxn modelId="{2511F85A-5D82-4EAC-97A1-B4059AAD6409}" type="presOf" srcId="{CFCECB4A-8D87-448A-A333-CF8BD698E3B8}" destId="{5143268D-31E4-4338-95CA-D1973B92168B}" srcOrd="0" destOrd="0" presId="urn:microsoft.com/office/officeart/2005/8/layout/bProcess4"/>
    <dgm:cxn modelId="{C8F6FB81-BF16-424B-B6DA-8056A2482197}" type="presOf" srcId="{DB182BE9-E961-48C9-AB35-56A98ED3EE6B}" destId="{597533B8-0CC8-4B99-A780-18B99B88CDB2}" srcOrd="0" destOrd="0" presId="urn:microsoft.com/office/officeart/2005/8/layout/bProcess4"/>
    <dgm:cxn modelId="{BDAF82A1-01CE-4A2C-8011-C05FE7BBF542}" type="presOf" srcId="{B011A127-923B-4433-98E5-129DEF27B382}" destId="{9C8BB974-7B2B-4EC8-8C70-2808C862C8D6}" srcOrd="0" destOrd="0" presId="urn:microsoft.com/office/officeart/2005/8/layout/bProcess4"/>
    <dgm:cxn modelId="{5CBAFF48-C81C-4683-B268-0BACBF88B399}" type="presOf" srcId="{B6DAF365-1DED-45AF-903B-8F537F147891}" destId="{2F978176-4C3B-457D-AC4E-A035B0B074C3}" srcOrd="0" destOrd="0" presId="urn:microsoft.com/office/officeart/2005/8/layout/bProcess4"/>
    <dgm:cxn modelId="{98E4405C-9D1E-4099-9367-13C3AF27CA45}" srcId="{B646281E-B153-426F-BDF2-152B704BDD3D}" destId="{11757D1E-639E-4545-A5AD-67BB363B8688}" srcOrd="1" destOrd="0" parTransId="{0CD37BDA-C9FA-4ED9-A381-7DD6AC775ABD}" sibTransId="{653A0CBD-2F9A-49F0-A2CC-3B1E282562CC}"/>
    <dgm:cxn modelId="{EE0FE072-812A-41FF-9E33-AF7C29C02402}" type="presOf" srcId="{11E17C48-38C6-4BF0-988B-5F7026F42B45}" destId="{63316C0B-BC11-4E35-97FA-BC5F70515C16}" srcOrd="0" destOrd="0" presId="urn:microsoft.com/office/officeart/2005/8/layout/bProcess4"/>
    <dgm:cxn modelId="{65BA5334-A445-4807-8C2F-70624F00A705}" srcId="{B646281E-B153-426F-BDF2-152B704BDD3D}" destId="{53DD2A18-46B2-4250-8B20-0B97DDC8E5EC}" srcOrd="2" destOrd="0" parTransId="{48EC5DDD-4DB6-4509-B292-9049ED334A72}" sibTransId="{783623E9-BBB8-4B72-92C5-72BB2A2C7EFC}"/>
    <dgm:cxn modelId="{9F8E6443-C120-4B99-A38B-01106C94D76B}" srcId="{B646281E-B153-426F-BDF2-152B704BDD3D}" destId="{1B12E946-ECAA-48E2-8720-B2C439DBAC27}" srcOrd="13" destOrd="0" parTransId="{7EDA1F44-BE34-4315-87FF-2C295B019964}" sibTransId="{43C7DBB9-7810-42DC-9B1C-C8061236D86C}"/>
    <dgm:cxn modelId="{A5644031-287A-499D-90A2-9950D0CC7693}" srcId="{B646281E-B153-426F-BDF2-152B704BDD3D}" destId="{6776B533-F7D8-47B5-BD48-DF1C183857D1}" srcOrd="3" destOrd="0" parTransId="{B5EEDB1A-DD65-4AE0-B38A-2F871D9D597A}" sibTransId="{0D029D1A-EEB1-4491-8F4F-4EA65350D931}"/>
    <dgm:cxn modelId="{ADC6B964-7584-4FB4-B4FE-DABD561F77AB}" srcId="{B646281E-B153-426F-BDF2-152B704BDD3D}" destId="{3E6A2F26-4D67-42AE-A3F8-E93D6CBB283A}" srcOrd="0" destOrd="0" parTransId="{DA6B7931-7541-4DBE-9EE4-2898E963C2F6}" sibTransId="{11E17C48-38C6-4BF0-988B-5F7026F42B45}"/>
    <dgm:cxn modelId="{628F6BE5-8075-46BF-84C7-11B7A4FE71C1}" srcId="{B646281E-B153-426F-BDF2-152B704BDD3D}" destId="{7B355DC2-E4F0-43CF-A40B-29A6EEF412BC}" srcOrd="12" destOrd="0" parTransId="{BA067436-AB8F-41E8-B15E-1A10735E39F9}" sibTransId="{B011A127-923B-4433-98E5-129DEF27B382}"/>
    <dgm:cxn modelId="{51FC73BE-8BBD-4A8C-B869-BA4B26CCA5ED}" type="presOf" srcId="{AB483F32-A673-4E75-B147-650D71943138}" destId="{8E2F00E1-5C63-48F0-83B3-8E490C3B0BFA}" srcOrd="0" destOrd="0" presId="urn:microsoft.com/office/officeart/2005/8/layout/bProcess4"/>
    <dgm:cxn modelId="{489C5415-E466-4652-A3CB-6A34E5E7688C}" type="presOf" srcId="{53DD2A18-46B2-4250-8B20-0B97DDC8E5EC}" destId="{CA5D75E9-B379-48EF-ABCA-D7D73571DAFE}" srcOrd="0" destOrd="0" presId="urn:microsoft.com/office/officeart/2005/8/layout/bProcess4"/>
    <dgm:cxn modelId="{0182FE89-EC96-4192-95F7-034DE60F9F09}" srcId="{B646281E-B153-426F-BDF2-152B704BDD3D}" destId="{E40E4012-DE0C-460B-8291-F868A6C6FC39}" srcOrd="15" destOrd="0" parTransId="{136CA016-83E8-4F32-AD27-4A35DF153B56}" sibTransId="{F61E7227-D647-444F-BF96-C8B98BCCA0F0}"/>
    <dgm:cxn modelId="{CC7F7D44-1CF2-4203-8A52-C329ACF5B60A}" type="presOf" srcId="{1312FA05-3D5A-4814-8140-B6D5D683BFA9}" destId="{88641337-EAB1-4DAD-82CF-170194D73C96}" srcOrd="0" destOrd="0" presId="urn:microsoft.com/office/officeart/2005/8/layout/bProcess4"/>
    <dgm:cxn modelId="{9525AE81-2E76-4364-994F-3C90AF0DB55D}" srcId="{B646281E-B153-426F-BDF2-152B704BDD3D}" destId="{5C1B48E2-81CB-426D-B2C2-86165581A113}" srcOrd="4" destOrd="0" parTransId="{2E42A9F6-BF27-442A-B9D5-E75676F181FE}" sibTransId="{4454DE11-5881-466A-9E5B-09EBD81BFAC7}"/>
    <dgm:cxn modelId="{4CCAD126-3FB4-4BE1-948A-FAD17835694E}" type="presOf" srcId="{5A92CDE7-3178-421C-96C9-7BE4864C7E23}" destId="{08E6C908-4FCA-43B2-AA3C-9AED1394E4F3}" srcOrd="0" destOrd="0" presId="urn:microsoft.com/office/officeart/2005/8/layout/bProcess4"/>
    <dgm:cxn modelId="{A50DB791-4939-4C33-9EC8-4433D01E6215}" type="presOf" srcId="{4454DE11-5881-466A-9E5B-09EBD81BFAC7}" destId="{728FA7F5-9074-4720-901A-3C21F74620F1}" srcOrd="0" destOrd="0" presId="urn:microsoft.com/office/officeart/2005/8/layout/bProcess4"/>
    <dgm:cxn modelId="{DEBAC659-EE5C-4A23-8BC8-15B64E15463F}" type="presOf" srcId="{963F728A-4885-49C3-8B12-F662B4B91169}" destId="{9A6C4876-EAE7-4506-8385-31D766C57E17}" srcOrd="0" destOrd="0" presId="urn:microsoft.com/office/officeart/2005/8/layout/bProcess4"/>
    <dgm:cxn modelId="{E3B02C52-D21C-4ED2-BDA8-8407488A928C}" type="presOf" srcId="{6776B533-F7D8-47B5-BD48-DF1C183857D1}" destId="{18B74FDC-1864-44B6-8FCB-F588E4E6265E}" srcOrd="0" destOrd="0" presId="urn:microsoft.com/office/officeart/2005/8/layout/bProcess4"/>
    <dgm:cxn modelId="{FD91CC80-A555-409D-86D5-13DFC09D7B23}" type="presOf" srcId="{0D029D1A-EEB1-4491-8F4F-4EA65350D931}" destId="{9E1DA534-072F-4DAF-950E-931BCFEBF8EB}" srcOrd="0" destOrd="0" presId="urn:microsoft.com/office/officeart/2005/8/layout/bProcess4"/>
    <dgm:cxn modelId="{15456DDA-13D7-4A51-B7A4-CC2958930842}" type="presOf" srcId="{B646281E-B153-426F-BDF2-152B704BDD3D}" destId="{E5294B73-ED54-4B52-A3A2-48DD9708DBBA}" srcOrd="0" destOrd="0" presId="urn:microsoft.com/office/officeart/2005/8/layout/bProcess4"/>
    <dgm:cxn modelId="{0299472E-A3E8-43D0-9016-9DB99C625025}" type="presOf" srcId="{9EB7DDCE-F069-4AE4-BABC-0A4963E73575}" destId="{733290F9-D8B3-483E-9956-A26D262DE061}" srcOrd="0" destOrd="0" presId="urn:microsoft.com/office/officeart/2005/8/layout/bProcess4"/>
    <dgm:cxn modelId="{CDCED110-7CA1-4348-8145-E3C61E3EF407}" type="presOf" srcId="{F933966C-5C29-49FD-8882-27A8B795B838}" destId="{B9EDC9FE-DA89-47BA-AC5D-C1824BBA11B6}" srcOrd="0" destOrd="0" presId="urn:microsoft.com/office/officeart/2005/8/layout/bProcess4"/>
    <dgm:cxn modelId="{D06A28FC-3D06-4FBA-A7EF-8101C501481F}" type="presOf" srcId="{7B355DC2-E4F0-43CF-A40B-29A6EEF412BC}" destId="{AAC79222-CA0B-4CE1-BECD-5B79A65FD063}" srcOrd="0" destOrd="0" presId="urn:microsoft.com/office/officeart/2005/8/layout/bProcess4"/>
    <dgm:cxn modelId="{16DFAA45-5705-412C-AFDE-A2BDB4CD9024}" type="presOf" srcId="{BAB1B21F-A013-49A3-85E5-F14DDC372991}" destId="{AF15D0F9-A8DD-49E0-B733-4334DBDE63C4}" srcOrd="0" destOrd="0" presId="urn:microsoft.com/office/officeart/2005/8/layout/bProcess4"/>
    <dgm:cxn modelId="{3E617D73-1AB3-4FDE-9823-72C4F39A398E}" type="presOf" srcId="{43C7DBB9-7810-42DC-9B1C-C8061236D86C}" destId="{22247F0E-3745-4F06-B87D-CF2C64D42A1B}" srcOrd="0" destOrd="0" presId="urn:microsoft.com/office/officeart/2005/8/layout/bProcess4"/>
    <dgm:cxn modelId="{9F4E0AAC-6926-425A-BCEA-567B728BC624}" type="presOf" srcId="{11757D1E-639E-4545-A5AD-67BB363B8688}" destId="{9DCF5DA5-D7D6-4DBD-9B6C-31D4E67D6A9C}" srcOrd="0" destOrd="0" presId="urn:microsoft.com/office/officeart/2005/8/layout/bProcess4"/>
    <dgm:cxn modelId="{21C1A5EF-B1A1-4083-8169-FC64EDA10324}" type="presOf" srcId="{783623E9-BBB8-4B72-92C5-72BB2A2C7EFC}" destId="{BD8FC282-4976-4049-BE68-48ED5EB7FE77}" srcOrd="0" destOrd="0" presId="urn:microsoft.com/office/officeart/2005/8/layout/bProcess4"/>
    <dgm:cxn modelId="{702E8B61-9E25-4C9F-BEB7-511D7ECE2A70}" type="presOf" srcId="{58054737-CA61-460E-B699-F768451A5336}" destId="{552D1453-A2D6-45E7-B8C4-344C38515586}" srcOrd="0" destOrd="0" presId="urn:microsoft.com/office/officeart/2005/8/layout/bProcess4"/>
    <dgm:cxn modelId="{BF7455E2-9696-43CD-ADB4-AAFECDD89D76}" srcId="{B646281E-B153-426F-BDF2-152B704BDD3D}" destId="{1312FA05-3D5A-4814-8140-B6D5D683BFA9}" srcOrd="11" destOrd="0" parTransId="{F74C04E0-40D6-4739-84F0-62BCBA537B86}" sibTransId="{BAB1B21F-A013-49A3-85E5-F14DDC372991}"/>
    <dgm:cxn modelId="{26A0D6AD-3897-486F-A839-07E71A1E373B}" type="presOf" srcId="{1B12E946-ECAA-48E2-8720-B2C439DBAC27}" destId="{98FF565E-425F-45CB-AE0A-120606241769}" srcOrd="0" destOrd="0" presId="urn:microsoft.com/office/officeart/2005/8/layout/bProcess4"/>
    <dgm:cxn modelId="{0F4307B5-88B2-4AA1-831A-14D62A6C5C95}" type="presOf" srcId="{AA6D2FC3-893A-4CA5-BFC8-54DC7AA666B7}" destId="{F78A0985-09DC-474F-86D0-F3C05FDAC6AD}" srcOrd="0" destOrd="0" presId="urn:microsoft.com/office/officeart/2005/8/layout/bProcess4"/>
    <dgm:cxn modelId="{4C1D10D3-9C30-4E16-B49A-CA125CC16BCA}" type="presOf" srcId="{E40E4012-DE0C-460B-8291-F868A6C6FC39}" destId="{5E6B73CF-3E46-4C7B-A91D-62B522F3CF26}" srcOrd="0" destOrd="0" presId="urn:microsoft.com/office/officeart/2005/8/layout/bProcess4"/>
    <dgm:cxn modelId="{AAE9F770-E3FB-492F-A9E7-6FACEA18D370}" type="presOf" srcId="{653A0CBD-2F9A-49F0-A2CC-3B1E282562CC}" destId="{1A388D8A-CC3A-4F6B-8EF0-6A6E5FF52E50}" srcOrd="0" destOrd="0" presId="urn:microsoft.com/office/officeart/2005/8/layout/bProcess4"/>
    <dgm:cxn modelId="{C88C2467-1D83-4D1A-832D-BFBAEAE3B9EF}" type="presOf" srcId="{5C1B48E2-81CB-426D-B2C2-86165581A113}" destId="{147E9CCC-B301-487B-84D4-E9887105C88B}" srcOrd="0" destOrd="0" presId="urn:microsoft.com/office/officeart/2005/8/layout/bProcess4"/>
    <dgm:cxn modelId="{4E07F568-8768-4A52-964F-0EEF73C4AD29}" srcId="{B646281E-B153-426F-BDF2-152B704BDD3D}" destId="{DB182BE9-E961-48C9-AB35-56A98ED3EE6B}" srcOrd="10" destOrd="0" parTransId="{EB06C9D9-4734-4F0E-A833-978135740B75}" sibTransId="{AA6D2FC3-893A-4CA5-BFC8-54DC7AA666B7}"/>
    <dgm:cxn modelId="{35B66245-ED52-465D-982A-8033EB54C07F}" srcId="{B646281E-B153-426F-BDF2-152B704BDD3D}" destId="{B6DAF365-1DED-45AF-903B-8F537F147891}" srcOrd="7" destOrd="0" parTransId="{F635C370-3C7C-4D47-927C-95A917A5941C}" sibTransId="{963F728A-4885-49C3-8B12-F662B4B91169}"/>
    <dgm:cxn modelId="{91830FA4-C145-41EB-8A7E-8E644B899EB5}" srcId="{B646281E-B153-426F-BDF2-152B704BDD3D}" destId="{BE9AAA6E-9C65-46FC-A5C9-5357B9CA4309}" srcOrd="8" destOrd="0" parTransId="{78D1BE1F-5E3D-4D30-99CC-F57D7D08EE76}" sibTransId="{F706C6EC-1124-4074-87BA-98DBB1E7AADC}"/>
    <dgm:cxn modelId="{7504BF19-7F23-4E38-A6D5-3D74DDA6ABE5}" type="presOf" srcId="{F706C6EC-1124-4074-87BA-98DBB1E7AADC}" destId="{285A9CC3-21F0-4346-9633-6B9312E32B94}" srcOrd="0" destOrd="0" presId="urn:microsoft.com/office/officeart/2005/8/layout/bProcess4"/>
    <dgm:cxn modelId="{B00CD03A-9F88-4D12-8132-AB85E6CFF249}" type="presOf" srcId="{BE9AAA6E-9C65-46FC-A5C9-5357B9CA4309}" destId="{4A4D3F0F-0337-4FB5-B4FF-5BB297A377EE}" srcOrd="0" destOrd="0" presId="urn:microsoft.com/office/officeart/2005/8/layout/bProcess4"/>
    <dgm:cxn modelId="{CC06F25E-ECC2-40E2-943C-EBD39A07E3F5}" type="presOf" srcId="{3B7A5CE6-1090-4441-8855-8C0E822400AF}" destId="{6CDF3F17-4CC3-49B1-9356-002CA820493F}" srcOrd="0" destOrd="0" presId="urn:microsoft.com/office/officeart/2005/8/layout/bProcess4"/>
    <dgm:cxn modelId="{F507B730-95C5-4483-A3E0-FF89ACCAA227}" srcId="{B646281E-B153-426F-BDF2-152B704BDD3D}" destId="{F933966C-5C29-49FD-8882-27A8B795B838}" srcOrd="9" destOrd="0" parTransId="{04B63AD9-A815-4077-81AA-8D511A0C7AB6}" sibTransId="{AB483F32-A673-4E75-B147-650D71943138}"/>
    <dgm:cxn modelId="{53BB3985-EFD4-4D75-8DB1-D74A8FE1D558}" type="presParOf" srcId="{E5294B73-ED54-4B52-A3A2-48DD9708DBBA}" destId="{0B4D81D5-49EC-48FA-B4D6-E130C54E227C}" srcOrd="0" destOrd="0" presId="urn:microsoft.com/office/officeart/2005/8/layout/bProcess4"/>
    <dgm:cxn modelId="{EC16E148-AA63-4A17-A914-D0F9364619BA}" type="presParOf" srcId="{0B4D81D5-49EC-48FA-B4D6-E130C54E227C}" destId="{AAA6C612-E54D-4F4A-95BB-A588049A2E78}" srcOrd="0" destOrd="0" presId="urn:microsoft.com/office/officeart/2005/8/layout/bProcess4"/>
    <dgm:cxn modelId="{1E3EFBCB-77C5-46D3-BA01-83127DB81D02}" type="presParOf" srcId="{0B4D81D5-49EC-48FA-B4D6-E130C54E227C}" destId="{25CEB743-A2F0-4963-856D-BA80BCB6FDFD}" srcOrd="1" destOrd="0" presId="urn:microsoft.com/office/officeart/2005/8/layout/bProcess4"/>
    <dgm:cxn modelId="{33859C76-7D2E-412F-AEC2-D2B3947EE830}" type="presParOf" srcId="{E5294B73-ED54-4B52-A3A2-48DD9708DBBA}" destId="{63316C0B-BC11-4E35-97FA-BC5F70515C16}" srcOrd="1" destOrd="0" presId="urn:microsoft.com/office/officeart/2005/8/layout/bProcess4"/>
    <dgm:cxn modelId="{1B5F7C1B-840F-4142-897D-A428163546EC}" type="presParOf" srcId="{E5294B73-ED54-4B52-A3A2-48DD9708DBBA}" destId="{3172AB78-81B1-44EB-8686-FC1CAECF96DA}" srcOrd="2" destOrd="0" presId="urn:microsoft.com/office/officeart/2005/8/layout/bProcess4"/>
    <dgm:cxn modelId="{6F8EAC10-A6C5-4C5D-A7C1-B8DD2187BCFE}" type="presParOf" srcId="{3172AB78-81B1-44EB-8686-FC1CAECF96DA}" destId="{5BE790F6-FE17-4A5B-91B8-F5F96E826A83}" srcOrd="0" destOrd="0" presId="urn:microsoft.com/office/officeart/2005/8/layout/bProcess4"/>
    <dgm:cxn modelId="{18BF50C3-E508-457C-A7DB-81484E128871}" type="presParOf" srcId="{3172AB78-81B1-44EB-8686-FC1CAECF96DA}" destId="{9DCF5DA5-D7D6-4DBD-9B6C-31D4E67D6A9C}" srcOrd="1" destOrd="0" presId="urn:microsoft.com/office/officeart/2005/8/layout/bProcess4"/>
    <dgm:cxn modelId="{A91548B0-0794-4BD1-AFF0-680FDC2D529C}" type="presParOf" srcId="{E5294B73-ED54-4B52-A3A2-48DD9708DBBA}" destId="{1A388D8A-CC3A-4F6B-8EF0-6A6E5FF52E50}" srcOrd="3" destOrd="0" presId="urn:microsoft.com/office/officeart/2005/8/layout/bProcess4"/>
    <dgm:cxn modelId="{811AFDA5-E483-4EE1-B30A-D67A5FABB102}" type="presParOf" srcId="{E5294B73-ED54-4B52-A3A2-48DD9708DBBA}" destId="{30ADEC2A-A955-4CCB-AEEE-6288C41ACD94}" srcOrd="4" destOrd="0" presId="urn:microsoft.com/office/officeart/2005/8/layout/bProcess4"/>
    <dgm:cxn modelId="{416259A3-BC45-4B8C-BD2F-95497EFD7D5C}" type="presParOf" srcId="{30ADEC2A-A955-4CCB-AEEE-6288C41ACD94}" destId="{E62C5DC7-EE39-458C-B8A4-53901095783F}" srcOrd="0" destOrd="0" presId="urn:microsoft.com/office/officeart/2005/8/layout/bProcess4"/>
    <dgm:cxn modelId="{24DADD8A-29C5-44D7-B8A9-2A00063606BB}" type="presParOf" srcId="{30ADEC2A-A955-4CCB-AEEE-6288C41ACD94}" destId="{CA5D75E9-B379-48EF-ABCA-D7D73571DAFE}" srcOrd="1" destOrd="0" presId="urn:microsoft.com/office/officeart/2005/8/layout/bProcess4"/>
    <dgm:cxn modelId="{B232AB9A-4541-42E5-808C-C1D432C0EE6A}" type="presParOf" srcId="{E5294B73-ED54-4B52-A3A2-48DD9708DBBA}" destId="{BD8FC282-4976-4049-BE68-48ED5EB7FE77}" srcOrd="5" destOrd="0" presId="urn:microsoft.com/office/officeart/2005/8/layout/bProcess4"/>
    <dgm:cxn modelId="{9526E777-E851-4689-9AAB-F8F33BE6D91D}" type="presParOf" srcId="{E5294B73-ED54-4B52-A3A2-48DD9708DBBA}" destId="{74470CA1-3B5F-41B6-BB36-1A3947898287}" srcOrd="6" destOrd="0" presId="urn:microsoft.com/office/officeart/2005/8/layout/bProcess4"/>
    <dgm:cxn modelId="{B604E6E6-0477-423E-9A01-1C93E8BA52AE}" type="presParOf" srcId="{74470CA1-3B5F-41B6-BB36-1A3947898287}" destId="{58FB3327-6B5B-4779-953A-4256AE834AAA}" srcOrd="0" destOrd="0" presId="urn:microsoft.com/office/officeart/2005/8/layout/bProcess4"/>
    <dgm:cxn modelId="{FB2F3CA9-CBC6-4784-8879-B40D553F6378}" type="presParOf" srcId="{74470CA1-3B5F-41B6-BB36-1A3947898287}" destId="{18B74FDC-1864-44B6-8FCB-F588E4E6265E}" srcOrd="1" destOrd="0" presId="urn:microsoft.com/office/officeart/2005/8/layout/bProcess4"/>
    <dgm:cxn modelId="{4D017D12-C096-412E-A133-4589DCBB4F2C}" type="presParOf" srcId="{E5294B73-ED54-4B52-A3A2-48DD9708DBBA}" destId="{9E1DA534-072F-4DAF-950E-931BCFEBF8EB}" srcOrd="7" destOrd="0" presId="urn:microsoft.com/office/officeart/2005/8/layout/bProcess4"/>
    <dgm:cxn modelId="{110BC2AB-4EA4-417C-A386-A7A99086E560}" type="presParOf" srcId="{E5294B73-ED54-4B52-A3A2-48DD9708DBBA}" destId="{35FFB7EF-AFFD-40EB-9E37-FFF6062ED41D}" srcOrd="8" destOrd="0" presId="urn:microsoft.com/office/officeart/2005/8/layout/bProcess4"/>
    <dgm:cxn modelId="{4665701D-C4EE-4B68-9C2B-14C73EDD91AF}" type="presParOf" srcId="{35FFB7EF-AFFD-40EB-9E37-FFF6062ED41D}" destId="{8B746299-C091-4029-B9A8-8DFBAA174EC0}" srcOrd="0" destOrd="0" presId="urn:microsoft.com/office/officeart/2005/8/layout/bProcess4"/>
    <dgm:cxn modelId="{924FB2B8-1F46-47E7-B623-466A5759EC1B}" type="presParOf" srcId="{35FFB7EF-AFFD-40EB-9E37-FFF6062ED41D}" destId="{147E9CCC-B301-487B-84D4-E9887105C88B}" srcOrd="1" destOrd="0" presId="urn:microsoft.com/office/officeart/2005/8/layout/bProcess4"/>
    <dgm:cxn modelId="{98748D45-1119-4AC4-8290-79528E6C6A7D}" type="presParOf" srcId="{E5294B73-ED54-4B52-A3A2-48DD9708DBBA}" destId="{728FA7F5-9074-4720-901A-3C21F74620F1}" srcOrd="9" destOrd="0" presId="urn:microsoft.com/office/officeart/2005/8/layout/bProcess4"/>
    <dgm:cxn modelId="{6BFD11CB-72CE-470E-A922-C70DDE1575C2}" type="presParOf" srcId="{E5294B73-ED54-4B52-A3A2-48DD9708DBBA}" destId="{2D27BE02-590B-45EC-BDEA-7C530C08415B}" srcOrd="10" destOrd="0" presId="urn:microsoft.com/office/officeart/2005/8/layout/bProcess4"/>
    <dgm:cxn modelId="{E4AF54CE-6B2D-48D4-AF79-D1C9B9761177}" type="presParOf" srcId="{2D27BE02-590B-45EC-BDEA-7C530C08415B}" destId="{BCB172C8-F7A5-4C0B-B872-F8C4D14AC8CD}" srcOrd="0" destOrd="0" presId="urn:microsoft.com/office/officeart/2005/8/layout/bProcess4"/>
    <dgm:cxn modelId="{7A5F509E-B61A-478C-ACB7-2FA1829D261F}" type="presParOf" srcId="{2D27BE02-590B-45EC-BDEA-7C530C08415B}" destId="{98D0CA7D-9FB0-419A-B3B3-DECAB37411C8}" srcOrd="1" destOrd="0" presId="urn:microsoft.com/office/officeart/2005/8/layout/bProcess4"/>
    <dgm:cxn modelId="{EB964852-9D9C-4105-A47D-81D93198671D}" type="presParOf" srcId="{E5294B73-ED54-4B52-A3A2-48DD9708DBBA}" destId="{6CDF3F17-4CC3-49B1-9356-002CA820493F}" srcOrd="11" destOrd="0" presId="urn:microsoft.com/office/officeart/2005/8/layout/bProcess4"/>
    <dgm:cxn modelId="{FD002433-4138-42CC-B0C4-FE5E61541908}" type="presParOf" srcId="{E5294B73-ED54-4B52-A3A2-48DD9708DBBA}" destId="{C76726FF-1D3E-4FF5-A992-D4210E3EAC07}" srcOrd="12" destOrd="0" presId="urn:microsoft.com/office/officeart/2005/8/layout/bProcess4"/>
    <dgm:cxn modelId="{32F3FFE0-5C27-4B4E-8B0C-32B9C0B72D2E}" type="presParOf" srcId="{C76726FF-1D3E-4FF5-A992-D4210E3EAC07}" destId="{35E2A9D8-0E9A-411B-A5A7-91F544986864}" srcOrd="0" destOrd="0" presId="urn:microsoft.com/office/officeart/2005/8/layout/bProcess4"/>
    <dgm:cxn modelId="{E15073D1-F745-49C3-9F80-57FC0EFBF4DB}" type="presParOf" srcId="{C76726FF-1D3E-4FF5-A992-D4210E3EAC07}" destId="{552D1453-A2D6-45E7-B8C4-344C38515586}" srcOrd="1" destOrd="0" presId="urn:microsoft.com/office/officeart/2005/8/layout/bProcess4"/>
    <dgm:cxn modelId="{9A45F716-79E5-442C-882D-D50F2DF7B826}" type="presParOf" srcId="{E5294B73-ED54-4B52-A3A2-48DD9708DBBA}" destId="{5143268D-31E4-4338-95CA-D1973B92168B}" srcOrd="13" destOrd="0" presId="urn:microsoft.com/office/officeart/2005/8/layout/bProcess4"/>
    <dgm:cxn modelId="{6C6FA714-3BC8-491A-8173-3A85906C9501}" type="presParOf" srcId="{E5294B73-ED54-4B52-A3A2-48DD9708DBBA}" destId="{29F7775F-42A8-43D5-8B36-10895B72DEF4}" srcOrd="14" destOrd="0" presId="urn:microsoft.com/office/officeart/2005/8/layout/bProcess4"/>
    <dgm:cxn modelId="{B51D3ABA-587A-42EC-AA66-7A1FC20F1E2A}" type="presParOf" srcId="{29F7775F-42A8-43D5-8B36-10895B72DEF4}" destId="{B3511A8B-6EE1-4CC1-8AE8-106895EBD98B}" srcOrd="0" destOrd="0" presId="urn:microsoft.com/office/officeart/2005/8/layout/bProcess4"/>
    <dgm:cxn modelId="{F80921FF-4192-4BFB-88BF-43F7818793AC}" type="presParOf" srcId="{29F7775F-42A8-43D5-8B36-10895B72DEF4}" destId="{2F978176-4C3B-457D-AC4E-A035B0B074C3}" srcOrd="1" destOrd="0" presId="urn:microsoft.com/office/officeart/2005/8/layout/bProcess4"/>
    <dgm:cxn modelId="{B25CBD15-A7A5-4EB5-B82D-6D3571985FAE}" type="presParOf" srcId="{E5294B73-ED54-4B52-A3A2-48DD9708DBBA}" destId="{9A6C4876-EAE7-4506-8385-31D766C57E17}" srcOrd="15" destOrd="0" presId="urn:microsoft.com/office/officeart/2005/8/layout/bProcess4"/>
    <dgm:cxn modelId="{B7ABF5FB-D8F8-43D0-8F84-9DE0190AFDDA}" type="presParOf" srcId="{E5294B73-ED54-4B52-A3A2-48DD9708DBBA}" destId="{E67282E1-911D-4E6A-8FAE-234070FF7CCD}" srcOrd="16" destOrd="0" presId="urn:microsoft.com/office/officeart/2005/8/layout/bProcess4"/>
    <dgm:cxn modelId="{6B0225D8-C72C-4591-B958-7EF19B45CF58}" type="presParOf" srcId="{E67282E1-911D-4E6A-8FAE-234070FF7CCD}" destId="{6342560E-64CC-4C39-A976-45569EE873FE}" srcOrd="0" destOrd="0" presId="urn:microsoft.com/office/officeart/2005/8/layout/bProcess4"/>
    <dgm:cxn modelId="{91193B08-F7D8-4449-BE73-7827F672ABA6}" type="presParOf" srcId="{E67282E1-911D-4E6A-8FAE-234070FF7CCD}" destId="{4A4D3F0F-0337-4FB5-B4FF-5BB297A377EE}" srcOrd="1" destOrd="0" presId="urn:microsoft.com/office/officeart/2005/8/layout/bProcess4"/>
    <dgm:cxn modelId="{23C2EB76-10DA-43C3-8DCF-393CAAFA8458}" type="presParOf" srcId="{E5294B73-ED54-4B52-A3A2-48DD9708DBBA}" destId="{285A9CC3-21F0-4346-9633-6B9312E32B94}" srcOrd="17" destOrd="0" presId="urn:microsoft.com/office/officeart/2005/8/layout/bProcess4"/>
    <dgm:cxn modelId="{6C883B29-9264-4726-B680-221B713295B6}" type="presParOf" srcId="{E5294B73-ED54-4B52-A3A2-48DD9708DBBA}" destId="{14C40EB5-DD79-46BD-9CB4-4206E0AA1411}" srcOrd="18" destOrd="0" presId="urn:microsoft.com/office/officeart/2005/8/layout/bProcess4"/>
    <dgm:cxn modelId="{A74997CF-EB0B-4370-B88C-5AF65AE7D1DF}" type="presParOf" srcId="{14C40EB5-DD79-46BD-9CB4-4206E0AA1411}" destId="{9F400053-5D18-4A24-87E0-103DB9A313D4}" srcOrd="0" destOrd="0" presId="urn:microsoft.com/office/officeart/2005/8/layout/bProcess4"/>
    <dgm:cxn modelId="{C8A34AE4-62FC-471D-A069-7ADD5D701A64}" type="presParOf" srcId="{14C40EB5-DD79-46BD-9CB4-4206E0AA1411}" destId="{B9EDC9FE-DA89-47BA-AC5D-C1824BBA11B6}" srcOrd="1" destOrd="0" presId="urn:microsoft.com/office/officeart/2005/8/layout/bProcess4"/>
    <dgm:cxn modelId="{45C191A5-E58E-4058-8297-A40FAEF5EC61}" type="presParOf" srcId="{E5294B73-ED54-4B52-A3A2-48DD9708DBBA}" destId="{8E2F00E1-5C63-48F0-83B3-8E490C3B0BFA}" srcOrd="19" destOrd="0" presId="urn:microsoft.com/office/officeart/2005/8/layout/bProcess4"/>
    <dgm:cxn modelId="{FC8FE52C-5208-41C0-8C4B-97A76F1C4693}" type="presParOf" srcId="{E5294B73-ED54-4B52-A3A2-48DD9708DBBA}" destId="{7A6F171E-66A1-4A04-AD89-E66B6C861DD7}" srcOrd="20" destOrd="0" presId="urn:microsoft.com/office/officeart/2005/8/layout/bProcess4"/>
    <dgm:cxn modelId="{1698E00C-8FEE-4F13-9199-41816EB4BEE3}" type="presParOf" srcId="{7A6F171E-66A1-4A04-AD89-E66B6C861DD7}" destId="{00732B15-E66C-476C-81AA-FAC11EDD0213}" srcOrd="0" destOrd="0" presId="urn:microsoft.com/office/officeart/2005/8/layout/bProcess4"/>
    <dgm:cxn modelId="{8EF3550F-8E62-4EC8-8459-20301F5D885E}" type="presParOf" srcId="{7A6F171E-66A1-4A04-AD89-E66B6C861DD7}" destId="{597533B8-0CC8-4B99-A780-18B99B88CDB2}" srcOrd="1" destOrd="0" presId="urn:microsoft.com/office/officeart/2005/8/layout/bProcess4"/>
    <dgm:cxn modelId="{393399F5-553D-465A-AC29-2F6702FF2635}" type="presParOf" srcId="{E5294B73-ED54-4B52-A3A2-48DD9708DBBA}" destId="{F78A0985-09DC-474F-86D0-F3C05FDAC6AD}" srcOrd="21" destOrd="0" presId="urn:microsoft.com/office/officeart/2005/8/layout/bProcess4"/>
    <dgm:cxn modelId="{E4CEF9B0-30E2-4B6C-8F4C-E5EDF4A5AC7C}" type="presParOf" srcId="{E5294B73-ED54-4B52-A3A2-48DD9708DBBA}" destId="{A89DAFD6-9C71-4973-9D37-1BA08CE4446B}" srcOrd="22" destOrd="0" presId="urn:microsoft.com/office/officeart/2005/8/layout/bProcess4"/>
    <dgm:cxn modelId="{13F1660E-0FED-480E-A12A-8A4DFE824190}" type="presParOf" srcId="{A89DAFD6-9C71-4973-9D37-1BA08CE4446B}" destId="{9123795F-BABA-4405-A413-17D251379082}" srcOrd="0" destOrd="0" presId="urn:microsoft.com/office/officeart/2005/8/layout/bProcess4"/>
    <dgm:cxn modelId="{A4F59F93-2C91-42E7-8A82-EA9EB939D702}" type="presParOf" srcId="{A89DAFD6-9C71-4973-9D37-1BA08CE4446B}" destId="{88641337-EAB1-4DAD-82CF-170194D73C96}" srcOrd="1" destOrd="0" presId="urn:microsoft.com/office/officeart/2005/8/layout/bProcess4"/>
    <dgm:cxn modelId="{892A38E7-3C4F-4CBD-9495-8BC07FCDE615}" type="presParOf" srcId="{E5294B73-ED54-4B52-A3A2-48DD9708DBBA}" destId="{AF15D0F9-A8DD-49E0-B733-4334DBDE63C4}" srcOrd="23" destOrd="0" presId="urn:microsoft.com/office/officeart/2005/8/layout/bProcess4"/>
    <dgm:cxn modelId="{C1658844-047C-4B4E-804E-EFDAF148A837}" type="presParOf" srcId="{E5294B73-ED54-4B52-A3A2-48DD9708DBBA}" destId="{908322DF-7F4F-4931-A29E-8512889E32EB}" srcOrd="24" destOrd="0" presId="urn:microsoft.com/office/officeart/2005/8/layout/bProcess4"/>
    <dgm:cxn modelId="{54833D0D-D30E-4A4D-B1B8-76CBBBD0A37E}" type="presParOf" srcId="{908322DF-7F4F-4931-A29E-8512889E32EB}" destId="{A1D91B92-D649-498B-BB05-90FA73E16DBF}" srcOrd="0" destOrd="0" presId="urn:microsoft.com/office/officeart/2005/8/layout/bProcess4"/>
    <dgm:cxn modelId="{909643DD-8D39-428A-959B-FF60228A0F64}" type="presParOf" srcId="{908322DF-7F4F-4931-A29E-8512889E32EB}" destId="{AAC79222-CA0B-4CE1-BECD-5B79A65FD063}" srcOrd="1" destOrd="0" presId="urn:microsoft.com/office/officeart/2005/8/layout/bProcess4"/>
    <dgm:cxn modelId="{3B519CD2-922B-4BED-8486-5B9D3B314549}" type="presParOf" srcId="{E5294B73-ED54-4B52-A3A2-48DD9708DBBA}" destId="{9C8BB974-7B2B-4EC8-8C70-2808C862C8D6}" srcOrd="25" destOrd="0" presId="urn:microsoft.com/office/officeart/2005/8/layout/bProcess4"/>
    <dgm:cxn modelId="{BAC5ADE3-5B94-4128-A22E-5B7CEE7F04EC}" type="presParOf" srcId="{E5294B73-ED54-4B52-A3A2-48DD9708DBBA}" destId="{818311DA-870F-4F43-B98D-45F0C90F879C}" srcOrd="26" destOrd="0" presId="urn:microsoft.com/office/officeart/2005/8/layout/bProcess4"/>
    <dgm:cxn modelId="{25F30FE6-8602-498D-AD4E-B25470444137}" type="presParOf" srcId="{818311DA-870F-4F43-B98D-45F0C90F879C}" destId="{91E3DC13-FA80-42A3-B2E5-A2A024C8D918}" srcOrd="0" destOrd="0" presId="urn:microsoft.com/office/officeart/2005/8/layout/bProcess4"/>
    <dgm:cxn modelId="{94E4AF62-BA2D-4B02-A630-6D5A5B44B8EF}" type="presParOf" srcId="{818311DA-870F-4F43-B98D-45F0C90F879C}" destId="{98FF565E-425F-45CB-AE0A-120606241769}" srcOrd="1" destOrd="0" presId="urn:microsoft.com/office/officeart/2005/8/layout/bProcess4"/>
    <dgm:cxn modelId="{85A8CFE3-8538-4BAF-B811-4FC4A217F15A}" type="presParOf" srcId="{E5294B73-ED54-4B52-A3A2-48DD9708DBBA}" destId="{22247F0E-3745-4F06-B87D-CF2C64D42A1B}" srcOrd="27" destOrd="0" presId="urn:microsoft.com/office/officeart/2005/8/layout/bProcess4"/>
    <dgm:cxn modelId="{A3BBE56A-46E8-4F75-820C-F8DA0F6FC478}" type="presParOf" srcId="{E5294B73-ED54-4B52-A3A2-48DD9708DBBA}" destId="{41405F35-E04A-4CD0-AA55-E18E21D0BAFE}" srcOrd="28" destOrd="0" presId="urn:microsoft.com/office/officeart/2005/8/layout/bProcess4"/>
    <dgm:cxn modelId="{CE923079-46E4-4EDD-8D03-DC2AE2EC6F6B}" type="presParOf" srcId="{41405F35-E04A-4CD0-AA55-E18E21D0BAFE}" destId="{7CF3C071-B126-4E69-9788-C363B9D2D014}" srcOrd="0" destOrd="0" presId="urn:microsoft.com/office/officeart/2005/8/layout/bProcess4"/>
    <dgm:cxn modelId="{9DB903AC-38C2-4113-857F-6442BAB823A2}" type="presParOf" srcId="{41405F35-E04A-4CD0-AA55-E18E21D0BAFE}" destId="{733290F9-D8B3-483E-9956-A26D262DE061}" srcOrd="1" destOrd="0" presId="urn:microsoft.com/office/officeart/2005/8/layout/bProcess4"/>
    <dgm:cxn modelId="{67CEBC48-6662-4828-9FD5-A00D1996E987}" type="presParOf" srcId="{E5294B73-ED54-4B52-A3A2-48DD9708DBBA}" destId="{08E6C908-4FCA-43B2-AA3C-9AED1394E4F3}" srcOrd="29" destOrd="0" presId="urn:microsoft.com/office/officeart/2005/8/layout/bProcess4"/>
    <dgm:cxn modelId="{40DA01B5-2168-4A30-8341-7A00B03B7715}" type="presParOf" srcId="{E5294B73-ED54-4B52-A3A2-48DD9708DBBA}" destId="{D8AB2B03-01CF-42F4-B7A9-90861344CFF6}" srcOrd="30" destOrd="0" presId="urn:microsoft.com/office/officeart/2005/8/layout/bProcess4"/>
    <dgm:cxn modelId="{79F971AD-54B0-4D02-BD68-4391451F3F39}" type="presParOf" srcId="{D8AB2B03-01CF-42F4-B7A9-90861344CFF6}" destId="{17A0F75D-F382-4ACE-9EB3-AEA4A23D35EA}" srcOrd="0" destOrd="0" presId="urn:microsoft.com/office/officeart/2005/8/layout/bProcess4"/>
    <dgm:cxn modelId="{672F9EC5-A2B4-4441-8C43-D82FEC92A6AA}" type="presParOf" srcId="{D8AB2B03-01CF-42F4-B7A9-90861344CFF6}" destId="{5E6B73CF-3E46-4C7B-A91D-62B522F3CF2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EF33E-6340-42C7-852F-8D02089F24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B3CB05D-11F6-4271-9D0E-8FD4A5F48374}">
      <dgm:prSet phldrT="[Texte]" custT="1"/>
      <dgm:spPr/>
      <dgm:t>
        <a:bodyPr/>
        <a:lstStyle/>
        <a:p>
          <a:r>
            <a:rPr lang="fr-FR" sz="28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France</a:t>
          </a:r>
        </a:p>
        <a:p>
          <a:r>
            <a:rPr lang="fr-FR" sz="1600" dirty="0" smtClean="0">
              <a:solidFill>
                <a:srgbClr val="004C99"/>
              </a:solidFill>
            </a:rPr>
            <a:t>Numérique 2.0 </a:t>
          </a:r>
          <a:endParaRPr lang="fr-FR" sz="1600" dirty="0">
            <a:solidFill>
              <a:srgbClr val="004C99"/>
            </a:solidFill>
          </a:endParaRPr>
        </a:p>
      </dgm:t>
    </dgm:pt>
    <dgm:pt modelId="{E3C633B7-CCB5-40CD-A9C9-0C2492B03A50}" type="parTrans" cxnId="{378CA191-9FB3-4A24-BFF5-880A775FA912}">
      <dgm:prSet/>
      <dgm:spPr/>
      <dgm:t>
        <a:bodyPr/>
        <a:lstStyle/>
        <a:p>
          <a:endParaRPr lang="fr-FR"/>
        </a:p>
      </dgm:t>
    </dgm:pt>
    <dgm:pt modelId="{5FFC0E28-666F-4428-8598-A9F30ECE725A}" type="sibTrans" cxnId="{378CA191-9FB3-4A24-BFF5-880A775FA912}">
      <dgm:prSet/>
      <dgm:spPr/>
      <dgm:t>
        <a:bodyPr/>
        <a:lstStyle/>
        <a:p>
          <a:endParaRPr lang="fr-FR"/>
        </a:p>
      </dgm:t>
    </dgm:pt>
    <dgm:pt modelId="{063079A9-1DFA-444B-9FDA-DEB42E5560AE}">
      <dgm:prSet phldrT="[Texte]" custT="1"/>
      <dgm:spPr/>
      <dgm:t>
        <a:bodyPr/>
        <a:lstStyle/>
        <a:p>
          <a:r>
            <a:rPr lang="fr-FR" sz="28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Europe</a:t>
          </a:r>
        </a:p>
        <a:p>
          <a:r>
            <a:rPr lang="fr-FR" sz="1600" dirty="0" smtClean="0">
              <a:solidFill>
                <a:srgbClr val="004C99"/>
              </a:solidFill>
            </a:rPr>
            <a:t>Données personnelles </a:t>
          </a:r>
        </a:p>
        <a:p>
          <a:r>
            <a:rPr lang="fr-FR" sz="1600" dirty="0" smtClean="0">
              <a:solidFill>
                <a:srgbClr val="004C99"/>
              </a:solidFill>
            </a:rPr>
            <a:t>Commerce électronique</a:t>
          </a:r>
        </a:p>
        <a:p>
          <a:r>
            <a:rPr lang="fr-FR" sz="1600" dirty="0" smtClean="0">
              <a:solidFill>
                <a:srgbClr val="004C99"/>
              </a:solidFill>
            </a:rPr>
            <a:t>PSCE</a:t>
          </a:r>
          <a:endParaRPr lang="fr-FR" sz="1400" dirty="0">
            <a:solidFill>
              <a:schemeClr val="accent1">
                <a:lumMod val="50000"/>
              </a:schemeClr>
            </a:solidFill>
          </a:endParaRPr>
        </a:p>
      </dgm:t>
    </dgm:pt>
    <dgm:pt modelId="{B06BB363-D30E-448C-97C5-5ECB277C0F40}" type="parTrans" cxnId="{0A361416-3FA9-4B33-B7E2-DBD3FF5253BC}">
      <dgm:prSet/>
      <dgm:spPr/>
      <dgm:t>
        <a:bodyPr/>
        <a:lstStyle/>
        <a:p>
          <a:endParaRPr lang="fr-FR"/>
        </a:p>
      </dgm:t>
    </dgm:pt>
    <dgm:pt modelId="{584AAD52-0B95-40D8-8DEF-7BA21D577202}" type="sibTrans" cxnId="{0A361416-3FA9-4B33-B7E2-DBD3FF5253BC}">
      <dgm:prSet/>
      <dgm:spPr/>
      <dgm:t>
        <a:bodyPr/>
        <a:lstStyle/>
        <a:p>
          <a:endParaRPr lang="fr-FR"/>
        </a:p>
      </dgm:t>
    </dgm:pt>
    <dgm:pt modelId="{E20EE2EC-1E67-447E-A535-2D77CF363E49}">
      <dgm:prSet phldrT="[Texte]" custT="1"/>
      <dgm:spPr/>
      <dgm:t>
        <a:bodyPr/>
        <a:lstStyle/>
        <a:p>
          <a:pPr algn="l"/>
          <a:r>
            <a:rPr lang="fr-FR" sz="2800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International</a:t>
          </a:r>
        </a:p>
        <a:p>
          <a:pPr algn="just"/>
          <a:r>
            <a:rPr lang="fr-FR" sz="1600" dirty="0" smtClean="0">
              <a:solidFill>
                <a:srgbClr val="004C99"/>
              </a:solidFill>
            </a:rPr>
            <a:t>ACTA</a:t>
          </a:r>
        </a:p>
        <a:p>
          <a:pPr algn="just"/>
          <a:r>
            <a:rPr lang="fr-FR" sz="1600" dirty="0" smtClean="0">
              <a:solidFill>
                <a:srgbClr val="004C99"/>
              </a:solidFill>
            </a:rPr>
            <a:t>(Anti-</a:t>
          </a:r>
          <a:r>
            <a:rPr lang="fr-FR" sz="1600" dirty="0" err="1" smtClean="0">
              <a:solidFill>
                <a:srgbClr val="004C99"/>
              </a:solidFill>
            </a:rPr>
            <a:t>Counterfeiting</a:t>
          </a:r>
          <a:r>
            <a:rPr lang="fr-FR" sz="1600" dirty="0" smtClean="0">
              <a:solidFill>
                <a:srgbClr val="004C99"/>
              </a:solidFill>
            </a:rPr>
            <a:t> Trade Agreement)</a:t>
          </a:r>
        </a:p>
        <a:p>
          <a:pPr algn="l"/>
          <a:endParaRPr lang="fr-FR" sz="1400" dirty="0">
            <a:solidFill>
              <a:srgbClr val="004C99"/>
            </a:solidFill>
          </a:endParaRPr>
        </a:p>
      </dgm:t>
    </dgm:pt>
    <dgm:pt modelId="{8D70F400-FE54-4443-BB52-B49ED0458953}" type="parTrans" cxnId="{F15BF4E6-420E-4D28-A0E3-46797F31B474}">
      <dgm:prSet/>
      <dgm:spPr/>
      <dgm:t>
        <a:bodyPr/>
        <a:lstStyle/>
        <a:p>
          <a:endParaRPr lang="fr-FR"/>
        </a:p>
      </dgm:t>
    </dgm:pt>
    <dgm:pt modelId="{5F77070F-6824-4231-93DF-ACD9E4B571F8}" type="sibTrans" cxnId="{F15BF4E6-420E-4D28-A0E3-46797F31B474}">
      <dgm:prSet/>
      <dgm:spPr/>
      <dgm:t>
        <a:bodyPr/>
        <a:lstStyle/>
        <a:p>
          <a:endParaRPr lang="fr-FR"/>
        </a:p>
      </dgm:t>
    </dgm:pt>
    <dgm:pt modelId="{D409E24F-66A0-4657-83AB-D26ED923D7DA}" type="pres">
      <dgm:prSet presAssocID="{00CEF33E-6340-42C7-852F-8D02089F24A7}" presName="arrowDiagram" presStyleCnt="0">
        <dgm:presLayoutVars>
          <dgm:chMax val="5"/>
          <dgm:dir/>
          <dgm:resizeHandles val="exact"/>
        </dgm:presLayoutVars>
      </dgm:prSet>
      <dgm:spPr/>
    </dgm:pt>
    <dgm:pt modelId="{C58F10B4-2008-4B8A-990A-E36515170B8B}" type="pres">
      <dgm:prSet presAssocID="{00CEF33E-6340-42C7-852F-8D02089F24A7}" presName="arrow" presStyleLbl="bgShp" presStyleIdx="0" presStyleCnt="1" custLinFactNeighborX="-346" custLinFactNeighborY="-3695"/>
      <dgm:spPr>
        <a:solidFill>
          <a:schemeClr val="accent1">
            <a:lumMod val="90000"/>
          </a:schemeClr>
        </a:solidFill>
      </dgm:spPr>
    </dgm:pt>
    <dgm:pt modelId="{5958773B-60EB-405C-B1B0-E4CD982EA6D2}" type="pres">
      <dgm:prSet presAssocID="{00CEF33E-6340-42C7-852F-8D02089F24A7}" presName="arrowDiagram3" presStyleCnt="0"/>
      <dgm:spPr/>
    </dgm:pt>
    <dgm:pt modelId="{27FBADF3-4AC1-414F-BD1F-550B4D86101C}" type="pres">
      <dgm:prSet presAssocID="{FB3CB05D-11F6-4271-9D0E-8FD4A5F48374}" presName="bullet3a" presStyleLbl="node1" presStyleIdx="0" presStyleCnt="3"/>
      <dgm:spPr/>
    </dgm:pt>
    <dgm:pt modelId="{99D44D7D-71EB-4B0E-9374-FBA3A6F2A4AD}" type="pres">
      <dgm:prSet presAssocID="{FB3CB05D-11F6-4271-9D0E-8FD4A5F48374}" presName="textBox3a" presStyleLbl="revTx" presStyleIdx="0" presStyleCnt="3" custScaleX="166366" custScaleY="174952" custLinFactNeighborX="42490" custLinFactNeighborY="186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0AF49-F78B-4D3A-8F6B-1E6C6A1B2DE3}" type="pres">
      <dgm:prSet presAssocID="{063079A9-1DFA-444B-9FDA-DEB42E5560AE}" presName="bullet3b" presStyleLbl="node1" presStyleIdx="1" presStyleCnt="3"/>
      <dgm:spPr/>
    </dgm:pt>
    <dgm:pt modelId="{F3BC8B2A-BCB0-49D3-85A9-A693C61154A7}" type="pres">
      <dgm:prSet presAssocID="{063079A9-1DFA-444B-9FDA-DEB42E5560AE}" presName="textBox3b" presStyleLbl="revTx" presStyleIdx="1" presStyleCnt="3" custScaleX="152067" custLinFactNeighborX="30899" custLinFactNeighborY="-46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B33C70-6B78-4E3B-9E6A-E1BD85065DCA}" type="pres">
      <dgm:prSet presAssocID="{E20EE2EC-1E67-447E-A535-2D77CF363E49}" presName="bullet3c" presStyleLbl="node1" presStyleIdx="2" presStyleCnt="3"/>
      <dgm:spPr/>
    </dgm:pt>
    <dgm:pt modelId="{67B2DA5A-D7FA-4772-BD29-75518BE624BB}" type="pres">
      <dgm:prSet presAssocID="{E20EE2EC-1E67-447E-A535-2D77CF363E49}" presName="textBox3c" presStyleLbl="revTx" presStyleIdx="2" presStyleCnt="3" custScaleX="145909" custLinFactNeighborX="45893" custLinFactNeighborY="-160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134DDB9-94CF-4DA7-9C5E-5F73885F7BDC}" type="presOf" srcId="{FB3CB05D-11F6-4271-9D0E-8FD4A5F48374}" destId="{99D44D7D-71EB-4B0E-9374-FBA3A6F2A4AD}" srcOrd="0" destOrd="0" presId="urn:microsoft.com/office/officeart/2005/8/layout/arrow2"/>
    <dgm:cxn modelId="{6E066C3A-19A0-4D06-892E-198DE799DE81}" type="presOf" srcId="{00CEF33E-6340-42C7-852F-8D02089F24A7}" destId="{D409E24F-66A0-4657-83AB-D26ED923D7DA}" srcOrd="0" destOrd="0" presId="urn:microsoft.com/office/officeart/2005/8/layout/arrow2"/>
    <dgm:cxn modelId="{88D79A37-FAAC-429D-A263-9E1019E99EBE}" type="presOf" srcId="{E20EE2EC-1E67-447E-A535-2D77CF363E49}" destId="{67B2DA5A-D7FA-4772-BD29-75518BE624BB}" srcOrd="0" destOrd="0" presId="urn:microsoft.com/office/officeart/2005/8/layout/arrow2"/>
    <dgm:cxn modelId="{F15BF4E6-420E-4D28-A0E3-46797F31B474}" srcId="{00CEF33E-6340-42C7-852F-8D02089F24A7}" destId="{E20EE2EC-1E67-447E-A535-2D77CF363E49}" srcOrd="2" destOrd="0" parTransId="{8D70F400-FE54-4443-BB52-B49ED0458953}" sibTransId="{5F77070F-6824-4231-93DF-ACD9E4B571F8}"/>
    <dgm:cxn modelId="{0A361416-3FA9-4B33-B7E2-DBD3FF5253BC}" srcId="{00CEF33E-6340-42C7-852F-8D02089F24A7}" destId="{063079A9-1DFA-444B-9FDA-DEB42E5560AE}" srcOrd="1" destOrd="0" parTransId="{B06BB363-D30E-448C-97C5-5ECB277C0F40}" sibTransId="{584AAD52-0B95-40D8-8DEF-7BA21D577202}"/>
    <dgm:cxn modelId="{E94BDD67-412A-43FA-B0E1-C15BE5831307}" type="presOf" srcId="{063079A9-1DFA-444B-9FDA-DEB42E5560AE}" destId="{F3BC8B2A-BCB0-49D3-85A9-A693C61154A7}" srcOrd="0" destOrd="0" presId="urn:microsoft.com/office/officeart/2005/8/layout/arrow2"/>
    <dgm:cxn modelId="{378CA191-9FB3-4A24-BFF5-880A775FA912}" srcId="{00CEF33E-6340-42C7-852F-8D02089F24A7}" destId="{FB3CB05D-11F6-4271-9D0E-8FD4A5F48374}" srcOrd="0" destOrd="0" parTransId="{E3C633B7-CCB5-40CD-A9C9-0C2492B03A50}" sibTransId="{5FFC0E28-666F-4428-8598-A9F30ECE725A}"/>
    <dgm:cxn modelId="{8B98DE69-A689-493B-94FF-8B6F61A0FD20}" type="presParOf" srcId="{D409E24F-66A0-4657-83AB-D26ED923D7DA}" destId="{C58F10B4-2008-4B8A-990A-E36515170B8B}" srcOrd="0" destOrd="0" presId="urn:microsoft.com/office/officeart/2005/8/layout/arrow2"/>
    <dgm:cxn modelId="{70541FDF-40BC-4EC0-88BE-BFCD1FAF6054}" type="presParOf" srcId="{D409E24F-66A0-4657-83AB-D26ED923D7DA}" destId="{5958773B-60EB-405C-B1B0-E4CD982EA6D2}" srcOrd="1" destOrd="0" presId="urn:microsoft.com/office/officeart/2005/8/layout/arrow2"/>
    <dgm:cxn modelId="{C1752A69-773F-4489-9415-C3A53F5D468A}" type="presParOf" srcId="{5958773B-60EB-405C-B1B0-E4CD982EA6D2}" destId="{27FBADF3-4AC1-414F-BD1F-550B4D86101C}" srcOrd="0" destOrd="0" presId="urn:microsoft.com/office/officeart/2005/8/layout/arrow2"/>
    <dgm:cxn modelId="{D9821292-FC46-4822-A613-1D2C9D3BD09C}" type="presParOf" srcId="{5958773B-60EB-405C-B1B0-E4CD982EA6D2}" destId="{99D44D7D-71EB-4B0E-9374-FBA3A6F2A4AD}" srcOrd="1" destOrd="0" presId="urn:microsoft.com/office/officeart/2005/8/layout/arrow2"/>
    <dgm:cxn modelId="{70462296-19DB-4D5B-A05D-C1404F930C77}" type="presParOf" srcId="{5958773B-60EB-405C-B1B0-E4CD982EA6D2}" destId="{DD90AF49-F78B-4D3A-8F6B-1E6C6A1B2DE3}" srcOrd="2" destOrd="0" presId="urn:microsoft.com/office/officeart/2005/8/layout/arrow2"/>
    <dgm:cxn modelId="{34D18E01-E2CB-466E-BBC6-38FDCC1E5FBD}" type="presParOf" srcId="{5958773B-60EB-405C-B1B0-E4CD982EA6D2}" destId="{F3BC8B2A-BCB0-49D3-85A9-A693C61154A7}" srcOrd="3" destOrd="0" presId="urn:microsoft.com/office/officeart/2005/8/layout/arrow2"/>
    <dgm:cxn modelId="{B9394B0B-3A8A-4D82-B8C2-60C386897D4D}" type="presParOf" srcId="{5958773B-60EB-405C-B1B0-E4CD982EA6D2}" destId="{3EB33C70-6B78-4E3B-9E6A-E1BD85065DCA}" srcOrd="4" destOrd="0" presId="urn:microsoft.com/office/officeart/2005/8/layout/arrow2"/>
    <dgm:cxn modelId="{85F45E94-5C92-426C-9C26-B5CDE25037A4}" type="presParOf" srcId="{5958773B-60EB-405C-B1B0-E4CD982EA6D2}" destId="{67B2DA5A-D7FA-4772-BD29-75518BE624BB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01312AE-9DCB-46A1-812B-99E2200C7089}" type="datetimeFigureOut">
              <a:rPr lang="fr-FR"/>
              <a:pPr>
                <a:defRPr/>
              </a:pPr>
              <a:t>13/04/2015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8892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8250" y="9377363"/>
            <a:ext cx="28892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B79A35E-4A23-41A8-ACFE-DDA304B068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02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8B7D9E-935A-48FA-BC29-610C19EB00C3}" type="datetimeFigureOut">
              <a:rPr lang="fr-FR"/>
              <a:pPr>
                <a:defRPr/>
              </a:pPr>
              <a:t>13/04/2015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66775" y="739775"/>
            <a:ext cx="4935538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750" y="4689475"/>
            <a:ext cx="5335588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8892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8250" y="9377363"/>
            <a:ext cx="288925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EB271AB-F695-45FA-A7A3-E6BA9DDA65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716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ond de page_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712968" cy="1470025"/>
          </a:xfrm>
        </p:spPr>
        <p:txBody>
          <a:bodyPr>
            <a:normAutofit/>
          </a:bodyPr>
          <a:lstStyle>
            <a:lvl1pPr algn="l">
              <a:defRPr sz="3200" baseline="0">
                <a:solidFill>
                  <a:srgbClr val="004C99"/>
                </a:solidFill>
                <a:latin typeface="Arial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11188" y="6232525"/>
            <a:ext cx="936625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B2918260-50B8-4173-8358-6470E404AA2F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32138" y="6232525"/>
            <a:ext cx="2895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6300" y="6257925"/>
            <a:ext cx="612775" cy="411163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FE29C3-3702-4D65-8B84-42DC931F89D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9E353-8D59-42F4-8D9E-09F4DA9B0C23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D0133-309A-4FC6-B376-03DF76E928D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FAF51-D915-4C02-B5A6-A6476BFE1BA6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D3AB-52A7-424E-A0F4-7A90E7FC714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re. Texte et image de la bibliothè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6575" y="333375"/>
            <a:ext cx="8121650" cy="581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58115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'image de la bibliothèque 3"/>
          <p:cNvSpPr>
            <a:spLocks noGrp="1"/>
          </p:cNvSpPr>
          <p:nvPr>
            <p:ph type="clipArt" sz="half" idx="2"/>
          </p:nvPr>
        </p:nvSpPr>
        <p:spPr>
          <a:xfrm>
            <a:off x="4648200" y="1581150"/>
            <a:ext cx="4038600" cy="4525963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F1243-2C22-4EF6-B849-5616C0DCC8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</p:spTree>
    <p:extLst>
      <p:ext uri="{BB962C8B-B14F-4D97-AF65-F5344CB8AC3E}">
        <p14:creationId xmlns:p14="http://schemas.microsoft.com/office/powerpoint/2010/main" val="44071045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E4188-8539-4C0B-B8D2-79F0DBF4E1CB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B5C08-F2BD-459D-983A-8C1341EC9A25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60B61-F6A6-43D6-B4F1-4AB3F2842281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E8AB2-12A3-4DC8-870B-AC974B27A8E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00D83-19ED-4954-8FCE-1BC586FD8C6F}" type="datetime1">
              <a:rPr lang="fr-FR"/>
              <a:pPr>
                <a:defRPr/>
              </a:pPr>
              <a:t>13/04/2015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532813" y="6237288"/>
            <a:ext cx="611187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07873-09FD-4D7D-9F3A-9E26F383DBF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83FCD-C22B-427B-BFB7-BA7D727D42B3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62C61-5156-47A4-AD94-A021B928CED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A05BB-904A-458C-AD85-C8B1EC4F784C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51BAC-7882-4C01-BEA4-B30B3092D8C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D68DB-B534-49C7-B43F-3962DDEFFF47}" type="datetime1">
              <a:rPr lang="fr-FR"/>
              <a:pPr>
                <a:defRPr/>
              </a:pPr>
              <a:t>13/04/2015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59788" y="6237288"/>
            <a:ext cx="612775" cy="412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3CED7-8EE0-40E4-A01D-8340F31CAAF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94F2C-6C7A-4AA5-8388-BD8E4A72EDD2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40688-DF2B-40D6-BA63-45E5FFC66599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9AF48-D31D-4F4B-BB87-2B284AFCFDA7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928D-53F0-4EF8-B062-2F10A2CA5F2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 de page_pp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1188" y="6237288"/>
            <a:ext cx="93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76971C5-BB82-4292-A44E-F4F566277444}" type="datetime1">
              <a:rPr lang="fr-FR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32138" y="62372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4C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Confidentiel Entreprise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32813" y="6308725"/>
            <a:ext cx="611187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B58BED-9AE3-43D5-A397-FAF554E0C9F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53" r:id="rId3"/>
    <p:sldLayoutId id="2147483661" r:id="rId4"/>
    <p:sldLayoutId id="2147483654" r:id="rId5"/>
    <p:sldLayoutId id="2147483655" r:id="rId6"/>
    <p:sldLayoutId id="2147483662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ransition>
    <p:rand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4C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C99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C99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C99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4C99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4C99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4C99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4C99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4C99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4C99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/>
          <p:cNvSpPr>
            <a:spLocks noGrp="1"/>
          </p:cNvSpPr>
          <p:nvPr>
            <p:ph type="ctrTitle"/>
          </p:nvPr>
        </p:nvSpPr>
        <p:spPr>
          <a:xfrm>
            <a:off x="179388" y="476250"/>
            <a:ext cx="8713787" cy="1830388"/>
          </a:xfrm>
        </p:spPr>
        <p:txBody>
          <a:bodyPr/>
          <a:lstStyle/>
          <a:p>
            <a:pPr algn="ctr" eaLnBrk="1" hangingPunct="1"/>
            <a:r>
              <a:rPr lang="fr-FR" sz="2800" b="1" smtClean="0">
                <a:latin typeface="Arial" charset="0"/>
                <a:cs typeface="Arial" charset="0"/>
              </a:rPr>
              <a:t>Droit des technologies de l’information</a:t>
            </a:r>
            <a:br>
              <a:rPr lang="fr-FR" sz="2800" b="1" smtClean="0">
                <a:latin typeface="Arial" charset="0"/>
                <a:cs typeface="Arial" charset="0"/>
              </a:rPr>
            </a:br>
            <a:r>
              <a:rPr lang="fr-FR" sz="2800" b="1" smtClean="0">
                <a:latin typeface="Arial" charset="0"/>
                <a:cs typeface="Arial" charset="0"/>
              </a:rPr>
              <a:t>et de la communication</a:t>
            </a:r>
            <a:r>
              <a:rPr lang="fr-FR" sz="2400" b="1" smtClean="0">
                <a:latin typeface="Arial" charset="0"/>
                <a:cs typeface="Arial" charset="0"/>
              </a:rPr>
              <a:t/>
            </a:r>
            <a:br>
              <a:rPr lang="fr-FR" sz="2400" b="1" smtClean="0">
                <a:latin typeface="Arial" charset="0"/>
                <a:cs typeface="Arial" charset="0"/>
              </a:rPr>
            </a:br>
            <a:r>
              <a:rPr lang="fr-FR" sz="2400" b="1" smtClean="0">
                <a:latin typeface="Arial" charset="0"/>
                <a:cs typeface="Arial" charset="0"/>
              </a:rPr>
              <a:t/>
            </a:r>
            <a:br>
              <a:rPr lang="fr-FR" sz="2400" b="1" smtClean="0">
                <a:latin typeface="Arial" charset="0"/>
                <a:cs typeface="Arial" charset="0"/>
              </a:rPr>
            </a:br>
            <a:r>
              <a:rPr lang="fr-FR" sz="2400" b="1" smtClean="0">
                <a:latin typeface="Arial" charset="0"/>
                <a:cs typeface="Arial" charset="0"/>
              </a:rPr>
              <a:t>Introduction générale</a:t>
            </a:r>
          </a:p>
        </p:txBody>
      </p:sp>
      <p:sp>
        <p:nvSpPr>
          <p:cNvPr id="15362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A8F221-7B82-4EE0-924E-4C7A795BA121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1536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1536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C1AC6D-31A0-4634-9536-123721415A12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smtClean="0">
              <a:latin typeface="Arial" charset="0"/>
              <a:cs typeface="Arial" charset="0"/>
            </a:endParaRPr>
          </a:p>
        </p:txBody>
      </p:sp>
      <p:pic>
        <p:nvPicPr>
          <p:cNvPr id="15365" name="Picture 2" descr="C:\Documents and Settings\admin\Bureau\Logo ABA Lex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3068638"/>
            <a:ext cx="13255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3" descr="C:\Documents and Settings\admin\Bureau\satellite © titimel35-Fotolia.com BEI 7491243.jpg"/>
          <p:cNvPicPr>
            <a:picLocks noChangeAspect="1" noChangeArrowheads="1"/>
          </p:cNvPicPr>
          <p:nvPr/>
        </p:nvPicPr>
        <p:blipFill>
          <a:blip r:embed="rId3"/>
          <a:srcRect r="6824"/>
          <a:stretch>
            <a:fillRect/>
          </a:stretch>
        </p:blipFill>
        <p:spPr bwMode="auto">
          <a:xfrm>
            <a:off x="6588125" y="3068638"/>
            <a:ext cx="16906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Image 14" descr="ABA1.jpg"/>
          <p:cNvPicPr>
            <a:picLocks noChangeAspect="1"/>
          </p:cNvPicPr>
          <p:nvPr/>
        </p:nvPicPr>
        <p:blipFill>
          <a:blip r:embed="rId4">
            <a:lum bright="10000"/>
          </a:blip>
          <a:srcRect/>
          <a:stretch>
            <a:fillRect/>
          </a:stretch>
        </p:blipFill>
        <p:spPr bwMode="auto">
          <a:xfrm>
            <a:off x="6156325" y="4437063"/>
            <a:ext cx="2411413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2124075" y="5157788"/>
            <a:ext cx="44656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/>
              <a:t>Eric Barbry </a:t>
            </a:r>
            <a:br>
              <a:rPr lang="fr-FR"/>
            </a:br>
            <a:r>
              <a:rPr lang="fr-FR"/>
              <a:t>Avocat</a:t>
            </a:r>
            <a:br>
              <a:rPr lang="fr-FR"/>
            </a:br>
            <a:r>
              <a:rPr lang="fr-FR"/>
              <a:t>Directeur du pôle « Droit du numérique »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1.2 Vous n’avez pas le choix 2.0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Impossible de travailler dans les technos sans avoir des reflexes juridiques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Et « plus » pour certains d’entre vous à termes</a:t>
            </a:r>
          </a:p>
          <a:p>
            <a:pPr marL="0" indent="0" algn="ctr">
              <a:buNone/>
            </a:pPr>
            <a:r>
              <a:rPr lang="fr-FR" dirty="0" smtClean="0"/>
              <a:t>(ex : Autorité administrative, expert, …)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BE4188-8539-4C0B-B8D2-79F0DBF4E1CB}" type="datetime1">
              <a:rPr lang="fr-FR" smtClean="0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Confidentiel Entreprise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B5C08-F2BD-459D-983A-8C1341EC9A25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306896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B737EC50-83D1-4715-9850-243491ABD728}" type="slidenum">
              <a:rPr lang="fr-FR" altLang="fr-FR" sz="1000" b="0" smtClean="0">
                <a:solidFill>
                  <a:schemeClr val="bg1"/>
                </a:solidFill>
              </a:rPr>
              <a:pPr/>
              <a:t>11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1.3 Mention spéciale fonctionnaires</a:t>
            </a:r>
          </a:p>
        </p:txBody>
      </p:sp>
      <p:sp>
        <p:nvSpPr>
          <p:cNvPr id="20484" name="Rectangle 3"/>
          <p:cNvSpPr txBox="1">
            <a:spLocks noChangeArrowheads="1"/>
          </p:cNvSpPr>
          <p:nvPr/>
        </p:nvSpPr>
        <p:spPr bwMode="auto">
          <a:xfrm>
            <a:off x="314325" y="1778000"/>
            <a:ext cx="8229600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4C99"/>
              </a:buClr>
              <a:buFontTx/>
              <a:buNone/>
            </a:pPr>
            <a:endParaRPr lang="fr-FR" altLang="fr-FR" sz="1200"/>
          </a:p>
          <a:p>
            <a:pPr algn="just">
              <a:spcBef>
                <a:spcPct val="20000"/>
              </a:spcBef>
              <a:buClr>
                <a:srgbClr val="004C99"/>
              </a:buClr>
              <a:buFontTx/>
              <a:buNone/>
            </a:pPr>
            <a:r>
              <a:rPr lang="fr-FR" altLang="fr-FR" sz="2000" b="0"/>
              <a:t>« Toute autorité constituée, tout officier public ou </a:t>
            </a:r>
            <a:r>
              <a:rPr lang="fr-FR" altLang="fr-FR" sz="2000"/>
              <a:t>fonctionnaire qui, dans l'exercice de ses fonctions</a:t>
            </a:r>
            <a:r>
              <a:rPr lang="fr-FR" altLang="fr-FR" sz="2000" b="0"/>
              <a:t>, acquiert la connaissance d'un </a:t>
            </a:r>
            <a:r>
              <a:rPr lang="fr-FR" altLang="fr-FR" sz="2000"/>
              <a:t>crime ou d'un délit </a:t>
            </a:r>
            <a:r>
              <a:rPr lang="fr-FR" altLang="fr-FR" sz="2000" b="0"/>
              <a:t>est tenu d'en donner avis sans délai au procureur de la République et de transmettre à ce magistrat tous les renseignements, procès-verbaux et actes qui y sont relatifs »</a:t>
            </a:r>
          </a:p>
          <a:p>
            <a:pPr algn="just">
              <a:spcBef>
                <a:spcPct val="20000"/>
              </a:spcBef>
              <a:buClr>
                <a:srgbClr val="004C99"/>
              </a:buClr>
              <a:buFontTx/>
              <a:buNone/>
            </a:pPr>
            <a:endParaRPr lang="fr-FR" altLang="fr-FR" sz="2000" b="0"/>
          </a:p>
          <a:p>
            <a:pPr algn="ctr">
              <a:spcBef>
                <a:spcPct val="20000"/>
              </a:spcBef>
              <a:buClr>
                <a:srgbClr val="004C99"/>
              </a:buClr>
              <a:buFontTx/>
              <a:buNone/>
            </a:pPr>
            <a:r>
              <a:rPr lang="fr-FR" altLang="fr-FR" sz="2000" b="0"/>
              <a:t> Art. 40 Code procédure pénale</a:t>
            </a:r>
            <a:endParaRPr lang="fr-FR" altLang="fr-FR" sz="1200" b="0"/>
          </a:p>
          <a:p>
            <a:pPr algn="just">
              <a:spcBef>
                <a:spcPct val="20000"/>
              </a:spcBef>
              <a:buClr>
                <a:srgbClr val="004C99"/>
              </a:buClr>
              <a:buFontTx/>
              <a:buNone/>
            </a:pPr>
            <a:endParaRPr lang="fr-FR" altLang="fr-FR" sz="2000"/>
          </a:p>
        </p:txBody>
      </p:sp>
      <p:sp>
        <p:nvSpPr>
          <p:cNvPr id="5" name="Espace réservé de la date 3"/>
          <p:cNvSpPr txBox="1">
            <a:spLocks/>
          </p:cNvSpPr>
          <p:nvPr/>
        </p:nvSpPr>
        <p:spPr bwMode="auto">
          <a:xfrm>
            <a:off x="611188" y="6232525"/>
            <a:ext cx="936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8F221-7B82-4EE0-924E-4C7A795BA121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809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1.4 Méconnaitre le droit c’est s’exposer fortement - Un droit dur … et cher …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droit dur …</a:t>
            </a:r>
          </a:p>
          <a:p>
            <a:pPr lvl="1"/>
            <a:r>
              <a:rPr lang="fr-FR" dirty="0" smtClean="0"/>
              <a:t>Tout est pénal ou presque </a:t>
            </a:r>
          </a:p>
          <a:p>
            <a:pPr lvl="2"/>
            <a:r>
              <a:rPr lang="fr-FR" dirty="0" smtClean="0"/>
              <a:t>Info et libertés = 5 ans </a:t>
            </a:r>
          </a:p>
          <a:p>
            <a:pPr lvl="2"/>
            <a:r>
              <a:rPr lang="fr-FR" dirty="0" smtClean="0"/>
              <a:t>Propriété intellectuelle = 5 ans </a:t>
            </a:r>
          </a:p>
          <a:p>
            <a:pPr lvl="2"/>
            <a:r>
              <a:rPr lang="fr-FR" dirty="0" smtClean="0"/>
              <a:t>…</a:t>
            </a:r>
          </a:p>
          <a:p>
            <a:r>
              <a:rPr lang="fr-FR" dirty="0" smtClean="0"/>
              <a:t>Un droit cher 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x Notice légale ex Cnil 300K </a:t>
            </a:r>
          </a:p>
          <a:p>
            <a:pPr lvl="1"/>
            <a:r>
              <a:rPr lang="fr-FR" dirty="0" smtClean="0"/>
              <a:t>Ex Notice légale 75K€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BE4188-8539-4C0B-B8D2-79F0DBF4E1CB}" type="datetime1">
              <a:rPr lang="fr-FR" smtClean="0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Confidentiel Entreprise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B5C08-F2BD-459D-983A-8C1341EC9A25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64934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7DC36198-4E48-45C5-A462-4B6DFDC0C0DA}" type="slidenum">
              <a:rPr lang="fr-FR" altLang="fr-FR" sz="1000" b="0" smtClean="0">
                <a:solidFill>
                  <a:schemeClr val="bg1"/>
                </a:solidFill>
              </a:rPr>
              <a:pPr/>
              <a:t>13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2" t="5251" r="22299" b="3749"/>
          <a:stretch>
            <a:fillRect/>
          </a:stretch>
        </p:blipFill>
        <p:spPr bwMode="auto">
          <a:xfrm>
            <a:off x="539552" y="476673"/>
            <a:ext cx="8136903" cy="572092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e la date 3"/>
          <p:cNvSpPr txBox="1">
            <a:spLocks/>
          </p:cNvSpPr>
          <p:nvPr/>
        </p:nvSpPr>
        <p:spPr bwMode="auto">
          <a:xfrm>
            <a:off x="611188" y="6232525"/>
            <a:ext cx="936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8F221-7B82-4EE0-924E-4C7A795BA121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077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A00FEA19-2BDA-46C8-91B5-8DC61B5D51A9}" type="slidenum">
              <a:rPr lang="fr-FR" altLang="fr-FR" sz="1000" b="0" smtClean="0">
                <a:solidFill>
                  <a:schemeClr val="bg1"/>
                </a:solidFill>
              </a:rPr>
              <a:pPr/>
              <a:t>14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1.5 La technologie est aggravante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 bwMode="auto">
          <a:xfrm>
            <a:off x="4637088" y="2559050"/>
            <a:ext cx="3949700" cy="35528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fr-FR" sz="1600" dirty="0" smtClean="0"/>
          </a:p>
          <a:p>
            <a:pPr marL="0" indent="0">
              <a:buFontTx/>
              <a:buNone/>
              <a:defRPr/>
            </a:pPr>
            <a:endParaRPr lang="fr-FR" sz="1600" dirty="0" smtClean="0"/>
          </a:p>
          <a:p>
            <a:pPr marL="0" indent="0" algn="ctr">
              <a:buFontTx/>
              <a:buNone/>
              <a:defRPr/>
            </a:pPr>
            <a:r>
              <a:rPr lang="fr-FR" sz="1600" dirty="0" smtClean="0">
                <a:solidFill>
                  <a:schemeClr val="bg1"/>
                </a:solidFill>
              </a:rPr>
              <a:t>Atteinte à une correspondance privée </a:t>
            </a:r>
          </a:p>
          <a:p>
            <a:pPr marL="0" indent="0" algn="ctr">
              <a:buFontTx/>
              <a:buNone/>
              <a:defRPr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fr-FR" sz="1600" dirty="0" smtClean="0">
                <a:solidFill>
                  <a:schemeClr val="bg1"/>
                </a:solidFill>
              </a:rPr>
              <a:t>Mineur/pédopornographie </a:t>
            </a:r>
          </a:p>
          <a:p>
            <a:pPr algn="ctr">
              <a:buFontTx/>
              <a:buChar char="-"/>
              <a:defRPr/>
            </a:pPr>
            <a:endParaRPr lang="fr-FR" sz="1600" dirty="0" smtClean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fr-FR" sz="1600" dirty="0" smtClean="0">
                <a:solidFill>
                  <a:schemeClr val="bg1"/>
                </a:solidFill>
              </a:rPr>
              <a:t>Modes d’emplois bombes</a:t>
            </a:r>
          </a:p>
          <a:p>
            <a:pPr marL="0" indent="0" algn="ctr">
              <a:buFontTx/>
              <a:buNone/>
              <a:defRPr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fr-FR" sz="1600" dirty="0" smtClean="0">
                <a:solidFill>
                  <a:schemeClr val="bg1"/>
                </a:solidFill>
              </a:rPr>
              <a:t>Incitation au suicide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434975" y="1322388"/>
            <a:ext cx="3949700" cy="1101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fr-FR" dirty="0" smtClean="0">
                <a:solidFill>
                  <a:schemeClr val="accent3">
                    <a:lumMod val="95000"/>
                  </a:schemeClr>
                </a:solidFill>
              </a:rPr>
              <a:t>Sanctions spécifiques à la technologie</a:t>
            </a: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637088" y="1322388"/>
            <a:ext cx="3949700" cy="11017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fr-FR" dirty="0" smtClean="0">
                <a:solidFill>
                  <a:schemeClr val="accent3">
                    <a:lumMod val="95000"/>
                  </a:schemeClr>
                </a:solidFill>
              </a:rPr>
              <a:t>Sanctions aggravées par la technologie</a:t>
            </a: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auto">
          <a:xfrm>
            <a:off x="434975" y="2536825"/>
            <a:ext cx="3949700" cy="35528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endParaRPr lang="fr-FR" sz="1600" dirty="0" smtClean="0"/>
          </a:p>
          <a:p>
            <a:pPr marL="0" indent="0" algn="ctr">
              <a:buFontTx/>
              <a:buNone/>
              <a:defRPr/>
            </a:pPr>
            <a:endParaRPr lang="fr-FR" sz="1600" dirty="0" smtClean="0"/>
          </a:p>
          <a:p>
            <a:pPr marL="0" indent="0" algn="ctr">
              <a:buFontTx/>
              <a:buNone/>
              <a:defRPr/>
            </a:pPr>
            <a:endParaRPr lang="fr-FR" sz="1600" dirty="0"/>
          </a:p>
          <a:p>
            <a:pPr marL="0" indent="0" algn="ctr">
              <a:buFontTx/>
              <a:buNone/>
              <a:defRPr/>
            </a:pPr>
            <a:r>
              <a:rPr lang="fr-FR" sz="1600" dirty="0" smtClean="0">
                <a:solidFill>
                  <a:schemeClr val="bg1"/>
                </a:solidFill>
              </a:rPr>
              <a:t>STAD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fr-FR" sz="1600" dirty="0">
                <a:solidFill>
                  <a:schemeClr val="bg1"/>
                </a:solidFill>
              </a:rPr>
              <a:t>Usurpation d’identité </a:t>
            </a:r>
          </a:p>
          <a:p>
            <a:pPr marL="0" indent="0" algn="ctr">
              <a:buFontTx/>
              <a:buNone/>
              <a:defRPr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r>
              <a:rPr lang="fr-FR" sz="1600" dirty="0">
                <a:solidFill>
                  <a:schemeClr val="bg1"/>
                </a:solidFill>
              </a:rPr>
              <a:t>Happy </a:t>
            </a:r>
            <a:r>
              <a:rPr lang="fr-FR" sz="1600" dirty="0" err="1">
                <a:solidFill>
                  <a:schemeClr val="bg1"/>
                </a:solidFill>
              </a:rPr>
              <a:t>slapping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 algn="ctr">
              <a:buFontTx/>
              <a:buNone/>
              <a:defRPr/>
            </a:pP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Espace réservé de la date 3"/>
          <p:cNvSpPr txBox="1">
            <a:spLocks/>
          </p:cNvSpPr>
          <p:nvPr/>
        </p:nvSpPr>
        <p:spPr bwMode="auto">
          <a:xfrm>
            <a:off x="611188" y="6232525"/>
            <a:ext cx="936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8F221-7B82-4EE0-924E-4C7A795BA121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804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 Approche générale du droit  des TIC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Les attributs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Les facettes</a:t>
            </a:r>
            <a:endParaRPr lang="fr-FR" dirty="0"/>
          </a:p>
        </p:txBody>
      </p:sp>
      <p:sp>
        <p:nvSpPr>
          <p:cNvPr id="18435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8436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EA2A60-BF6B-47B0-BE40-4F112A37B511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8437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18438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2A55ED-1FB4-4EB2-9F3E-D766E021E37F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 smtClean="0">
              <a:latin typeface="Arial" charset="0"/>
              <a:cs typeface="Arial" charset="0"/>
            </a:endParaRPr>
          </a:p>
        </p:txBody>
      </p:sp>
      <p:pic>
        <p:nvPicPr>
          <p:cNvPr id="18439" name="Picture 2" descr="N:\Dossiers\ALAIN BENSOUSSAN SELAS\BIBLIOTHEQUE ELECTRONIQUE\BASE DES IMAGES\Image\2010 10 09 internet access, keyboard©Patrick Hermans-Fotolia.com BEI 46946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28775"/>
            <a:ext cx="4103688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504950"/>
            <a:ext cx="1450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dirty="0" smtClean="0">
                <a:latin typeface="Arial" charset="0"/>
                <a:cs typeface="Arial" charset="0"/>
              </a:rPr>
              <a:t>2.1 Un « vrai » droit … complexe</a:t>
            </a:r>
            <a:br>
              <a:rPr lang="fr-FR" b="1" dirty="0" smtClean="0">
                <a:latin typeface="Arial" charset="0"/>
                <a:cs typeface="Arial" charset="0"/>
              </a:rPr>
            </a:br>
            <a:r>
              <a:rPr lang="fr-FR" b="1" dirty="0" smtClean="0">
                <a:latin typeface="Arial" charset="0"/>
                <a:cs typeface="Arial" charset="0"/>
              </a:rPr>
              <a:t>Du vide au trop plein !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19459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A26869-A354-4B86-905F-0352F7D7F180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946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1946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898A05-9095-46CA-9B34-A3DA9DFC785B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 smtClean="0">
              <a:latin typeface="Arial" charset="0"/>
              <a:cs typeface="Arial" charset="0"/>
            </a:endParaRPr>
          </a:p>
        </p:txBody>
      </p:sp>
      <p:pic>
        <p:nvPicPr>
          <p:cNvPr id="19462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95288" y="1490663"/>
            <a:ext cx="1371600" cy="865187"/>
          </a:xfrm>
        </p:spPr>
      </p:pic>
      <p:pic>
        <p:nvPicPr>
          <p:cNvPr id="1946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9925" y="1504950"/>
            <a:ext cx="1450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7763" y="1504950"/>
            <a:ext cx="1587500" cy="10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0" y="1530350"/>
            <a:ext cx="14509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4363" y="1487488"/>
            <a:ext cx="19081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0713" y="1582738"/>
            <a:ext cx="15970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7425" y="1582738"/>
            <a:ext cx="190817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2763" y="1638300"/>
            <a:ext cx="9144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Picture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1650" y="1530350"/>
            <a:ext cx="2133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87738" y="2657475"/>
            <a:ext cx="1908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2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35350" y="2663825"/>
            <a:ext cx="20002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Picture 2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84563" y="3367088"/>
            <a:ext cx="1901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Picture 2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8975" y="3249613"/>
            <a:ext cx="1901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5" name="Picture 2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70650" y="3168650"/>
            <a:ext cx="1901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6" name="Picture 2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308225" y="4545013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7" name="Picture 2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11188" y="5229225"/>
            <a:ext cx="190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8" name="Picture 2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797175" y="5229225"/>
            <a:ext cx="190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9" name="Picture 2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14900" y="5229225"/>
            <a:ext cx="190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0" name="Picture 2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964363" y="5229225"/>
            <a:ext cx="1908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1" name="Picture 2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9938" y="3373438"/>
            <a:ext cx="16764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2" name="Picture 2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419475" y="3500438"/>
            <a:ext cx="19081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3" name="Picture 30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507163" y="3317875"/>
            <a:ext cx="1828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4" name="Picture 3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401888" y="4630738"/>
            <a:ext cx="42672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5" name="Picture 3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55650" y="5300663"/>
            <a:ext cx="17494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6" name="Picture 3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952750" y="5278438"/>
            <a:ext cx="1597025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7" name="Picture 34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887913" y="5278438"/>
            <a:ext cx="190182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8" name="Picture 3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811963" y="5368925"/>
            <a:ext cx="21336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9" name="Picture 36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4246563" y="3065463"/>
            <a:ext cx="487362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0" name="Picture 37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5437188" y="3465513"/>
            <a:ext cx="7620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1" name="Picture 38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2665413" y="344963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2" name="Picture 39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4222750" y="4211638"/>
            <a:ext cx="4873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3" name="Picture 40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873125" y="4705350"/>
            <a:ext cx="14700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4" name="Picture 41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3821113" y="5016500"/>
            <a:ext cx="4016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5" name="Picture 42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5672138" y="5002213"/>
            <a:ext cx="3286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6" name="Picture 43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6575425" y="4711700"/>
            <a:ext cx="1243013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7" name="Picture 44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923925" y="2346325"/>
            <a:ext cx="2603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8" name="Picture 45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2608263" y="2363788"/>
            <a:ext cx="10795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9" name="Picture 46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4483100" y="2479675"/>
            <a:ext cx="365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0" name="Picture 47"/>
          <p:cNvPicPr>
            <a:picLocks noChangeAspect="1" noChangeArrowheads="1"/>
          </p:cNvPicPr>
          <p:nvPr/>
        </p:nvPicPr>
        <p:blipFill>
          <a:blip r:embed="rId32"/>
          <a:srcRect/>
          <a:stretch>
            <a:fillRect/>
          </a:stretch>
        </p:blipFill>
        <p:spPr bwMode="auto">
          <a:xfrm>
            <a:off x="5397500" y="2444750"/>
            <a:ext cx="7064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01" name="Picture 48"/>
          <p:cNvPicPr>
            <a:picLocks noChangeAspect="1" noChangeArrowheads="1"/>
          </p:cNvPicPr>
          <p:nvPr/>
        </p:nvPicPr>
        <p:blipFill>
          <a:blip r:embed="rId33"/>
          <a:srcRect/>
          <a:stretch>
            <a:fillRect/>
          </a:stretch>
        </p:blipFill>
        <p:spPr bwMode="auto">
          <a:xfrm>
            <a:off x="5386388" y="2419350"/>
            <a:ext cx="2306637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B4F5C185-E105-4F52-9A18-F5E771112BFC}" type="slidenum">
              <a:rPr lang="fr-FR" altLang="fr-FR" sz="1000" b="0" smtClean="0">
                <a:solidFill>
                  <a:schemeClr val="bg1"/>
                </a:solidFill>
              </a:rPr>
              <a:pPr/>
              <a:t>17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0832" y="53752"/>
            <a:ext cx="8229600" cy="1143000"/>
          </a:xfrm>
        </p:spPr>
        <p:txBody>
          <a:bodyPr/>
          <a:lstStyle/>
          <a:p>
            <a:r>
              <a:rPr lang="fr-FR" altLang="fr-FR" dirty="0" smtClean="0"/>
              <a:t>2.2  Et en + le droit évolue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450009247"/>
              </p:ext>
            </p:extLst>
          </p:nvPr>
        </p:nvGraphicFramePr>
        <p:xfrm>
          <a:off x="1404356" y="1150419"/>
          <a:ext cx="6119972" cy="4038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293" name="Groupe 4"/>
          <p:cNvGrpSpPr>
            <a:grpSpLocks/>
          </p:cNvGrpSpPr>
          <p:nvPr/>
        </p:nvGrpSpPr>
        <p:grpSpPr bwMode="auto">
          <a:xfrm>
            <a:off x="35496" y="1039813"/>
            <a:ext cx="1301750" cy="4999037"/>
            <a:chOff x="500262" y="32260"/>
            <a:chExt cx="2418264" cy="1450958"/>
          </a:xfrm>
        </p:grpSpPr>
        <p:sp>
          <p:nvSpPr>
            <p:cNvPr id="6" name="Rectangle 5"/>
            <p:cNvSpPr/>
            <p:nvPr/>
          </p:nvSpPr>
          <p:spPr>
            <a:xfrm>
              <a:off x="500262" y="32260"/>
              <a:ext cx="2418264" cy="1450958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00262" y="32260"/>
              <a:ext cx="2418264" cy="14509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tIns="91440" bIns="914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buFontTx/>
                <a:buNone/>
                <a:defRPr/>
              </a:pPr>
              <a:r>
                <a:rPr lang="fr-FR" sz="1400" dirty="0" err="1"/>
                <a:t>Cyber-criminalité</a:t>
              </a:r>
              <a:endParaRPr lang="fr-FR" sz="1400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buFontTx/>
                <a:buNone/>
                <a:defRPr/>
              </a:pPr>
              <a:endParaRPr lang="fr-FR" sz="1400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buFontTx/>
                <a:buNone/>
                <a:defRPr/>
              </a:pPr>
              <a:endParaRPr lang="fr-FR" sz="1400" dirty="0"/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buFontTx/>
                <a:buNone/>
                <a:defRPr/>
              </a:pPr>
              <a:r>
                <a:rPr lang="fr-FR" sz="1400" dirty="0"/>
                <a:t>Propriété intellectuelle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619672" y="5291138"/>
            <a:ext cx="5734050" cy="747712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1066800">
              <a:lnSpc>
                <a:spcPct val="90000"/>
              </a:lnSpc>
              <a:spcAft>
                <a:spcPct val="35000"/>
              </a:spcAft>
              <a:buFontTx/>
              <a:buNone/>
              <a:defRPr/>
            </a:pPr>
            <a:r>
              <a:rPr lang="fr-FR" sz="2000" dirty="0"/>
              <a:t>Normes et standards</a:t>
            </a:r>
          </a:p>
          <a:p>
            <a:pPr algn="ctr" defTabSz="1066800">
              <a:lnSpc>
                <a:spcPct val="90000"/>
              </a:lnSpc>
              <a:spcAft>
                <a:spcPct val="35000"/>
              </a:spcAft>
              <a:buFontTx/>
              <a:buNone/>
              <a:defRPr/>
            </a:pPr>
            <a:r>
              <a:rPr lang="fr-FR" sz="2000" dirty="0"/>
              <a:t>ISO 27001 et suivantes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7590730" y="1039813"/>
            <a:ext cx="1301750" cy="4995862"/>
            <a:chOff x="7243763" y="1039813"/>
            <a:chExt cx="1301750" cy="4995862"/>
          </a:xfrm>
        </p:grpSpPr>
        <p:grpSp>
          <p:nvGrpSpPr>
            <p:cNvPr id="12295" name="Groupe 8"/>
            <p:cNvGrpSpPr>
              <a:grpSpLocks/>
            </p:cNvGrpSpPr>
            <p:nvPr/>
          </p:nvGrpSpPr>
          <p:grpSpPr bwMode="auto">
            <a:xfrm>
              <a:off x="7243763" y="1039813"/>
              <a:ext cx="1301750" cy="1004887"/>
              <a:chOff x="500262" y="32260"/>
              <a:chExt cx="2418264" cy="29175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91440" bIns="91440" spcCol="1270" anchor="ctr"/>
              <a:lstStyle/>
              <a:p>
                <a:pPr algn="ctr" defTabSz="1066800">
                  <a:lnSpc>
                    <a:spcPct val="90000"/>
                  </a:lnSpc>
                  <a:spcAft>
                    <a:spcPct val="35000"/>
                  </a:spcAft>
                  <a:buFontTx/>
                  <a:buNone/>
                  <a:defRPr/>
                </a:pPr>
                <a:r>
                  <a:rPr lang="fr-FR" sz="1200" dirty="0"/>
                  <a:t>UNION EUROPEENNE</a:t>
                </a:r>
              </a:p>
            </p:txBody>
          </p:sp>
        </p:grpSp>
        <p:grpSp>
          <p:nvGrpSpPr>
            <p:cNvPr id="12296" name="Groupe 11"/>
            <p:cNvGrpSpPr>
              <a:grpSpLocks/>
            </p:cNvGrpSpPr>
            <p:nvPr/>
          </p:nvGrpSpPr>
          <p:grpSpPr bwMode="auto">
            <a:xfrm>
              <a:off x="7243763" y="2044700"/>
              <a:ext cx="1301750" cy="1004888"/>
              <a:chOff x="500262" y="32260"/>
              <a:chExt cx="2418264" cy="29175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angle 13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91440" bIns="91440" spcCol="1270" anchor="ctr"/>
              <a:lstStyle/>
              <a:p>
                <a:pPr algn="ctr" defTabSz="1066800">
                  <a:lnSpc>
                    <a:spcPct val="90000"/>
                  </a:lnSpc>
                  <a:spcAft>
                    <a:spcPct val="35000"/>
                  </a:spcAft>
                  <a:buFontTx/>
                  <a:buNone/>
                  <a:defRPr/>
                </a:pPr>
                <a:r>
                  <a:rPr lang="fr-FR" sz="1200" dirty="0"/>
                  <a:t>Internet</a:t>
                </a:r>
              </a:p>
            </p:txBody>
          </p:sp>
        </p:grpSp>
        <p:grpSp>
          <p:nvGrpSpPr>
            <p:cNvPr id="12297" name="Groupe 14"/>
            <p:cNvGrpSpPr>
              <a:grpSpLocks/>
            </p:cNvGrpSpPr>
            <p:nvPr/>
          </p:nvGrpSpPr>
          <p:grpSpPr bwMode="auto">
            <a:xfrm>
              <a:off x="7243763" y="3049588"/>
              <a:ext cx="1301750" cy="1006475"/>
              <a:chOff x="500262" y="32260"/>
              <a:chExt cx="2418264" cy="29175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91440" bIns="91440" spcCol="1270" anchor="ctr"/>
              <a:lstStyle/>
              <a:p>
                <a:pPr algn="ctr" defTabSz="1066800">
                  <a:lnSpc>
                    <a:spcPct val="90000"/>
                  </a:lnSpc>
                  <a:spcAft>
                    <a:spcPct val="35000"/>
                  </a:spcAft>
                  <a:buFontTx/>
                  <a:buNone/>
                  <a:defRPr/>
                </a:pPr>
                <a:r>
                  <a:rPr lang="fr-FR" sz="1200" dirty="0"/>
                  <a:t>Commerce </a:t>
                </a:r>
              </a:p>
              <a:p>
                <a:pPr algn="ctr" defTabSz="1066800">
                  <a:lnSpc>
                    <a:spcPct val="90000"/>
                  </a:lnSpc>
                  <a:spcAft>
                    <a:spcPct val="35000"/>
                  </a:spcAft>
                  <a:buFontTx/>
                  <a:buNone/>
                  <a:defRPr/>
                </a:pPr>
                <a:r>
                  <a:rPr lang="fr-FR" sz="1200" dirty="0" err="1"/>
                  <a:t>electronique</a:t>
                </a:r>
                <a:endParaRPr lang="fr-FR" sz="1200" dirty="0"/>
              </a:p>
            </p:txBody>
          </p:sp>
        </p:grpSp>
        <p:grpSp>
          <p:nvGrpSpPr>
            <p:cNvPr id="12298" name="Groupe 20"/>
            <p:cNvGrpSpPr>
              <a:grpSpLocks/>
            </p:cNvGrpSpPr>
            <p:nvPr/>
          </p:nvGrpSpPr>
          <p:grpSpPr bwMode="auto">
            <a:xfrm>
              <a:off x="7243763" y="5030788"/>
              <a:ext cx="1301750" cy="1004887"/>
              <a:chOff x="500262" y="32260"/>
              <a:chExt cx="2418264" cy="29175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ectangle 22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91440" bIns="91440" spcCol="1270" anchor="ctr"/>
              <a:lstStyle/>
              <a:p>
                <a:pPr algn="ctr" defTabSz="1066800">
                  <a:lnSpc>
                    <a:spcPct val="90000"/>
                  </a:lnSpc>
                  <a:spcAft>
                    <a:spcPct val="35000"/>
                  </a:spcAft>
                  <a:buFontTx/>
                  <a:buNone/>
                  <a:defRPr/>
                </a:pPr>
                <a:r>
                  <a:rPr lang="fr-FR" sz="1200" dirty="0"/>
                  <a:t>Sécurité</a:t>
                </a:r>
              </a:p>
              <a:p>
                <a:pPr algn="ctr" defTabSz="1066800">
                  <a:lnSpc>
                    <a:spcPct val="90000"/>
                  </a:lnSpc>
                  <a:spcAft>
                    <a:spcPct val="35000"/>
                  </a:spcAft>
                  <a:buFontTx/>
                  <a:buNone/>
                  <a:defRPr/>
                </a:pPr>
                <a:r>
                  <a:rPr lang="fr-FR" sz="1200" dirty="0"/>
                  <a:t>(ENISA)</a:t>
                </a:r>
              </a:p>
            </p:txBody>
          </p:sp>
        </p:grpSp>
        <p:grpSp>
          <p:nvGrpSpPr>
            <p:cNvPr id="12299" name="Groupe 23"/>
            <p:cNvGrpSpPr>
              <a:grpSpLocks/>
            </p:cNvGrpSpPr>
            <p:nvPr/>
          </p:nvGrpSpPr>
          <p:grpSpPr bwMode="auto">
            <a:xfrm>
              <a:off x="7243763" y="4056063"/>
              <a:ext cx="1301750" cy="1004887"/>
              <a:chOff x="500262" y="32260"/>
              <a:chExt cx="2418264" cy="29175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ectangle 25"/>
              <p:cNvSpPr/>
              <p:nvPr/>
            </p:nvSpPr>
            <p:spPr>
              <a:xfrm>
                <a:off x="500262" y="32260"/>
                <a:ext cx="2418264" cy="29175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91440" bIns="91440" spcCol="1270" anchor="ctr"/>
              <a:lstStyle/>
              <a:p>
                <a:pPr algn="ctr" defTabSz="1066800">
                  <a:lnSpc>
                    <a:spcPct val="90000"/>
                  </a:lnSpc>
                  <a:spcAft>
                    <a:spcPct val="35000"/>
                  </a:spcAft>
                  <a:buFontTx/>
                  <a:buNone/>
                  <a:defRPr/>
                </a:pPr>
                <a:r>
                  <a:rPr lang="fr-FR" sz="1200" dirty="0"/>
                  <a:t>Informatique et </a:t>
                </a:r>
              </a:p>
              <a:p>
                <a:pPr algn="ctr" defTabSz="1066800">
                  <a:lnSpc>
                    <a:spcPct val="90000"/>
                  </a:lnSpc>
                  <a:spcAft>
                    <a:spcPct val="35000"/>
                  </a:spcAft>
                  <a:buFontTx/>
                  <a:buNone/>
                  <a:defRPr/>
                </a:pPr>
                <a:r>
                  <a:rPr lang="fr-FR" sz="1200" dirty="0"/>
                  <a:t>libertés</a:t>
                </a:r>
              </a:p>
            </p:txBody>
          </p:sp>
        </p:grpSp>
      </p:grpSp>
      <p:sp>
        <p:nvSpPr>
          <p:cNvPr id="24" name="Espace réservé de la date 1"/>
          <p:cNvSpPr txBox="1">
            <a:spLocks noGrp="1"/>
          </p:cNvSpPr>
          <p:nvPr/>
        </p:nvSpPr>
        <p:spPr bwMode="auto">
          <a:xfrm>
            <a:off x="763588" y="6237312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377D894-0C09-44C4-8238-5E179B61233E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902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146BEED8-D282-4074-B620-609F0D75BB00}" type="slidenum">
              <a:rPr lang="fr-FR" altLang="fr-FR" sz="1000" b="0" smtClean="0">
                <a:solidFill>
                  <a:schemeClr val="bg1"/>
                </a:solidFill>
              </a:rPr>
              <a:pPr/>
              <a:t>18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2.3 Et qui évoluera encore</a:t>
            </a:r>
          </a:p>
        </p:txBody>
      </p: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704843580"/>
              </p:ext>
            </p:extLst>
          </p:nvPr>
        </p:nvGraphicFramePr>
        <p:xfrm>
          <a:off x="465761" y="1047678"/>
          <a:ext cx="7835758" cy="458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e la date 1"/>
          <p:cNvSpPr txBox="1">
            <a:spLocks noGrp="1"/>
          </p:cNvSpPr>
          <p:nvPr/>
        </p:nvSpPr>
        <p:spPr bwMode="auto">
          <a:xfrm>
            <a:off x="755055" y="6237312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377D894-0C09-44C4-8238-5E179B61233E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490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a date 1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377D894-0C09-44C4-8238-5E179B61233E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44035" name="Espace réservé du pied de page 2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44036" name="Espace réservé du numéro de diapositive 3"/>
          <p:cNvSpPr txBox="1">
            <a:spLocks noGrp="1"/>
          </p:cNvSpPr>
          <p:nvPr/>
        </p:nvSpPr>
        <p:spPr bwMode="auto">
          <a:xfrm>
            <a:off x="8459788" y="6237288"/>
            <a:ext cx="6127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1768A0C-6DB2-4D19-A310-117F286FE2E1}" type="slidenum">
              <a:rPr lang="fr-FR" sz="1200">
                <a:solidFill>
                  <a:schemeClr val="bg1"/>
                </a:solidFill>
              </a:rPr>
              <a:pPr algn="r"/>
              <a:t>19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0" y="1052737"/>
            <a:ext cx="1042988" cy="4896544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L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A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N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G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A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G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E</a:t>
            </a:r>
          </a:p>
          <a:p>
            <a:pPr algn="ctr"/>
            <a:endParaRPr lang="fr-FR">
              <a:solidFill>
                <a:srgbClr val="FFFFFF"/>
              </a:solidFill>
              <a:latin typeface="Tahoma" pitchFamily="34" charset="0"/>
            </a:endParaRP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P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R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O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P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R</a:t>
            </a:r>
          </a:p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E</a:t>
            </a:r>
          </a:p>
          <a:p>
            <a:pPr algn="ctr"/>
            <a:endParaRPr lang="fr-FR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03350" y="1196975"/>
            <a:ext cx="2355850" cy="6096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kern="0" dirty="0">
                <a:solidFill>
                  <a:srgbClr val="FFFFFF"/>
                </a:solidFill>
                <a:latin typeface="Tahoma" pitchFamily="34" charset="0"/>
                <a:cs typeface="+mn-cs"/>
              </a:rPr>
              <a:t>Informatique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443663" y="1196975"/>
            <a:ext cx="2286000" cy="6096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Numérique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6262688" y="3365500"/>
            <a:ext cx="1981200" cy="855663"/>
          </a:xfrm>
          <a:prstGeom prst="ellipse">
            <a:avLst/>
          </a:prstGeom>
          <a:solidFill>
            <a:srgbClr val="D4876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STAD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924300" y="1955800"/>
            <a:ext cx="2355850" cy="60960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Electronique</a:t>
            </a:r>
          </a:p>
        </p:txBody>
      </p:sp>
      <p:sp>
        <p:nvSpPr>
          <p:cNvPr id="3" name="Oval 21"/>
          <p:cNvSpPr>
            <a:spLocks noChangeArrowheads="1"/>
          </p:cNvSpPr>
          <p:nvPr/>
        </p:nvSpPr>
        <p:spPr bwMode="auto">
          <a:xfrm>
            <a:off x="4284663" y="4149725"/>
            <a:ext cx="1981200" cy="935038"/>
          </a:xfrm>
          <a:prstGeom prst="ellipse">
            <a:avLst/>
          </a:prstGeom>
          <a:solidFill>
            <a:srgbClr val="D4876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CPVE</a:t>
            </a:r>
          </a:p>
        </p:txBody>
      </p:sp>
      <p:sp>
        <p:nvSpPr>
          <p:cNvPr id="4" name="Oval 21"/>
          <p:cNvSpPr>
            <a:spLocks noChangeArrowheads="1"/>
          </p:cNvSpPr>
          <p:nvPr/>
        </p:nvSpPr>
        <p:spPr bwMode="auto">
          <a:xfrm>
            <a:off x="2124075" y="3357563"/>
            <a:ext cx="1981200" cy="792162"/>
          </a:xfrm>
          <a:prstGeom prst="ellipse">
            <a:avLst/>
          </a:prstGeom>
          <a:solidFill>
            <a:srgbClr val="D4876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fr-FR">
                <a:solidFill>
                  <a:srgbClr val="FFFFFF"/>
                </a:solidFill>
                <a:latin typeface="Tahoma" pitchFamily="34" charset="0"/>
              </a:rPr>
              <a:t>TAIN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4C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dirty="0" smtClean="0"/>
              <a:t>2.4 Un jargon particulier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813" y="5373216"/>
            <a:ext cx="7138987" cy="57606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rgbClr val="004C99"/>
                </a:solidFill>
                <a:latin typeface="Arial" pitchFamily="34" charset="0"/>
                <a:cs typeface="Arial" pitchFamily="34" charset="0"/>
              </a:rPr>
              <a:t>Des définitions dans la loi 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Intro dans l’intro… </a:t>
            </a:r>
          </a:p>
        </p:txBody>
      </p:sp>
      <p:sp>
        <p:nvSpPr>
          <p:cNvPr id="16386" name="Espace réservé du contenu 2"/>
          <p:cNvSpPr>
            <a:spLocks noGrp="1"/>
          </p:cNvSpPr>
          <p:nvPr>
            <p:ph sz="half" idx="1"/>
          </p:nvPr>
        </p:nvSpPr>
        <p:spPr>
          <a:xfrm>
            <a:off x="179388" y="2060574"/>
            <a:ext cx="4968875" cy="3168625"/>
          </a:xfrm>
        </p:spPr>
        <p:txBody>
          <a:bodyPr/>
          <a:lstStyle/>
          <a:p>
            <a:pPr eaLnBrk="1" hangingPunct="1"/>
            <a:r>
              <a:rPr lang="fr-FR" sz="2000" dirty="0" smtClean="0">
                <a:latin typeface="Arial" charset="0"/>
                <a:cs typeface="Arial" charset="0"/>
              </a:rPr>
              <a:t>15 ans déjà … </a:t>
            </a:r>
          </a:p>
          <a:p>
            <a:pPr eaLnBrk="1" hangingPunct="1"/>
            <a:endParaRPr lang="fr-FR" sz="20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sz="2000" dirty="0" smtClean="0">
                <a:latin typeface="Arial" charset="0"/>
                <a:cs typeface="Arial" charset="0"/>
              </a:rPr>
              <a:t>Une raison oubliée … 1996</a:t>
            </a:r>
          </a:p>
          <a:p>
            <a:pPr eaLnBrk="1" hangingPunct="1"/>
            <a:endParaRPr lang="fr-FR" sz="20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000" dirty="0" smtClean="0">
                <a:latin typeface="Arial" charset="0"/>
                <a:cs typeface="Arial" charset="0"/>
              </a:rPr>
              <a:t>Un droit dans le droit  </a:t>
            </a:r>
          </a:p>
          <a:p>
            <a:pPr eaLnBrk="1" hangingPunct="1"/>
            <a:endParaRPr lang="fr-FR" sz="2000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sz="2000" dirty="0" smtClean="0">
                <a:latin typeface="Arial" charset="0"/>
                <a:cs typeface="Arial" charset="0"/>
              </a:rPr>
              <a:t>Un droit en mouvement</a:t>
            </a:r>
          </a:p>
          <a:p>
            <a:pPr lvl="1" eaLnBrk="1" hangingPunct="1"/>
            <a:r>
              <a:rPr lang="fr-FR" sz="1600" dirty="0" smtClean="0">
                <a:latin typeface="Arial" charset="0"/>
                <a:cs typeface="Arial" charset="0"/>
              </a:rPr>
              <a:t>Loi économie numérique </a:t>
            </a:r>
          </a:p>
          <a:p>
            <a:pPr lvl="1" eaLnBrk="1" hangingPunct="1"/>
            <a:r>
              <a:rPr lang="fr-FR" sz="1600" dirty="0" smtClean="0">
                <a:latin typeface="Arial" charset="0"/>
                <a:cs typeface="Arial" charset="0"/>
              </a:rPr>
              <a:t>Droit des robots </a:t>
            </a:r>
          </a:p>
        </p:txBody>
      </p:sp>
      <p:pic>
        <p:nvPicPr>
          <p:cNvPr id="16387" name="Espace réservé du contenu 3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435600" y="1989138"/>
            <a:ext cx="3313113" cy="3125787"/>
          </a:xfrm>
        </p:spPr>
      </p:pic>
      <p:sp>
        <p:nvSpPr>
          <p:cNvPr id="16388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EBAC46-6B55-4533-941E-AA7272769F8F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6389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16390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65C39A-C7DC-4D62-97BA-A29E6CC214A0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>
                <a:latin typeface="Arial" charset="0"/>
                <a:cs typeface="Arial" charset="0"/>
              </a:rPr>
              <a:t>2.5 Un droit « spécial 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900113" y="1268413"/>
            <a:ext cx="3467100" cy="1468437"/>
          </a:xfrm>
          <a:solidFill>
            <a:schemeClr val="accent1"/>
          </a:solidFill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fr-FR" smtClean="0">
                <a:solidFill>
                  <a:schemeClr val="bg2"/>
                </a:solidFill>
                <a:latin typeface="Arial" charset="0"/>
                <a:cs typeface="Arial" charset="0"/>
              </a:rPr>
              <a:t>Civil spécial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fr-FR" sz="2000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fr-FR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Contrats sous forme électronique</a:t>
            </a:r>
          </a:p>
        </p:txBody>
      </p:sp>
      <p:sp>
        <p:nvSpPr>
          <p:cNvPr id="21507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A1DD1759-1C2C-4B12-B47A-28353F8E1102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21508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21509" name="Espace réservé du numéro de diapositive 5"/>
          <p:cNvSpPr txBox="1">
            <a:spLocks noGrp="1"/>
          </p:cNvSpPr>
          <p:nvPr/>
        </p:nvSpPr>
        <p:spPr bwMode="auto">
          <a:xfrm>
            <a:off x="8532813" y="6308725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A257706-A08F-42A0-A350-C19D3CD6D167}" type="slidenum">
              <a:rPr lang="fr-FR" sz="1200">
                <a:solidFill>
                  <a:schemeClr val="bg1"/>
                </a:solidFill>
              </a:rPr>
              <a:pPr algn="r"/>
              <a:t>20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1510" name="Espace réservé du contenu 2"/>
          <p:cNvSpPr>
            <a:spLocks/>
          </p:cNvSpPr>
          <p:nvPr/>
        </p:nvSpPr>
        <p:spPr bwMode="auto">
          <a:xfrm>
            <a:off x="5508625" y="2781300"/>
            <a:ext cx="3168650" cy="1468438"/>
          </a:xfrm>
          <a:prstGeom prst="rect">
            <a:avLst/>
          </a:prstGeom>
          <a:solidFill>
            <a:srgbClr val="56445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400">
                <a:solidFill>
                  <a:schemeClr val="bg2"/>
                </a:solidFill>
              </a:rPr>
              <a:t>Administratif spécial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000">
                <a:solidFill>
                  <a:schemeClr val="bg2"/>
                </a:solidFill>
              </a:rPr>
              <a:t>CMP démat 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000">
                <a:solidFill>
                  <a:schemeClr val="bg2"/>
                </a:solidFill>
              </a:rPr>
              <a:t>Démat facture</a:t>
            </a:r>
          </a:p>
        </p:txBody>
      </p:sp>
      <p:sp>
        <p:nvSpPr>
          <p:cNvPr id="21511" name="Espace réservé du contenu 2"/>
          <p:cNvSpPr>
            <a:spLocks/>
          </p:cNvSpPr>
          <p:nvPr/>
        </p:nvSpPr>
        <p:spPr bwMode="auto">
          <a:xfrm>
            <a:off x="1403350" y="2997200"/>
            <a:ext cx="3467100" cy="14684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800">
                <a:solidFill>
                  <a:schemeClr val="bg2"/>
                </a:solidFill>
              </a:rPr>
              <a:t>Commerce spécial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fr-FR" sz="2800">
              <a:solidFill>
                <a:schemeClr val="bg2"/>
              </a:solidFill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000">
                <a:solidFill>
                  <a:schemeClr val="bg2"/>
                </a:solidFill>
              </a:rPr>
              <a:t>Pub et prospection</a:t>
            </a:r>
          </a:p>
        </p:txBody>
      </p:sp>
      <p:sp>
        <p:nvSpPr>
          <p:cNvPr id="21512" name="Espace réservé du contenu 2"/>
          <p:cNvSpPr>
            <a:spLocks/>
          </p:cNvSpPr>
          <p:nvPr/>
        </p:nvSpPr>
        <p:spPr bwMode="auto">
          <a:xfrm>
            <a:off x="5076825" y="981075"/>
            <a:ext cx="3467100" cy="14684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800">
                <a:solidFill>
                  <a:schemeClr val="bg2"/>
                </a:solidFill>
              </a:rPr>
              <a:t>Pénal spécial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000">
                <a:solidFill>
                  <a:schemeClr val="bg2"/>
                </a:solidFill>
              </a:rPr>
              <a:t>Infractions spéciales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000">
                <a:solidFill>
                  <a:schemeClr val="bg2"/>
                </a:solidFill>
              </a:rPr>
              <a:t>Peines ++</a:t>
            </a:r>
          </a:p>
        </p:txBody>
      </p:sp>
      <p:sp>
        <p:nvSpPr>
          <p:cNvPr id="21513" name="Espace réservé du contenu 2"/>
          <p:cNvSpPr>
            <a:spLocks/>
          </p:cNvSpPr>
          <p:nvPr/>
        </p:nvSpPr>
        <p:spPr bwMode="auto">
          <a:xfrm>
            <a:off x="5148263" y="4581525"/>
            <a:ext cx="3168650" cy="1468438"/>
          </a:xfrm>
          <a:prstGeom prst="rect">
            <a:avLst/>
          </a:prstGeom>
          <a:solidFill>
            <a:srgbClr val="44326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400">
                <a:solidFill>
                  <a:schemeClr val="bg2"/>
                </a:solidFill>
              </a:rPr>
              <a:t>Santé spécial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000">
                <a:solidFill>
                  <a:schemeClr val="bg2"/>
                </a:solidFill>
              </a:rPr>
              <a:t>DMP/DP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000">
                <a:solidFill>
                  <a:schemeClr val="bg2"/>
                </a:solidFill>
              </a:rPr>
              <a:t>Hébergement</a:t>
            </a:r>
            <a:r>
              <a:rPr lang="fr-FR" sz="24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1514" name="Espace réservé du contenu 2"/>
          <p:cNvSpPr>
            <a:spLocks/>
          </p:cNvSpPr>
          <p:nvPr/>
        </p:nvSpPr>
        <p:spPr bwMode="auto">
          <a:xfrm>
            <a:off x="755650" y="4652963"/>
            <a:ext cx="3168650" cy="1468437"/>
          </a:xfrm>
          <a:prstGeom prst="rect">
            <a:avLst/>
          </a:prstGeom>
          <a:solidFill>
            <a:srgbClr val="6A303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400">
                <a:solidFill>
                  <a:schemeClr val="bg2"/>
                </a:solidFill>
              </a:rPr>
              <a:t>Travail spécial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000">
                <a:solidFill>
                  <a:schemeClr val="bg2"/>
                </a:solidFill>
              </a:rPr>
              <a:t>Vote électronique 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000">
                <a:solidFill>
                  <a:schemeClr val="bg2"/>
                </a:solidFill>
              </a:rPr>
              <a:t>Bulletin de paye</a:t>
            </a:r>
            <a:r>
              <a:rPr lang="fr-FR" sz="240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2.6 Un droit de « procédures spéciales »</a:t>
            </a:r>
          </a:p>
        </p:txBody>
      </p:sp>
      <p:sp>
        <p:nvSpPr>
          <p:cNvPr id="22530" name="Espace réservé du contenu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Procédure judiciaire spéciale </a:t>
            </a:r>
          </a:p>
          <a:p>
            <a:pPr lvl="1"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Ex : Référé/Requêtes</a:t>
            </a: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Procédures spéciales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OMPI ou Syreli (</a:t>
            </a:r>
            <a:r>
              <a:rPr lang="fr-FR" dirty="0" err="1" smtClean="0">
                <a:latin typeface="Arial" charset="0"/>
                <a:cs typeface="Arial" charset="0"/>
              </a:rPr>
              <a:t>Afnic</a:t>
            </a:r>
            <a:r>
              <a:rPr lang="fr-FR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Fermetures administratives </a:t>
            </a: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Notification hébergeur</a:t>
            </a:r>
          </a:p>
        </p:txBody>
      </p:sp>
      <p:sp>
        <p:nvSpPr>
          <p:cNvPr id="2253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5C598B-A4D7-4399-B7B3-8106139531D7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2253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22533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648AC0-4E78-44A6-A141-90AE1ADB1E82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2.7 Un droit « </a:t>
            </a:r>
            <a:r>
              <a:rPr lang="fr-FR" dirty="0" err="1" smtClean="0">
                <a:latin typeface="Arial" charset="0"/>
                <a:cs typeface="Arial" charset="0"/>
              </a:rPr>
              <a:t>pluri-national</a:t>
            </a:r>
            <a:r>
              <a:rPr lang="fr-FR" dirty="0" smtClean="0">
                <a:latin typeface="Arial" charset="0"/>
                <a:cs typeface="Arial" charset="0"/>
              </a:rPr>
              <a:t> »</a:t>
            </a:r>
          </a:p>
        </p:txBody>
      </p:sp>
      <p:sp>
        <p:nvSpPr>
          <p:cNvPr id="23554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39785B-B161-4D01-B564-B5CD7D9334D4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2355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2355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79CAB0-55EB-472A-A3A8-6368D93A4C30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fr-FR" smtClean="0">
              <a:latin typeface="Arial" charset="0"/>
              <a:cs typeface="Arial" charset="0"/>
            </a:endParaRPr>
          </a:p>
        </p:txBody>
      </p:sp>
      <p:pic>
        <p:nvPicPr>
          <p:cNvPr id="235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552" y="1341438"/>
            <a:ext cx="8229600" cy="4608512"/>
          </a:xfr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2.8 Un droit européo-centré</a:t>
            </a:r>
          </a:p>
        </p:txBody>
      </p:sp>
      <p:sp>
        <p:nvSpPr>
          <p:cNvPr id="2457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Transposition mais … aussi « Notification » </a:t>
            </a: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CJEU </a:t>
            </a:r>
          </a:p>
          <a:p>
            <a:pPr lvl="1" eaLnBrk="1" hangingPunct="1"/>
            <a:r>
              <a:rPr lang="fr-FR" dirty="0" smtClean="0">
                <a:latin typeface="Arial" charset="0"/>
                <a:cs typeface="Arial" charset="0"/>
              </a:rPr>
              <a:t>Ex 1 – </a:t>
            </a:r>
            <a:r>
              <a:rPr lang="fr-FR" dirty="0" err="1" smtClean="0">
                <a:latin typeface="Arial" charset="0"/>
                <a:cs typeface="Arial" charset="0"/>
              </a:rPr>
              <a:t>Adwords</a:t>
            </a:r>
            <a:r>
              <a:rPr lang="fr-FR" dirty="0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/>
            <a:r>
              <a:rPr lang="fr-FR" dirty="0" smtClean="0">
                <a:latin typeface="Arial" charset="0"/>
                <a:cs typeface="Arial" charset="0"/>
              </a:rPr>
              <a:t>Ex 2 – Droit à l’oubli</a:t>
            </a: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Un droit de police européenne </a:t>
            </a:r>
          </a:p>
          <a:p>
            <a:pPr lvl="1" eaLnBrk="1" hangingPunct="1"/>
            <a:r>
              <a:rPr lang="fr-FR" dirty="0" smtClean="0">
                <a:latin typeface="Arial" charset="0"/>
                <a:cs typeface="Arial" charset="0"/>
              </a:rPr>
              <a:t>Ex : Données personnelles  </a:t>
            </a: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Droit spécial EU (.eu ou Infrastructures essentielles européennes)</a:t>
            </a:r>
          </a:p>
        </p:txBody>
      </p:sp>
      <p:sp>
        <p:nvSpPr>
          <p:cNvPr id="24579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8952F3-8787-469E-894E-196CF2FD2F02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2458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2458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0A8F2D-1F08-4FAC-9F83-A32641F026EA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re 1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2.9 Un droit « Techno-captif »</a:t>
            </a:r>
          </a:p>
        </p:txBody>
      </p:sp>
      <p:sp>
        <p:nvSpPr>
          <p:cNvPr id="25602" name="Espace réservé du contenu 2"/>
          <p:cNvSpPr>
            <a:spLocks noGrp="1"/>
          </p:cNvSpPr>
          <p:nvPr>
            <p:ph idx="4294967295"/>
          </p:nvPr>
        </p:nvSpPr>
        <p:spPr>
          <a:xfrm>
            <a:off x="971550" y="1557338"/>
            <a:ext cx="3467100" cy="1468437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endParaRPr lang="fr-FR" smtClean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fr-FR" smtClean="0">
                <a:solidFill>
                  <a:schemeClr val="bg2"/>
                </a:solidFill>
                <a:latin typeface="Arial" charset="0"/>
                <a:cs typeface="Arial" charset="0"/>
              </a:rPr>
              <a:t>Telecom</a:t>
            </a:r>
            <a:endParaRPr lang="fr-FR" sz="180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25603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FBDB123-6A43-4403-8199-FE897E9768FD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25604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25605" name="Espace réservé du numéro de diapositive 5"/>
          <p:cNvSpPr txBox="1">
            <a:spLocks noGrp="1"/>
          </p:cNvSpPr>
          <p:nvPr/>
        </p:nvSpPr>
        <p:spPr bwMode="auto">
          <a:xfrm>
            <a:off x="8532813" y="6308725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C38E93A-3BE6-4CEA-B31F-5FE7141E3B01}" type="slidenum">
              <a:rPr lang="fr-FR" sz="1200">
                <a:solidFill>
                  <a:schemeClr val="bg1"/>
                </a:solidFill>
              </a:rPr>
              <a:pPr algn="r"/>
              <a:t>24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5606" name="Espace réservé du contenu 2"/>
          <p:cNvSpPr>
            <a:spLocks/>
          </p:cNvSpPr>
          <p:nvPr/>
        </p:nvSpPr>
        <p:spPr bwMode="auto">
          <a:xfrm>
            <a:off x="5148263" y="3429000"/>
            <a:ext cx="3168650" cy="1468438"/>
          </a:xfrm>
          <a:prstGeom prst="rect">
            <a:avLst/>
          </a:prstGeom>
          <a:solidFill>
            <a:srgbClr val="56445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400">
                <a:solidFill>
                  <a:schemeClr val="bg2"/>
                </a:solidFill>
              </a:rPr>
              <a:t>PRESSE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400">
                <a:solidFill>
                  <a:schemeClr val="bg2"/>
                </a:solidFill>
              </a:rPr>
              <a:t>1881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400">
                <a:solidFill>
                  <a:schemeClr val="bg2"/>
                </a:solidFill>
              </a:rPr>
              <a:t>Prescription </a:t>
            </a:r>
            <a:endParaRPr lang="fr-FR" sz="2000">
              <a:solidFill>
                <a:schemeClr val="bg2"/>
              </a:solidFill>
            </a:endParaRPr>
          </a:p>
        </p:txBody>
      </p:sp>
      <p:sp>
        <p:nvSpPr>
          <p:cNvPr id="25607" name="Espace réservé du contenu 2"/>
          <p:cNvSpPr>
            <a:spLocks/>
          </p:cNvSpPr>
          <p:nvPr/>
        </p:nvSpPr>
        <p:spPr bwMode="auto">
          <a:xfrm>
            <a:off x="960438" y="3400425"/>
            <a:ext cx="3467100" cy="14684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fr-FR" sz="2800">
              <a:solidFill>
                <a:schemeClr val="bg2"/>
              </a:solidFill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800">
                <a:solidFill>
                  <a:schemeClr val="bg2"/>
                </a:solidFill>
              </a:rPr>
              <a:t>Internet </a:t>
            </a:r>
          </a:p>
        </p:txBody>
      </p:sp>
      <p:sp>
        <p:nvSpPr>
          <p:cNvPr id="25608" name="Espace réservé du contenu 2"/>
          <p:cNvSpPr>
            <a:spLocks/>
          </p:cNvSpPr>
          <p:nvPr/>
        </p:nvSpPr>
        <p:spPr bwMode="auto">
          <a:xfrm>
            <a:off x="5148263" y="1557338"/>
            <a:ext cx="3168650" cy="14684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800">
                <a:solidFill>
                  <a:schemeClr val="bg2"/>
                </a:solidFill>
              </a:rPr>
              <a:t>Audiovisuel</a:t>
            </a: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fr-FR" sz="2800">
              <a:solidFill>
                <a:schemeClr val="bg2"/>
              </a:solidFill>
            </a:endParaRPr>
          </a:p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fr-FR" sz="2800">
                <a:solidFill>
                  <a:schemeClr val="bg2"/>
                </a:solidFill>
              </a:rPr>
              <a:t>WebTV </a:t>
            </a:r>
            <a:endParaRPr lang="fr-FR" sz="2000">
              <a:solidFill>
                <a:schemeClr val="bg2"/>
              </a:solidFill>
            </a:endParaRPr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1763713" y="2565400"/>
            <a:ext cx="2016125" cy="12954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908175" y="2794000"/>
            <a:ext cx="1655763" cy="779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>
                <a:latin typeface="+mn-lt"/>
                <a:cs typeface="+mn-cs"/>
              </a:rPr>
              <a:t>Voie sur IP 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fr-FR">
                <a:latin typeface="+mn-lt"/>
                <a:cs typeface="+mn-cs"/>
              </a:rPr>
              <a:t>Accès Internet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2.10 Un « techno-droit »</a:t>
            </a:r>
          </a:p>
        </p:txBody>
      </p:sp>
      <p:sp>
        <p:nvSpPr>
          <p:cNvPr id="26626" name="Espace réservé du contenu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Direct : Signature électronique </a:t>
            </a:r>
          </a:p>
          <a:p>
            <a:pPr eaLnBrk="1" hangingPunct="1"/>
            <a:endParaRPr lang="fr-FR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Indirect : </a:t>
            </a:r>
          </a:p>
          <a:p>
            <a:pPr lvl="1" eaLnBrk="1" hangingPunct="1"/>
            <a:r>
              <a:rPr lang="fr-FR" dirty="0" smtClean="0">
                <a:latin typeface="Arial" charset="0"/>
                <a:cs typeface="Arial" charset="0"/>
              </a:rPr>
              <a:t>Renvoi à une norme </a:t>
            </a:r>
          </a:p>
          <a:p>
            <a:pPr lvl="2" eaLnBrk="1" hangingPunct="1"/>
            <a:r>
              <a:rPr lang="fr-FR" dirty="0" smtClean="0">
                <a:latin typeface="Arial" charset="0"/>
                <a:cs typeface="Arial" charset="0"/>
              </a:rPr>
              <a:t>ex : Archivage public </a:t>
            </a:r>
          </a:p>
          <a:p>
            <a:pPr lvl="1" eaLnBrk="1" hangingPunct="1"/>
            <a:r>
              <a:rPr lang="fr-FR" dirty="0" smtClean="0">
                <a:latin typeface="Arial" charset="0"/>
                <a:cs typeface="Arial" charset="0"/>
              </a:rPr>
              <a:t>Renvoi à un référentiel </a:t>
            </a:r>
          </a:p>
          <a:p>
            <a:pPr lvl="2" eaLnBrk="1" hangingPunct="1"/>
            <a:r>
              <a:rPr lang="fr-FR" dirty="0" smtClean="0">
                <a:latin typeface="Arial" charset="0"/>
                <a:cs typeface="Arial" charset="0"/>
              </a:rPr>
              <a:t>Ex : RGS/RGI/RGAA</a:t>
            </a:r>
          </a:p>
        </p:txBody>
      </p:sp>
      <p:sp>
        <p:nvSpPr>
          <p:cNvPr id="26627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40FB2715-C833-418F-B4B0-17BFC716DAF1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26628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26629" name="Espace réservé du numéro de diapositive 5"/>
          <p:cNvSpPr txBox="1">
            <a:spLocks noGrp="1"/>
          </p:cNvSpPr>
          <p:nvPr/>
        </p:nvSpPr>
        <p:spPr bwMode="auto">
          <a:xfrm>
            <a:off x="8532813" y="6308725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1EC2CA3-F215-41FF-9508-0DE60AC72FFC}" type="slidenum">
              <a:rPr lang="fr-FR" sz="1200">
                <a:solidFill>
                  <a:schemeClr val="bg1"/>
                </a:solidFill>
              </a:rPr>
              <a:pPr algn="r"/>
              <a:t>25</a:t>
            </a:fld>
            <a:endParaRPr lang="fr-FR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807B2661-F7DD-4AA8-814C-E7978DAD06A3}" type="slidenum">
              <a:rPr lang="fr-FR" altLang="fr-FR" sz="1000" b="0" smtClean="0">
                <a:solidFill>
                  <a:schemeClr val="bg1"/>
                </a:solidFill>
              </a:rPr>
              <a:pPr/>
              <a:t>26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2.11 Des origines multiples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1117600" y="2286000"/>
          <a:ext cx="6951663" cy="22875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7221"/>
                <a:gridCol w="2317221"/>
                <a:gridCol w="2317221"/>
              </a:tblGrid>
              <a:tr h="66176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Loi</a:t>
                      </a:r>
                      <a:endParaRPr lang="fr-FR" sz="1800" dirty="0"/>
                    </a:p>
                  </a:txBody>
                  <a:tcPr marL="91447" marR="91447" marT="45726" marB="45726"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7" marR="91447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Contrats</a:t>
                      </a:r>
                      <a:endParaRPr lang="fr-FR" sz="1800" dirty="0"/>
                    </a:p>
                  </a:txBody>
                  <a:tcPr marL="91447" marR="91447" marT="45726" marB="45726"/>
                </a:tc>
              </a:tr>
              <a:tr h="96406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Jurisprudence</a:t>
                      </a:r>
                      <a:r>
                        <a:rPr lang="fr-FR" sz="1800" baseline="0" dirty="0" smtClean="0"/>
                        <a:t> 1 </a:t>
                      </a:r>
                    </a:p>
                    <a:p>
                      <a:pPr algn="ctr"/>
                      <a:r>
                        <a:rPr lang="fr-FR" sz="1800" baseline="0" dirty="0" smtClean="0"/>
                        <a:t>(judiciaire)</a:t>
                      </a:r>
                      <a:endParaRPr lang="fr-FR" sz="1800" dirty="0"/>
                    </a:p>
                  </a:txBody>
                  <a:tcPr marL="91447" marR="91447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Jurisprudence</a:t>
                      </a:r>
                      <a:r>
                        <a:rPr lang="fr-FR" sz="1800" baseline="0" dirty="0" smtClean="0"/>
                        <a:t> 2</a:t>
                      </a:r>
                    </a:p>
                    <a:p>
                      <a:pPr algn="ctr"/>
                      <a:r>
                        <a:rPr lang="fr-FR" sz="1800" baseline="0" dirty="0" smtClean="0"/>
                        <a:t>(AAI)</a:t>
                      </a:r>
                      <a:endParaRPr lang="fr-FR" sz="1800" dirty="0"/>
                    </a:p>
                  </a:txBody>
                  <a:tcPr marL="91447" marR="91447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Jurisprudence</a:t>
                      </a:r>
                      <a:r>
                        <a:rPr lang="fr-FR" sz="1800" baseline="0" dirty="0" smtClean="0"/>
                        <a:t> 3</a:t>
                      </a:r>
                    </a:p>
                    <a:p>
                      <a:pPr algn="ctr"/>
                      <a:r>
                        <a:rPr lang="fr-FR" sz="1800" baseline="0" dirty="0" smtClean="0"/>
                        <a:t>(Proc alternatives)</a:t>
                      </a:r>
                      <a:endParaRPr lang="fr-FR" sz="1800" dirty="0"/>
                    </a:p>
                  </a:txBody>
                  <a:tcPr marL="91447" marR="91447" marT="45726" marB="45726"/>
                </a:tc>
              </a:tr>
              <a:tr h="661764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Normes</a:t>
                      </a:r>
                      <a:endParaRPr lang="fr-FR" sz="1800" dirty="0"/>
                    </a:p>
                  </a:txBody>
                  <a:tcPr marL="91447" marR="91447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Référentiels</a:t>
                      </a:r>
                      <a:endParaRPr lang="fr-FR" sz="1800" dirty="0"/>
                    </a:p>
                  </a:txBody>
                  <a:tcPr marL="91447" marR="91447"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Codes</a:t>
                      </a:r>
                      <a:endParaRPr lang="fr-FR" sz="1800" dirty="0"/>
                    </a:p>
                  </a:txBody>
                  <a:tcPr marL="91447" marR="91447" marT="45726" marB="45726"/>
                </a:tc>
              </a:tr>
            </a:tbl>
          </a:graphicData>
        </a:graphic>
      </p:graphicFrame>
      <p:sp>
        <p:nvSpPr>
          <p:cNvPr id="5" name="Espace réservé de la date 1"/>
          <p:cNvSpPr txBox="1">
            <a:spLocks noGrp="1"/>
          </p:cNvSpPr>
          <p:nvPr/>
        </p:nvSpPr>
        <p:spPr bwMode="auto">
          <a:xfrm>
            <a:off x="763588" y="6237312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377D894-0C09-44C4-8238-5E179B61233E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118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2.12 Un droit « jurisprudentiel »</a:t>
            </a:r>
          </a:p>
        </p:txBody>
      </p:sp>
      <p:sp>
        <p:nvSpPr>
          <p:cNvPr id="27650" name="Espace réservé du contenu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Les lois non satisfaisantes</a:t>
            </a:r>
            <a:r>
              <a:rPr lang="fr-FR" sz="3200" smtClean="0"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600" smtClean="0">
                <a:latin typeface="Arial" charset="0"/>
                <a:cs typeface="Arial" charset="0"/>
              </a:rPr>
              <a:t>Ex : Responsabilité des hébergeurs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1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Nombreuse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600" smtClean="0">
                <a:latin typeface="Arial" charset="0"/>
                <a:cs typeface="Arial" charset="0"/>
              </a:rPr>
              <a:t>+ de 1 000 décisions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sz="1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Beaucoup de référés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Pouvoir limités enjeux limités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Peu de cassation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Vie privée résiduelle </a:t>
            </a:r>
          </a:p>
        </p:txBody>
      </p:sp>
      <p:sp>
        <p:nvSpPr>
          <p:cNvPr id="27651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1B7C5562-3D2E-4769-9E09-E3B34BD1E038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27652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27653" name="Espace réservé du numéro de diapositive 5"/>
          <p:cNvSpPr txBox="1">
            <a:spLocks noGrp="1"/>
          </p:cNvSpPr>
          <p:nvPr/>
        </p:nvSpPr>
        <p:spPr bwMode="auto">
          <a:xfrm>
            <a:off x="8532813" y="6308725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9A456D3-CEFF-4E71-A148-C703C4911619}" type="slidenum">
              <a:rPr lang="fr-FR" sz="1200">
                <a:solidFill>
                  <a:schemeClr val="bg1"/>
                </a:solidFill>
              </a:rPr>
              <a:pPr algn="r"/>
              <a:t>27</a:t>
            </a:fld>
            <a:endParaRPr lang="fr-FR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2.13 Un droit de « charte »</a:t>
            </a:r>
          </a:p>
        </p:txBody>
      </p:sp>
      <p:sp>
        <p:nvSpPr>
          <p:cNvPr id="28674" name="Espace réservé du contenu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Chartes génériques</a:t>
            </a:r>
          </a:p>
          <a:p>
            <a:pPr lvl="1" eaLnBrk="1" hangingPunct="1"/>
            <a:r>
              <a:rPr lang="fr-FR" dirty="0" smtClean="0">
                <a:latin typeface="Arial" charset="0"/>
                <a:cs typeface="Arial" charset="0"/>
              </a:rPr>
              <a:t>Ex : Charte .</a:t>
            </a:r>
            <a:r>
              <a:rPr lang="fr-FR" dirty="0" err="1" smtClean="0">
                <a:latin typeface="Arial" charset="0"/>
                <a:cs typeface="Arial" charset="0"/>
              </a:rPr>
              <a:t>fr</a:t>
            </a:r>
            <a:r>
              <a:rPr lang="fr-FR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Chartes spéciales </a:t>
            </a:r>
          </a:p>
          <a:p>
            <a:pPr lvl="1" eaLnBrk="1" hangingPunct="1"/>
            <a:r>
              <a:rPr lang="fr-FR" dirty="0" smtClean="0">
                <a:latin typeface="Arial" charset="0"/>
                <a:cs typeface="Arial" charset="0"/>
              </a:rPr>
              <a:t>Ex : Charte du e-recrutement </a:t>
            </a:r>
          </a:p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Chartes internes </a:t>
            </a:r>
          </a:p>
          <a:p>
            <a:pPr lvl="1" eaLnBrk="1" hangingPunct="1"/>
            <a:r>
              <a:rPr lang="fr-FR" dirty="0" smtClean="0">
                <a:latin typeface="Arial" charset="0"/>
                <a:cs typeface="Arial" charset="0"/>
              </a:rPr>
              <a:t>Ex : Charte des SI dans les entreprises </a:t>
            </a:r>
          </a:p>
          <a:p>
            <a:pPr lvl="1" eaLnBrk="1" hangingPunct="1"/>
            <a:r>
              <a:rPr lang="fr-FR" dirty="0" smtClean="0">
                <a:latin typeface="Arial" charset="0"/>
                <a:cs typeface="Arial" charset="0"/>
              </a:rPr>
              <a:t>Ex : Charte Telecom </a:t>
            </a:r>
            <a:r>
              <a:rPr lang="fr-FR" dirty="0" err="1" smtClean="0">
                <a:latin typeface="Arial" charset="0"/>
                <a:cs typeface="Arial" charset="0"/>
              </a:rPr>
              <a:t>ParisTech</a:t>
            </a:r>
            <a:endParaRPr lang="fr-FR" dirty="0" smtClean="0">
              <a:latin typeface="Arial" charset="0"/>
              <a:cs typeface="Arial" charset="0"/>
            </a:endParaRPr>
          </a:p>
        </p:txBody>
      </p:sp>
      <p:sp>
        <p:nvSpPr>
          <p:cNvPr id="28675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F4A94E2D-A8C9-4FF6-BCEA-17BAF13DCE78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28676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28677" name="Espace réservé du numéro de diapositive 5"/>
          <p:cNvSpPr txBox="1">
            <a:spLocks noGrp="1"/>
          </p:cNvSpPr>
          <p:nvPr/>
        </p:nvSpPr>
        <p:spPr bwMode="auto">
          <a:xfrm>
            <a:off x="8532813" y="6308725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C5D6981-5C9A-4094-838E-E1D46001ADC3}" type="slidenum">
              <a:rPr lang="fr-FR" sz="1200">
                <a:solidFill>
                  <a:schemeClr val="bg1"/>
                </a:solidFill>
              </a:rPr>
              <a:pPr algn="r"/>
              <a:t>28</a:t>
            </a:fld>
            <a:endParaRPr lang="fr-FR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re 1"/>
          <p:cNvSpPr>
            <a:spLocks noGrp="1"/>
          </p:cNvSpPr>
          <p:nvPr>
            <p:ph type="title" idx="4294967295"/>
          </p:nvPr>
        </p:nvSpPr>
        <p:spPr>
          <a:xfrm>
            <a:off x="179512" y="260648"/>
            <a:ext cx="8229600" cy="1143000"/>
          </a:xfrm>
        </p:spPr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2.14 Un droit de « contrats »</a:t>
            </a:r>
          </a:p>
        </p:txBody>
      </p:sp>
      <p:sp>
        <p:nvSpPr>
          <p:cNvPr id="29698" name="Espace réservé du contenu 2"/>
          <p:cNvSpPr>
            <a:spLocks noGrp="1"/>
          </p:cNvSpPr>
          <p:nvPr>
            <p:ph idx="4294967295"/>
          </p:nvPr>
        </p:nvSpPr>
        <p:spPr>
          <a:xfrm>
            <a:off x="179388" y="1484313"/>
            <a:ext cx="8785225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C’est le premier droit des techno quand il n’y a pas de droit </a:t>
            </a: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Avec le « end user »</a:t>
            </a:r>
          </a:p>
          <a:p>
            <a:pPr lvl="1"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Contrat d’accès internet ou téléphone ou …</a:t>
            </a: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Avec les prestataires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Contrat réalisation web et/ou hébergement </a:t>
            </a: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Entre les opérateurs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Contrat de </a:t>
            </a:r>
            <a:r>
              <a:rPr lang="fr-FR" dirty="0" err="1" smtClean="0">
                <a:latin typeface="Arial" charset="0"/>
                <a:cs typeface="Arial" charset="0"/>
              </a:rPr>
              <a:t>Peering</a:t>
            </a:r>
            <a:endParaRPr lang="fr-FR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dirty="0" smtClean="0">
                <a:latin typeface="Arial" charset="0"/>
                <a:cs typeface="Arial" charset="0"/>
              </a:rPr>
              <a:t>Office d’enregistrement/Bureau d’enregistrement</a:t>
            </a:r>
          </a:p>
        </p:txBody>
      </p:sp>
      <p:sp>
        <p:nvSpPr>
          <p:cNvPr id="29699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A197D88D-4686-41AA-9A7C-FB493D91CBDC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29700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29701" name="Espace réservé du numéro de diapositive 5"/>
          <p:cNvSpPr txBox="1">
            <a:spLocks noGrp="1"/>
          </p:cNvSpPr>
          <p:nvPr/>
        </p:nvSpPr>
        <p:spPr bwMode="auto">
          <a:xfrm>
            <a:off x="8532813" y="6308725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DC0B2F7-E093-483A-B708-9D51D7804035}" type="slidenum">
              <a:rPr lang="fr-FR" sz="1200">
                <a:solidFill>
                  <a:schemeClr val="bg1"/>
                </a:solidFill>
              </a:rPr>
              <a:pPr algn="r"/>
              <a:t>29</a:t>
            </a:fld>
            <a:endParaRPr lang="fr-FR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dirty="0" smtClean="0">
                <a:latin typeface="Arial" charset="0"/>
                <a:cs typeface="Arial" charset="0"/>
              </a:rPr>
              <a:t>Le plan</a:t>
            </a:r>
          </a:p>
        </p:txBody>
      </p:sp>
      <p:pic>
        <p:nvPicPr>
          <p:cNvPr id="17410" name="Espace réservé du contenu 7" descr="Image 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32040" y="1698400"/>
            <a:ext cx="3880419" cy="3960465"/>
          </a:xfrm>
        </p:spPr>
      </p:pic>
      <p:sp>
        <p:nvSpPr>
          <p:cNvPr id="17411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3A764E-7227-490F-B2D0-B76D1BB1C768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17412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17413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xfrm>
            <a:off x="8424863" y="6237288"/>
            <a:ext cx="611187" cy="41275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985B1E-410F-4428-84FE-0862E154ABEF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51521" y="1700213"/>
            <a:ext cx="4464496" cy="410505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>
              <a:buFont typeface="Arial" charset="0"/>
              <a:buAutoNum type="arabicPeriod"/>
              <a:defRPr/>
            </a:pPr>
            <a:r>
              <a:rPr lang="fr-FR" sz="2800" dirty="0" smtClean="0">
                <a:solidFill>
                  <a:srgbClr val="004C99"/>
                </a:solidFill>
                <a:cs typeface="Arial" charset="0"/>
              </a:rPr>
              <a:t>Les bonnes raisons </a:t>
            </a:r>
          </a:p>
          <a:p>
            <a:pPr marL="514350" indent="-514350">
              <a:buFont typeface="Arial" charset="0"/>
              <a:buAutoNum type="arabicPeriod"/>
              <a:defRPr/>
            </a:pPr>
            <a:endParaRPr lang="fr-FR" sz="2800" dirty="0">
              <a:solidFill>
                <a:srgbClr val="004C99"/>
              </a:solidFill>
              <a:cs typeface="Arial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fr-FR" sz="2800" dirty="0" smtClean="0">
                <a:solidFill>
                  <a:srgbClr val="004C99"/>
                </a:solidFill>
                <a:cs typeface="Arial" charset="0"/>
              </a:rPr>
              <a:t>Approche générale</a:t>
            </a:r>
            <a:r>
              <a:rPr lang="fr-FR" sz="2800" dirty="0">
                <a:solidFill>
                  <a:srgbClr val="004C99"/>
                </a:solidFill>
                <a:cs typeface="Arial" charset="0"/>
              </a:rPr>
              <a:t/>
            </a:r>
            <a:br>
              <a:rPr lang="fr-FR" sz="2800" dirty="0">
                <a:solidFill>
                  <a:srgbClr val="004C99"/>
                </a:solidFill>
                <a:cs typeface="Arial" charset="0"/>
              </a:rPr>
            </a:br>
            <a:endParaRPr lang="fr-FR" sz="2800" dirty="0">
              <a:solidFill>
                <a:srgbClr val="004C99"/>
              </a:solidFill>
              <a:cs typeface="Arial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fr-FR" sz="2800" dirty="0">
                <a:solidFill>
                  <a:srgbClr val="004C99"/>
                </a:solidFill>
                <a:cs typeface="Arial" charset="0"/>
              </a:rPr>
              <a:t>Le programme</a:t>
            </a:r>
          </a:p>
          <a:p>
            <a:pPr marL="514350" indent="-514350">
              <a:buFont typeface="Arial" charset="0"/>
              <a:buAutoNum type="arabicPeriod"/>
              <a:defRPr/>
            </a:pPr>
            <a:endParaRPr lang="fr-FR" sz="2800" dirty="0">
              <a:solidFill>
                <a:srgbClr val="004C99"/>
              </a:solidFill>
              <a:cs typeface="Arial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fr-FR" sz="2800" dirty="0">
                <a:solidFill>
                  <a:srgbClr val="004C99"/>
                </a:solidFill>
                <a:cs typeface="Arial" charset="0"/>
              </a:rPr>
              <a:t>L’examen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title" idx="4294967295"/>
          </p:nvPr>
        </p:nvSpPr>
        <p:spPr>
          <a:xfrm>
            <a:off x="323528" y="260350"/>
            <a:ext cx="8514877" cy="1143000"/>
          </a:xfrm>
        </p:spPr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2.15 Un droit « de responsabilité particulière »</a:t>
            </a:r>
          </a:p>
        </p:txBody>
      </p:sp>
      <p:sp>
        <p:nvSpPr>
          <p:cNvPr id="30722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773238"/>
            <a:ext cx="8229600" cy="435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Les fondamentaux … demeurent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latin typeface="Arial" charset="0"/>
                <a:cs typeface="Arial" charset="0"/>
              </a:rPr>
              <a:t>1382/1383/1984 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2000" smtClean="0">
                <a:latin typeface="Arial" charset="0"/>
                <a:cs typeface="Arial" charset="0"/>
              </a:rPr>
              <a:t>Ex : Alcatel Lucent/Escota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latin typeface="Arial" charset="0"/>
                <a:cs typeface="Arial" charset="0"/>
              </a:rPr>
              <a:t>Auteur/complice</a:t>
            </a:r>
          </a:p>
          <a:p>
            <a:pPr lvl="2" eaLnBrk="1" hangingPunct="1">
              <a:lnSpc>
                <a:spcPct val="90000"/>
              </a:lnSpc>
            </a:pPr>
            <a:r>
              <a:rPr lang="fr-FR" sz="2000" smtClean="0">
                <a:latin typeface="Arial" charset="0"/>
                <a:cs typeface="Arial" charset="0"/>
              </a:rPr>
              <a:t>EDF/Green Peace</a:t>
            </a:r>
          </a:p>
          <a:p>
            <a:pPr eaLnBrk="1" hangingPunct="1">
              <a:lnSpc>
                <a:spcPct val="90000"/>
              </a:lnSpc>
            </a:pPr>
            <a:endParaRPr lang="fr-FR" sz="20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Des règles spéciales s’appliquent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latin typeface="Arial" charset="0"/>
                <a:cs typeface="Arial" charset="0"/>
              </a:rPr>
              <a:t>Hébergeur/FAI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latin typeface="Arial" charset="0"/>
                <a:cs typeface="Arial" charset="0"/>
              </a:rPr>
              <a:t>Directeur de la publication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smtClean="0">
                <a:latin typeface="Arial" charset="0"/>
                <a:cs typeface="Arial" charset="0"/>
              </a:rPr>
              <a:t>Abonné – Hadopi</a:t>
            </a:r>
            <a:r>
              <a:rPr lang="fr-FR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0723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B2BD0F59-8E2D-42EE-8E7E-F68476764820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30724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30725" name="Espace réservé du numéro de diapositive 5"/>
          <p:cNvSpPr txBox="1">
            <a:spLocks noGrp="1"/>
          </p:cNvSpPr>
          <p:nvPr/>
        </p:nvSpPr>
        <p:spPr bwMode="auto">
          <a:xfrm>
            <a:off x="8532813" y="6308725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3808CDA3-501B-4F86-87AA-8DAC43F8E5D6}" type="slidenum">
              <a:rPr lang="fr-FR" sz="1200">
                <a:solidFill>
                  <a:schemeClr val="bg1"/>
                </a:solidFill>
              </a:rPr>
              <a:pPr algn="r"/>
              <a:t>30</a:t>
            </a:fld>
            <a:endParaRPr lang="fr-FR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975" cy="1143000"/>
          </a:xfrm>
        </p:spPr>
        <p:txBody>
          <a:bodyPr/>
          <a:lstStyle/>
          <a:p>
            <a:pPr eaLnBrk="1" hangingPunct="1"/>
            <a:r>
              <a:rPr lang="fr-FR" dirty="0" smtClean="0">
                <a:latin typeface="Arial" charset="0"/>
                <a:cs typeface="Arial" charset="0"/>
              </a:rPr>
              <a:t>2.16 Un droit et une Constitution</a:t>
            </a:r>
          </a:p>
        </p:txBody>
      </p:sp>
      <p:sp>
        <p:nvSpPr>
          <p:cNvPr id="3174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fr-FR" smtClean="0">
                <a:latin typeface="Arial" charset="0"/>
                <a:cs typeface="Arial" charset="0"/>
              </a:rPr>
              <a:t>	Droit constitutionnalisé </a:t>
            </a:r>
          </a:p>
          <a:p>
            <a:pPr algn="just" eaLnBrk="1" hangingPunct="1">
              <a:buFont typeface="Arial" charset="0"/>
              <a:buNone/>
            </a:pPr>
            <a:r>
              <a:rPr lang="fr-FR" smtClean="0">
                <a:latin typeface="Arial" charset="0"/>
                <a:cs typeface="Arial" charset="0"/>
              </a:rPr>
              <a:t>	« La sécurité est un droit fondamental et l’une des conditions de l’exercice des libertés individuelles et collectives »</a:t>
            </a:r>
          </a:p>
          <a:p>
            <a:pPr algn="just" eaLnBrk="1" hangingPunct="1">
              <a:buFont typeface="Arial" charset="0"/>
              <a:buNone/>
            </a:pPr>
            <a:endParaRPr lang="fr-FR" smtClean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fr-FR" smtClean="0">
                <a:latin typeface="Arial" charset="0"/>
                <a:cs typeface="Arial" charset="0"/>
              </a:rPr>
              <a:t>	La « vision » du Conseil constitutionnel</a:t>
            </a:r>
          </a:p>
          <a:p>
            <a:pPr algn="just" eaLnBrk="1" hangingPunct="1">
              <a:buFont typeface="Arial" charset="0"/>
              <a:buNone/>
            </a:pPr>
            <a:r>
              <a:rPr lang="fr-FR" smtClean="0">
                <a:latin typeface="Arial" charset="0"/>
                <a:cs typeface="Arial" charset="0"/>
              </a:rPr>
              <a:t>	L’accès Internet est un droit primaire (Hadopi)</a:t>
            </a:r>
          </a:p>
          <a:p>
            <a:pPr algn="just" eaLnBrk="1" hangingPunct="1">
              <a:buFont typeface="Arial" charset="0"/>
              <a:buNone/>
            </a:pPr>
            <a:endParaRPr lang="fr-FR" smtClean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fr-FR" smtClean="0">
                <a:latin typeface="Arial" charset="0"/>
                <a:cs typeface="Arial" charset="0"/>
              </a:rPr>
              <a:t>	QPC : Noms de domaine </a:t>
            </a:r>
          </a:p>
        </p:txBody>
      </p:sp>
      <p:sp>
        <p:nvSpPr>
          <p:cNvPr id="3174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DB949A-9988-40FE-AAA3-62E6CAFFB33F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3174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3174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7E6911-0796-4E14-95D6-B2B8C499E76A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b="1" dirty="0" smtClean="0">
                <a:latin typeface="Arial" charset="0"/>
                <a:cs typeface="Arial" charset="0"/>
              </a:rPr>
              <a:t>2.17 Un droit « d’experts »</a:t>
            </a:r>
          </a:p>
        </p:txBody>
      </p:sp>
      <p:sp>
        <p:nvSpPr>
          <p:cNvPr id="33794" name="Espace réservé du contenu 2"/>
          <p:cNvSpPr>
            <a:spLocks noGrp="1"/>
          </p:cNvSpPr>
          <p:nvPr>
            <p:ph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endParaRPr lang="fr-FR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Avocats</a:t>
            </a:r>
          </a:p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Magistrats </a:t>
            </a:r>
          </a:p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Huissiers </a:t>
            </a:r>
          </a:p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Police/Gendarmerie</a:t>
            </a:r>
          </a:p>
        </p:txBody>
      </p:sp>
      <p:sp>
        <p:nvSpPr>
          <p:cNvPr id="33795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97AB0748-C0DE-4CE2-9A29-F33CA87A65EF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33796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33797" name="Espace réservé du numéro de diapositive 5"/>
          <p:cNvSpPr txBox="1">
            <a:spLocks noGrp="1"/>
          </p:cNvSpPr>
          <p:nvPr/>
        </p:nvSpPr>
        <p:spPr bwMode="auto">
          <a:xfrm>
            <a:off x="8459788" y="6237288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96BAA93-AD01-4495-8293-19F5ACAB2DB6}" type="slidenum">
              <a:rPr lang="fr-FR" sz="1200">
                <a:solidFill>
                  <a:schemeClr val="bg1"/>
                </a:solidFill>
              </a:rPr>
              <a:pPr algn="r"/>
              <a:t>32</a:t>
            </a:fld>
            <a:endParaRPr lang="fr-FR" sz="1200">
              <a:solidFill>
                <a:schemeClr val="bg1"/>
              </a:solidFill>
            </a:endParaRPr>
          </a:p>
        </p:txBody>
      </p:sp>
      <p:pic>
        <p:nvPicPr>
          <p:cNvPr id="33798" name="Picture 8" descr="oclct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9925" y="1265238"/>
            <a:ext cx="1512888" cy="150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12" descr="0-SeAC9KPj-logo-befti-s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3573463"/>
            <a:ext cx="142081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14" descr="image0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2205038"/>
            <a:ext cx="1439863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1" name="Picture 10" descr="Anss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4292600"/>
            <a:ext cx="15843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dirty="0" smtClean="0">
                <a:latin typeface="Arial" charset="0"/>
                <a:cs typeface="Arial" charset="0"/>
              </a:rPr>
              <a:t>2.18 Un droit de « d’équilibriste »</a:t>
            </a:r>
          </a:p>
        </p:txBody>
      </p:sp>
      <p:sp>
        <p:nvSpPr>
          <p:cNvPr id="3481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Vie prof / vie perso</a:t>
            </a:r>
          </a:p>
          <a:p>
            <a:pPr lvl="1" eaLnBrk="1" hangingPunct="1"/>
            <a:r>
              <a:rPr lang="fr-FR" smtClean="0">
                <a:latin typeface="Arial" charset="0"/>
                <a:cs typeface="Arial" charset="0"/>
              </a:rPr>
              <a:t>Ex : contrôle des mels </a:t>
            </a:r>
          </a:p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Communication audiovisuelle / correspondance privée</a:t>
            </a:r>
          </a:p>
          <a:p>
            <a:pPr lvl="1" eaLnBrk="1" hangingPunct="1"/>
            <a:r>
              <a:rPr lang="fr-FR" smtClean="0">
                <a:latin typeface="Arial" charset="0"/>
                <a:cs typeface="Arial" charset="0"/>
              </a:rPr>
              <a:t>Ex : Qualification d’un « mur » facebook </a:t>
            </a:r>
          </a:p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Libéralisation/Nationalisation </a:t>
            </a:r>
          </a:p>
          <a:p>
            <a:pPr lvl="1" eaLnBrk="1" hangingPunct="1"/>
            <a:r>
              <a:rPr lang="fr-FR" smtClean="0">
                <a:latin typeface="Arial" charset="0"/>
                <a:cs typeface="Arial" charset="0"/>
              </a:rPr>
              <a:t>Ex : Télécoms/ Nom de domaines</a:t>
            </a:r>
          </a:p>
        </p:txBody>
      </p:sp>
      <p:sp>
        <p:nvSpPr>
          <p:cNvPr id="34819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84F05D-A587-460D-92DD-5A498C67A02D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3482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3482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A0BADD-BBCB-43B9-B970-7C605A12A55B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fr-FR" b="1" dirty="0" smtClean="0">
                <a:latin typeface="Arial" charset="0"/>
                <a:cs typeface="Arial" charset="0"/>
              </a:rPr>
              <a:t>2.19 Mais un droit « has been »</a:t>
            </a:r>
          </a:p>
        </p:txBody>
      </p:sp>
      <p:sp>
        <p:nvSpPr>
          <p:cNvPr id="35842" name="Espace réservé du contenu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Economie numérique : Juin 2004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Communications électroniques : Juillet 2004 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>
                <a:latin typeface="Arial" charset="0"/>
                <a:cs typeface="Arial" charset="0"/>
              </a:rPr>
              <a:t>Informatique et libertés : Aout 2004 </a:t>
            </a:r>
          </a:p>
          <a:p>
            <a:pPr eaLnBrk="1" hangingPunct="1">
              <a:lnSpc>
                <a:spcPct val="90000"/>
              </a:lnSpc>
            </a:pPr>
            <a:endParaRPr lang="fr-FR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fr-FR" smtClean="0">
                <a:latin typeface="Arial" charset="0"/>
                <a:cs typeface="Arial" charset="0"/>
              </a:rPr>
              <a:t>… Sans compter les délais de transposition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fr-FR" smtClean="0">
                <a:latin typeface="Arial" charset="0"/>
                <a:cs typeface="Arial" charset="0"/>
              </a:rPr>
              <a:t>		</a:t>
            </a:r>
            <a:r>
              <a:rPr lang="fr-FR" sz="2000" smtClean="0">
                <a:latin typeface="Arial" charset="0"/>
                <a:cs typeface="Arial" charset="0"/>
              </a:rPr>
              <a:t>Ex : LCEN 2004 – Directive 2000.. Nous sommes en 2012 !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fr-FR" sz="2000" smtClean="0">
                <a:latin typeface="Arial" charset="0"/>
                <a:cs typeface="Arial" charset="0"/>
              </a:rPr>
              <a:t>		Ex : Répartition des responsabilités sur Internet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fr-FR" smtClean="0">
                <a:latin typeface="Arial" charset="0"/>
                <a:cs typeface="Arial" charset="0"/>
              </a:rPr>
              <a:t>… ou ceux d’adoption des décrets…</a:t>
            </a:r>
          </a:p>
        </p:txBody>
      </p:sp>
      <p:sp>
        <p:nvSpPr>
          <p:cNvPr id="35843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C0AF60A3-B599-470A-9258-353BD93371E4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35844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35845" name="Espace réservé du numéro de diapositive 5"/>
          <p:cNvSpPr txBox="1">
            <a:spLocks noGrp="1"/>
          </p:cNvSpPr>
          <p:nvPr/>
        </p:nvSpPr>
        <p:spPr bwMode="auto">
          <a:xfrm>
            <a:off x="8532813" y="6308725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0FAAB3E-95AC-4ED3-B78B-8076B1D2E5EA}" type="slidenum">
              <a:rPr lang="fr-FR" sz="1200">
                <a:solidFill>
                  <a:schemeClr val="bg1"/>
                </a:solidFill>
              </a:rPr>
              <a:pPr algn="r"/>
              <a:t>34</a:t>
            </a:fld>
            <a:endParaRPr lang="fr-FR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b="1" dirty="0" smtClean="0">
                <a:latin typeface="Arial" charset="0"/>
                <a:cs typeface="Arial" charset="0"/>
              </a:rPr>
              <a:t>2.20 Un droit « d’innovation »</a:t>
            </a:r>
          </a:p>
        </p:txBody>
      </p:sp>
      <p:sp>
        <p:nvSpPr>
          <p:cNvPr id="36866" name="Espace réservé du contenu 2"/>
          <p:cNvSpPr>
            <a:spLocks noGrp="1"/>
          </p:cNvSpPr>
          <p:nvPr>
            <p:ph idx="4294967295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fr-FR" sz="2400" smtClean="0">
                <a:latin typeface="Arial" charset="0"/>
                <a:cs typeface="Arial" charset="0"/>
              </a:rPr>
              <a:t>Hier </a:t>
            </a:r>
          </a:p>
          <a:p>
            <a:pPr lvl="1" eaLnBrk="1" hangingPunct="1"/>
            <a:r>
              <a:rPr lang="fr-FR" sz="2400" smtClean="0">
                <a:latin typeface="Arial" charset="0"/>
                <a:cs typeface="Arial" charset="0"/>
              </a:rPr>
              <a:t>Domicile privé virtuel </a:t>
            </a:r>
          </a:p>
          <a:p>
            <a:pPr lvl="1" eaLnBrk="1" hangingPunct="1"/>
            <a:r>
              <a:rPr lang="fr-FR" sz="2400" smtClean="0">
                <a:latin typeface="Arial" charset="0"/>
                <a:cs typeface="Arial" charset="0"/>
              </a:rPr>
              <a:t>Charte des SI </a:t>
            </a:r>
          </a:p>
          <a:p>
            <a:pPr lvl="1" eaLnBrk="1" hangingPunct="1"/>
            <a:r>
              <a:rPr lang="fr-FR" sz="2400" smtClean="0">
                <a:latin typeface="Arial" charset="0"/>
                <a:cs typeface="Arial" charset="0"/>
              </a:rPr>
              <a:t>Notice and take (let) down </a:t>
            </a:r>
          </a:p>
          <a:p>
            <a:pPr lvl="1" eaLnBrk="1" hangingPunct="1"/>
            <a:r>
              <a:rPr lang="fr-FR" sz="2400" smtClean="0">
                <a:latin typeface="Arial" charset="0"/>
                <a:cs typeface="Arial" charset="0"/>
              </a:rPr>
              <a:t>Disclaimers</a:t>
            </a:r>
          </a:p>
          <a:p>
            <a:pPr eaLnBrk="1" hangingPunct="1"/>
            <a:endParaRPr lang="fr-FR" sz="240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sz="2400" smtClean="0">
                <a:latin typeface="Arial" charset="0"/>
                <a:cs typeface="Arial" charset="0"/>
              </a:rPr>
              <a:t>Aujourd’hui </a:t>
            </a:r>
          </a:p>
          <a:p>
            <a:pPr lvl="1" eaLnBrk="1" hangingPunct="1"/>
            <a:r>
              <a:rPr lang="fr-FR" sz="2400" smtClean="0">
                <a:latin typeface="Arial" charset="0"/>
                <a:cs typeface="Arial" charset="0"/>
              </a:rPr>
              <a:t>Les objets connectés </a:t>
            </a:r>
          </a:p>
          <a:p>
            <a:pPr lvl="1" eaLnBrk="1" hangingPunct="1"/>
            <a:r>
              <a:rPr lang="fr-FR" sz="2400" smtClean="0">
                <a:latin typeface="Arial" charset="0"/>
                <a:cs typeface="Arial" charset="0"/>
              </a:rPr>
              <a:t>Le droit des robots </a:t>
            </a:r>
          </a:p>
          <a:p>
            <a:pPr lvl="1" eaLnBrk="1" hangingPunct="1"/>
            <a:r>
              <a:rPr lang="fr-FR" sz="2400" smtClean="0">
                <a:latin typeface="Arial" charset="0"/>
                <a:cs typeface="Arial" charset="0"/>
              </a:rPr>
              <a:t>Le droit des drones</a:t>
            </a:r>
          </a:p>
        </p:txBody>
      </p:sp>
      <p:sp>
        <p:nvSpPr>
          <p:cNvPr id="36867" name="Espace réservé de la date 3"/>
          <p:cNvSpPr txBox="1">
            <a:spLocks noGrp="1"/>
          </p:cNvSpPr>
          <p:nvPr/>
        </p:nvSpPr>
        <p:spPr bwMode="auto">
          <a:xfrm>
            <a:off x="611188" y="6237288"/>
            <a:ext cx="9366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D5551590-0E52-4840-A94D-A472F4B2EC8C}" type="datetime1">
              <a:rPr lang="fr-FR" sz="1000">
                <a:solidFill>
                  <a:srgbClr val="004C99"/>
                </a:solidFill>
              </a:rPr>
              <a:pPr/>
              <a:t>13/04/2015</a:t>
            </a:fld>
            <a:endParaRPr lang="fr-FR" sz="1000">
              <a:solidFill>
                <a:srgbClr val="004C99"/>
              </a:solidFill>
            </a:endParaRPr>
          </a:p>
        </p:txBody>
      </p:sp>
      <p:sp>
        <p:nvSpPr>
          <p:cNvPr id="36868" name="Espace réservé du pied de page 4"/>
          <p:cNvSpPr txBox="1">
            <a:spLocks noGrp="1"/>
          </p:cNvSpPr>
          <p:nvPr/>
        </p:nvSpPr>
        <p:spPr bwMode="auto">
          <a:xfrm>
            <a:off x="3132138" y="6237288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fr-FR" sz="1000">
                <a:solidFill>
                  <a:srgbClr val="004C99"/>
                </a:solidFill>
              </a:rPr>
              <a:t>Confidentiel Entreprise</a:t>
            </a:r>
          </a:p>
        </p:txBody>
      </p:sp>
      <p:sp>
        <p:nvSpPr>
          <p:cNvPr id="36869" name="Espace réservé du numéro de diapositive 5"/>
          <p:cNvSpPr txBox="1">
            <a:spLocks noGrp="1"/>
          </p:cNvSpPr>
          <p:nvPr/>
        </p:nvSpPr>
        <p:spPr bwMode="auto">
          <a:xfrm>
            <a:off x="8532813" y="6308725"/>
            <a:ext cx="61118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9E03241-5079-4F9E-8AFA-F90E8CF46035}" type="slidenum">
              <a:rPr lang="fr-FR" sz="1200">
                <a:solidFill>
                  <a:schemeClr val="bg1"/>
                </a:solidFill>
              </a:rPr>
              <a:pPr algn="r"/>
              <a:t>35</a:t>
            </a:fld>
            <a:endParaRPr lang="fr-FR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r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  <a:cs typeface="Arial" charset="0"/>
              </a:rPr>
              <a:t>3</a:t>
            </a:r>
            <a:r>
              <a:rPr lang="fr-FR" dirty="0" smtClean="0">
                <a:latin typeface="Arial" charset="0"/>
                <a:cs typeface="Arial" charset="0"/>
              </a:rPr>
              <a:t>. Demandez le programme</a:t>
            </a:r>
          </a:p>
        </p:txBody>
      </p:sp>
      <p:sp>
        <p:nvSpPr>
          <p:cNvPr id="37890" name="Espace réservé du contenu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38600" cy="3849688"/>
          </a:xfrm>
        </p:spPr>
        <p:txBody>
          <a:bodyPr/>
          <a:lstStyle/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Un thème une loi </a:t>
            </a:r>
          </a:p>
          <a:p>
            <a:pPr eaLnBrk="1" hangingPunct="1"/>
            <a:endParaRPr lang="fr-FR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smtClean="0">
                <a:latin typeface="Arial" charset="0"/>
                <a:cs typeface="Arial" charset="0"/>
              </a:rPr>
              <a:t>Les « primitives »</a:t>
            </a:r>
            <a:endParaRPr lang="fr-FR" sz="1000" smtClean="0">
              <a:latin typeface="Arial" charset="0"/>
              <a:cs typeface="Arial" charset="0"/>
            </a:endParaRPr>
          </a:p>
        </p:txBody>
      </p:sp>
      <p:pic>
        <p:nvPicPr>
          <p:cNvPr id="37891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3438" y="1989138"/>
            <a:ext cx="4038600" cy="2690812"/>
          </a:xfrm>
        </p:spPr>
      </p:pic>
      <p:sp>
        <p:nvSpPr>
          <p:cNvPr id="37892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6F7C2B-1A56-4418-A88A-EEA14B6F8766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37893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37894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9968F5-A3AF-4C75-82AA-4EF84E21EFEE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1" smtClean="0">
                <a:latin typeface="Arial" charset="0"/>
                <a:cs typeface="Arial" charset="0"/>
              </a:rPr>
              <a:t>Au programme 2014</a:t>
            </a:r>
          </a:p>
        </p:txBody>
      </p:sp>
      <p:sp>
        <p:nvSpPr>
          <p:cNvPr id="3891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fr-FR" sz="2000" smtClean="0">
                <a:latin typeface="Arial" charset="0"/>
                <a:cs typeface="Arial" charset="0"/>
              </a:rPr>
              <a:t>Introduction au droit des technologies</a:t>
            </a:r>
          </a:p>
          <a:p>
            <a:pPr eaLnBrk="1" hangingPunct="1">
              <a:buFont typeface="Arial" charset="0"/>
              <a:buNone/>
            </a:pPr>
            <a:r>
              <a:rPr lang="fr-FR" sz="2000" smtClean="0">
                <a:latin typeface="Arial" charset="0"/>
                <a:cs typeface="Arial" charset="0"/>
              </a:rPr>
              <a:t>Droit de l’internet</a:t>
            </a:r>
          </a:p>
          <a:p>
            <a:pPr eaLnBrk="1" hangingPunct="1">
              <a:buFontTx/>
              <a:buNone/>
            </a:pPr>
            <a:r>
              <a:rPr lang="fr-FR" sz="2000" smtClean="0">
                <a:latin typeface="Arial" charset="0"/>
                <a:cs typeface="Arial" charset="0"/>
              </a:rPr>
              <a:t>Droit de l’informatique</a:t>
            </a:r>
          </a:p>
          <a:p>
            <a:pPr eaLnBrk="1" hangingPunct="1">
              <a:buFontTx/>
              <a:buNone/>
            </a:pPr>
            <a:r>
              <a:rPr lang="fr-FR" sz="2000" smtClean="0">
                <a:latin typeface="Arial" charset="0"/>
                <a:cs typeface="Arial" charset="0"/>
              </a:rPr>
              <a:t>Droit des communications électroniques (ex télécoms)</a:t>
            </a:r>
          </a:p>
          <a:p>
            <a:pPr eaLnBrk="1" hangingPunct="1">
              <a:buFontTx/>
              <a:buNone/>
            </a:pPr>
            <a:r>
              <a:rPr lang="fr-FR" sz="2000" smtClean="0">
                <a:latin typeface="Arial" charset="0"/>
                <a:cs typeface="Arial" charset="0"/>
              </a:rPr>
              <a:t>Droit informatique et libertés</a:t>
            </a:r>
            <a:r>
              <a:rPr lang="fr-FR" sz="120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fr-FR" sz="1200" smtClean="0">
              <a:latin typeface="Arial" charset="0"/>
              <a:cs typeface="Arial" charset="0"/>
            </a:endParaRPr>
          </a:p>
        </p:txBody>
      </p:sp>
      <p:sp>
        <p:nvSpPr>
          <p:cNvPr id="38915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02A44F-D081-49C8-B84D-1B0E6B908B2D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38916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38917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861086-59DA-4339-AE0E-332CFAE19A0C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356100" y="3717925"/>
            <a:ext cx="442753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fr-FR" sz="2000">
                <a:solidFill>
                  <a:srgbClr val="004C99"/>
                </a:solidFill>
              </a:rPr>
              <a:t>Droit de la sécurité des SI</a:t>
            </a:r>
          </a:p>
          <a:p>
            <a:pPr>
              <a:defRPr/>
            </a:pPr>
            <a:r>
              <a:rPr lang="fr-FR" sz="2000">
                <a:solidFill>
                  <a:srgbClr val="004C99"/>
                </a:solidFill>
              </a:rPr>
              <a:t>Droit de la propriété intellectuelle </a:t>
            </a:r>
          </a:p>
          <a:p>
            <a:pPr>
              <a:defRPr/>
            </a:pPr>
            <a:r>
              <a:rPr lang="fr-FR" sz="2000">
                <a:solidFill>
                  <a:srgbClr val="004C99"/>
                </a:solidFill>
              </a:rPr>
              <a:t>Droit de la dématérialisation</a:t>
            </a:r>
          </a:p>
          <a:p>
            <a:pPr>
              <a:defRPr/>
            </a:pPr>
            <a:r>
              <a:rPr lang="fr-FR" sz="2000">
                <a:solidFill>
                  <a:srgbClr val="004C99"/>
                </a:solidFill>
              </a:rPr>
              <a:t>Droit des contrats TIC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>
                <a:latin typeface="Arial" charset="0"/>
                <a:cs typeface="Arial" charset="0"/>
              </a:rPr>
              <a:t>4</a:t>
            </a:r>
            <a:r>
              <a:rPr lang="fr-FR" dirty="0" smtClean="0">
                <a:latin typeface="Arial" charset="0"/>
                <a:cs typeface="Arial" charset="0"/>
              </a:rPr>
              <a:t>. C’est votre jour de chance…</a:t>
            </a:r>
          </a:p>
        </p:txBody>
      </p:sp>
      <p:sp>
        <p:nvSpPr>
          <p:cNvPr id="39938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2205038"/>
            <a:ext cx="5400675" cy="3776662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  <a:cs typeface="Arial" charset="0"/>
              </a:rPr>
              <a:t>Objectif – Des réflexes </a:t>
            </a:r>
          </a:p>
          <a:p>
            <a:pPr eaLnBrk="1" hangingPunct="1"/>
            <a:r>
              <a:rPr lang="fr-FR" sz="2400" dirty="0" smtClean="0">
                <a:latin typeface="Arial" charset="0"/>
                <a:cs typeface="Arial" charset="0"/>
              </a:rPr>
              <a:t>Forme - </a:t>
            </a:r>
            <a:r>
              <a:rPr lang="fr-FR" sz="2400" dirty="0" err="1" smtClean="0">
                <a:latin typeface="Arial" charset="0"/>
                <a:cs typeface="Arial" charset="0"/>
              </a:rPr>
              <a:t>QcM</a:t>
            </a:r>
            <a:endParaRPr lang="fr-FR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fr-FR" sz="2400" dirty="0" smtClean="0">
                <a:latin typeface="Arial" charset="0"/>
                <a:cs typeface="Arial" charset="0"/>
              </a:rPr>
              <a:t>Notation – [(+-)]</a:t>
            </a:r>
          </a:p>
          <a:p>
            <a:pPr eaLnBrk="1" hangingPunct="1"/>
            <a:r>
              <a:rPr lang="fr-FR" sz="2400" dirty="0" smtClean="0">
                <a:latin typeface="Arial" charset="0"/>
                <a:cs typeface="Arial" charset="0"/>
              </a:rPr>
              <a:t>Préparation – Cours + présence</a:t>
            </a:r>
          </a:p>
          <a:p>
            <a:pPr eaLnBrk="1" hangingPunct="1"/>
            <a:r>
              <a:rPr lang="fr-FR" sz="2400" dirty="0" smtClean="0">
                <a:latin typeface="Arial" charset="0"/>
                <a:cs typeface="Arial" charset="0"/>
              </a:rPr>
              <a:t>Documentation – Néant</a:t>
            </a:r>
          </a:p>
          <a:p>
            <a:pPr eaLnBrk="1" hangingPunct="1">
              <a:buFont typeface="Arial" charset="0"/>
              <a:buNone/>
            </a:pPr>
            <a:r>
              <a:rPr lang="fr-FR" sz="2400" dirty="0" smtClean="0">
                <a:latin typeface="Arial" charset="0"/>
                <a:cs typeface="Arial" charset="0"/>
              </a:rPr>
              <a:t>    </a:t>
            </a:r>
            <a:r>
              <a:rPr lang="fr-FR" sz="2000" dirty="0" smtClean="0">
                <a:latin typeface="Arial" charset="0"/>
                <a:cs typeface="Arial" charset="0"/>
              </a:rPr>
              <a:t>(sauf dictionnaire étudiants étrangers)</a:t>
            </a:r>
          </a:p>
        </p:txBody>
      </p:sp>
      <p:pic>
        <p:nvPicPr>
          <p:cNvPr id="39939" name="Espace réservé du contenu 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84888" y="2133600"/>
            <a:ext cx="2735262" cy="2735263"/>
          </a:xfrm>
        </p:spPr>
      </p:pic>
      <p:sp>
        <p:nvSpPr>
          <p:cNvPr id="39940" name="Espace réservé de la date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ABEE18-84A7-471B-88D9-FFF7AA4A415D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39941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mtClean="0">
                <a:latin typeface="Arial" charset="0"/>
                <a:cs typeface="Arial" charset="0"/>
              </a:rPr>
              <a:t>Confidentiel Entreprise</a:t>
            </a:r>
          </a:p>
        </p:txBody>
      </p:sp>
      <p:sp>
        <p:nvSpPr>
          <p:cNvPr id="39942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A6723E-DCF9-4D09-90DF-9DFEAA7F62D9}" type="slidenum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fr-FR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0BF3BA49-2194-4ACA-AB9D-40E6E78DC065}" type="slidenum">
              <a:rPr lang="fr-FR" altLang="fr-FR" sz="1000" b="0" smtClean="0">
                <a:solidFill>
                  <a:schemeClr val="bg1"/>
                </a:solidFill>
              </a:rPr>
              <a:pPr/>
              <a:t>39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1074178" name="WordArt 2"/>
          <p:cNvSpPr>
            <a:spLocks noChangeArrowheads="1" noChangeShapeType="1" noTextEdit="1"/>
          </p:cNvSpPr>
          <p:nvPr/>
        </p:nvSpPr>
        <p:spPr bwMode="auto">
          <a:xfrm>
            <a:off x="1319213" y="2665413"/>
            <a:ext cx="6373812" cy="1136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FontTx/>
              <a:buNone/>
            </a:pPr>
            <a:r>
              <a:rPr lang="fr-FR" sz="3600" kern="10">
                <a:ln w="15875">
                  <a:solidFill>
                    <a:srgbClr val="004C99"/>
                  </a:solidFill>
                  <a:miter lim="800000"/>
                  <a:headEnd/>
                  <a:tailEnd/>
                </a:ln>
                <a:solidFill>
                  <a:srgbClr val="245F94"/>
                </a:soli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Black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8850554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6007AFF4-3EA6-4C7E-A7BB-347855756379}" type="slidenum">
              <a:rPr lang="fr-FR" altLang="fr-FR" sz="1000" b="0" smtClean="0">
                <a:solidFill>
                  <a:schemeClr val="bg1"/>
                </a:solidFill>
              </a:rPr>
              <a:pPr/>
              <a:t>4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18435" name="AutoShape 4"/>
          <p:cNvSpPr>
            <a:spLocks noChangeArrowheads="1"/>
          </p:cNvSpPr>
          <p:nvPr/>
        </p:nvSpPr>
        <p:spPr bwMode="auto">
          <a:xfrm>
            <a:off x="152400" y="1347788"/>
            <a:ext cx="4330700" cy="4427537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prstShdw prst="shdw17" dist="35921" dir="2700000">
              <a:srgbClr val="002F5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717550" indent="-354013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SzPct val="90000"/>
              <a:buFontTx/>
              <a:buAutoNum type="arabicPeriod"/>
            </a:pPr>
            <a:r>
              <a:rPr lang="fr-FR" altLang="fr-FR" sz="2000" b="0" dirty="0" smtClean="0"/>
              <a:t>Vous n’avez </a:t>
            </a:r>
            <a:r>
              <a:rPr lang="fr-FR" altLang="fr-FR" sz="2000" b="0" dirty="0"/>
              <a:t>pas le choix </a:t>
            </a:r>
            <a:endParaRPr lang="fr-FR" altLang="fr-FR" sz="2000" b="0" dirty="0" smtClean="0"/>
          </a:p>
          <a:p>
            <a:pPr eaLnBrk="1" hangingPunct="1">
              <a:spcBef>
                <a:spcPct val="40000"/>
              </a:spcBef>
              <a:buSzPct val="90000"/>
              <a:buFontTx/>
              <a:buAutoNum type="arabicPeriod"/>
            </a:pPr>
            <a:endParaRPr lang="fr-FR" altLang="fr-FR" sz="2000" b="0" dirty="0"/>
          </a:p>
          <a:p>
            <a:pPr eaLnBrk="1" hangingPunct="1">
              <a:spcBef>
                <a:spcPct val="40000"/>
              </a:spcBef>
              <a:buSzPct val="90000"/>
              <a:buFontTx/>
              <a:buAutoNum type="arabicPeriod"/>
            </a:pPr>
            <a:r>
              <a:rPr lang="fr-FR" altLang="fr-FR" sz="2000" b="0" dirty="0" smtClean="0"/>
              <a:t>Vous n’aurez pas le choix </a:t>
            </a:r>
          </a:p>
          <a:p>
            <a:pPr eaLnBrk="1" hangingPunct="1">
              <a:spcBef>
                <a:spcPct val="40000"/>
              </a:spcBef>
              <a:buSzPct val="90000"/>
              <a:buFontTx/>
              <a:buAutoNum type="arabicPeriod"/>
            </a:pPr>
            <a:endParaRPr lang="fr-FR" altLang="fr-FR" sz="2000" b="0" dirty="0" smtClean="0"/>
          </a:p>
          <a:p>
            <a:pPr eaLnBrk="1" hangingPunct="1">
              <a:spcBef>
                <a:spcPct val="40000"/>
              </a:spcBef>
              <a:buSzPct val="90000"/>
              <a:buFontTx/>
              <a:buAutoNum type="arabicPeriod"/>
            </a:pPr>
            <a:r>
              <a:rPr lang="fr-FR" altLang="fr-FR" sz="2000" b="0" dirty="0" smtClean="0"/>
              <a:t>Vous êtes responsable </a:t>
            </a:r>
          </a:p>
          <a:p>
            <a:pPr eaLnBrk="1" hangingPunct="1">
              <a:spcBef>
                <a:spcPct val="40000"/>
              </a:spcBef>
              <a:buSzPct val="90000"/>
              <a:buFontTx/>
              <a:buAutoNum type="arabicPeriod"/>
            </a:pPr>
            <a:endParaRPr lang="fr-FR" altLang="fr-FR" sz="2000" b="0" dirty="0" smtClean="0"/>
          </a:p>
          <a:p>
            <a:pPr eaLnBrk="1" hangingPunct="1">
              <a:spcBef>
                <a:spcPct val="40000"/>
              </a:spcBef>
              <a:buSzPct val="90000"/>
              <a:buFontTx/>
              <a:buAutoNum type="arabicPeriod"/>
            </a:pPr>
            <a:r>
              <a:rPr lang="fr-FR" altLang="fr-FR" sz="2000" b="0" dirty="0" smtClean="0"/>
              <a:t>Vous pourriez être victime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1. Les bonnes raisons d’être là </a:t>
            </a:r>
            <a:r>
              <a:rPr lang="fr-FR" altLang="fr-FR" dirty="0" smtClean="0">
                <a:sym typeface="Wingdings" panose="05000000000000000000" pitchFamily="2" charset="2"/>
              </a:rPr>
              <a:t> </a:t>
            </a:r>
            <a:endParaRPr lang="fr-FR" altLang="fr-FR" dirty="0" smtClean="0"/>
          </a:p>
        </p:txBody>
      </p:sp>
      <p:pic>
        <p:nvPicPr>
          <p:cNvPr id="18437" name="Picture 7" descr="T:\ALAIN BENSOUSSAN SELAS\BIBLIOTHEQUE ELECTRONIQUE\BASE DES IMAGES\Image\Business Man Risk on Tightrope Above Blue to White Background©Michael Brown-Fotolia.com risque BEI 464596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1419225"/>
            <a:ext cx="43418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e la date 3"/>
          <p:cNvSpPr txBox="1">
            <a:spLocks/>
          </p:cNvSpPr>
          <p:nvPr/>
        </p:nvSpPr>
        <p:spPr>
          <a:xfrm>
            <a:off x="611188" y="6088211"/>
            <a:ext cx="1080492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AEBE4188-8539-4C0B-B8D2-79F0DBF4E1CB}" type="datetime1">
              <a:rPr lang="fr-FR" smtClean="0"/>
              <a:pPr>
                <a:defRPr/>
              </a:pPr>
              <a:t>13/04/2015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9741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A1702BE7-1C16-4609-A674-4EAA6E1BBBFD}" type="slidenum">
              <a:rPr lang="fr-FR" altLang="fr-FR" sz="1000" b="0" smtClean="0">
                <a:solidFill>
                  <a:schemeClr val="bg1"/>
                </a:solidFill>
              </a:rPr>
              <a:pPr/>
              <a:t>40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0350" y="381000"/>
            <a:ext cx="5611813" cy="533400"/>
          </a:xfrm>
        </p:spPr>
        <p:txBody>
          <a:bodyPr/>
          <a:lstStyle/>
          <a:p>
            <a:pPr marL="457200" indent="-457200" algn="ctr"/>
            <a:r>
              <a:rPr lang="fr-FR" altLang="fr-FR" smtClean="0"/>
              <a:t> Informations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597025" y="4264025"/>
            <a:ext cx="6699250" cy="1633538"/>
          </a:xfrm>
          <a:prstGeom prst="roundRect">
            <a:avLst>
              <a:gd name="adj" fmla="val 8815"/>
            </a:avLst>
          </a:prstGeom>
          <a:solidFill>
            <a:schemeClr val="bg1"/>
          </a:solidFill>
          <a:ln>
            <a:noFill/>
          </a:ln>
          <a:effectLst>
            <a:prstShdw prst="shdw17" dist="35921" dir="2700000">
              <a:srgbClr val="002F5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717550" indent="-354013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fr-FR" sz="1600"/>
              <a:t>Crédits</a:t>
            </a:r>
          </a:p>
          <a:p>
            <a:pPr algn="just" eaLnBrk="1" hangingPunct="1">
              <a:buFontTx/>
              <a:buNone/>
            </a:pPr>
            <a:r>
              <a:rPr lang="fr-FR" altLang="fr-FR" sz="900" b="0"/>
              <a:t>	</a:t>
            </a:r>
            <a:r>
              <a:rPr lang="en-US" altLang="fr-FR" sz="900" b="0"/>
              <a:t>Binary matrix with glowing security lock©djun-Fotolia.com / </a:t>
            </a:r>
            <a:r>
              <a:rPr lang="fr-FR" altLang="fr-FR" sz="900" b="0"/>
              <a:t>Safety backup©Fotonaut-Fotolia.com / B</a:t>
            </a:r>
            <a:r>
              <a:rPr lang="en-US" altLang="fr-FR" sz="900" b="0"/>
              <a:t>usiness Man Risk on Tightrope Above Blue to White Background© Michael Brown-Fotolia.com / Justice is served© James Steidl-Fotolia.com / </a:t>
            </a:r>
            <a:r>
              <a:rPr lang="fr-FR" altLang="fr-FR" sz="900" b="0"/>
              <a:t>Fingerabdruck© fotoflash-Fotolia.com / Information security© Melking-Fotolia.com </a:t>
            </a:r>
            <a:r>
              <a:rPr lang="en-US" altLang="fr-FR" sz="900" b="0"/>
              <a:t>/ </a:t>
            </a:r>
            <a:r>
              <a:rPr lang="fr-FR" altLang="fr-FR" sz="900" b="0"/>
              <a:t>Panneau VidéoSurveillance© Pro Web Design-Fotolia.com /  Soccerteam© L.F.otography-Fotolia.com / </a:t>
            </a:r>
            <a:r>
              <a:rPr lang="en-US" altLang="fr-FR" sz="900" b="0"/>
              <a:t>Two factor authentication© Yong Hian Lim-Fotolia.com /wireless router showing ports isolated©Sean MacLeay-Fotolia.com / photo lecteur mp3© vanessa martineau-Fotolia.com / Internet security concept©alphaspirit-Fotolia.com / Image ENT </a:t>
            </a:r>
            <a:r>
              <a:rPr lang="fr-FR" altLang="fr-FR" sz="900" b="0"/>
              <a:t>http://eduscol.education.fr /.</a:t>
            </a:r>
          </a:p>
        </p:txBody>
      </p:sp>
      <p:grpSp>
        <p:nvGrpSpPr>
          <p:cNvPr id="48133" name="Group 13"/>
          <p:cNvGrpSpPr>
            <a:grpSpLocks/>
          </p:cNvGrpSpPr>
          <p:nvPr/>
        </p:nvGrpSpPr>
        <p:grpSpPr bwMode="auto">
          <a:xfrm>
            <a:off x="1597025" y="906463"/>
            <a:ext cx="6665913" cy="3254375"/>
            <a:chOff x="1006" y="661"/>
            <a:chExt cx="4199" cy="2050"/>
          </a:xfrm>
        </p:grpSpPr>
        <p:sp>
          <p:nvSpPr>
            <p:cNvPr id="48136" name="AutoShape 4"/>
            <p:cNvSpPr>
              <a:spLocks noChangeArrowheads="1"/>
            </p:cNvSpPr>
            <p:nvPr/>
          </p:nvSpPr>
          <p:spPr bwMode="auto">
            <a:xfrm>
              <a:off x="1006" y="661"/>
              <a:ext cx="4199" cy="2050"/>
            </a:xfrm>
            <a:prstGeom prst="roundRect">
              <a:avLst>
                <a:gd name="adj" fmla="val 8815"/>
              </a:avLst>
            </a:prstGeom>
            <a:solidFill>
              <a:schemeClr val="bg1"/>
            </a:solidFill>
            <a:ln>
              <a:noFill/>
            </a:ln>
            <a:effectLst>
              <a:prstShdw prst="shdw17" dist="35921" dir="2700000">
                <a:srgbClr val="002F5C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717550" indent="-354013">
                <a:defRPr sz="3200" b="1">
                  <a:solidFill>
                    <a:srgbClr val="004C99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3200" b="1">
                  <a:solidFill>
                    <a:srgbClr val="004C99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3200" b="1">
                  <a:solidFill>
                    <a:srgbClr val="004C99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3200" b="1">
                  <a:solidFill>
                    <a:srgbClr val="004C99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3200" b="1">
                  <a:solidFill>
                    <a:srgbClr val="004C99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3200" b="1">
                  <a:solidFill>
                    <a:srgbClr val="004C99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3200" b="1">
                  <a:solidFill>
                    <a:srgbClr val="004C99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3200" b="1">
                  <a:solidFill>
                    <a:srgbClr val="004C99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3200" b="1">
                  <a:solidFill>
                    <a:srgbClr val="004C99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SzPct val="90000"/>
                <a:buFontTx/>
                <a:buNone/>
              </a:pPr>
              <a:endParaRPr lang="fr-FR" altLang="fr-FR" sz="2000" b="0" dirty="0"/>
            </a:p>
            <a:p>
              <a:pPr eaLnBrk="1" hangingPunct="1">
                <a:spcBef>
                  <a:spcPct val="40000"/>
                </a:spcBef>
                <a:buSzPct val="90000"/>
                <a:buFontTx/>
                <a:buBlip>
                  <a:blip r:embed="rId3"/>
                </a:buBlip>
              </a:pPr>
              <a:r>
                <a:rPr lang="fr-FR" altLang="fr-FR" sz="2000" b="0" dirty="0"/>
                <a:t>ALAIN BENSOUSSAN AVOCATS</a:t>
              </a:r>
              <a:br>
                <a:rPr lang="fr-FR" altLang="fr-FR" sz="2000" b="0" dirty="0"/>
              </a:br>
              <a:r>
                <a:rPr lang="fr-FR" altLang="fr-FR" sz="1600" b="0" dirty="0" smtClean="0"/>
                <a:t>58 Bd </a:t>
              </a:r>
              <a:r>
                <a:rPr lang="fr-FR" altLang="fr-FR" sz="1600" b="0" dirty="0" err="1" smtClean="0"/>
                <a:t>Gouvion</a:t>
              </a:r>
              <a:r>
                <a:rPr lang="fr-FR" altLang="fr-FR" sz="1600" b="0" dirty="0" smtClean="0"/>
                <a:t> Saint Cyr </a:t>
              </a:r>
            </a:p>
            <a:p>
              <a:pPr marL="363537" indent="0" eaLnBrk="1" hangingPunct="1">
                <a:spcBef>
                  <a:spcPct val="40000"/>
                </a:spcBef>
                <a:buSzPct val="90000"/>
              </a:pPr>
              <a:r>
                <a:rPr lang="fr-FR" altLang="fr-FR" sz="1600" b="0" dirty="0"/>
                <a:t> </a:t>
              </a:r>
              <a:r>
                <a:rPr lang="fr-FR" altLang="fr-FR" sz="1600" b="0" dirty="0" smtClean="0"/>
                <a:t>     75017 Paris </a:t>
              </a:r>
            </a:p>
            <a:p>
              <a:pPr marL="363537" indent="0" eaLnBrk="1" hangingPunct="1">
                <a:spcBef>
                  <a:spcPct val="40000"/>
                </a:spcBef>
                <a:buSzPct val="90000"/>
              </a:pPr>
              <a:r>
                <a:rPr lang="fr-FR" altLang="fr-FR" sz="1600" b="0"/>
                <a:t> </a:t>
              </a:r>
              <a:r>
                <a:rPr lang="fr-FR" altLang="fr-FR" sz="1600" b="0" smtClean="0"/>
                <a:t>     www.alain-bensoussan.com</a:t>
              </a:r>
              <a:endParaRPr lang="fr-FR" altLang="fr-FR" sz="1600" b="0" dirty="0" smtClean="0"/>
            </a:p>
            <a:p>
              <a:pPr lvl="2">
                <a:spcBef>
                  <a:spcPct val="20000"/>
                </a:spcBef>
                <a:buFontTx/>
                <a:buNone/>
              </a:pPr>
              <a:endParaRPr lang="fr-FR" altLang="fr-FR" sz="1800" b="0" dirty="0" smtClean="0"/>
            </a:p>
            <a:p>
              <a:pPr eaLnBrk="1" hangingPunct="1">
                <a:spcBef>
                  <a:spcPct val="40000"/>
                </a:spcBef>
                <a:buSzPct val="90000"/>
                <a:buFontTx/>
                <a:buBlip>
                  <a:blip r:embed="rId3"/>
                </a:buBlip>
              </a:pPr>
              <a:r>
                <a:rPr lang="fr-FR" altLang="fr-FR" sz="2000" b="0" dirty="0" smtClean="0"/>
                <a:t>Eric </a:t>
              </a:r>
              <a:r>
                <a:rPr lang="fr-FR" altLang="fr-FR" sz="2000" b="0" dirty="0"/>
                <a:t>Barbry</a:t>
              </a:r>
              <a:br>
                <a:rPr lang="fr-FR" altLang="fr-FR" sz="2000" b="0" dirty="0"/>
              </a:br>
              <a:r>
                <a:rPr lang="fr-FR" altLang="fr-FR" sz="2000" b="0" dirty="0" smtClean="0"/>
                <a:t>         </a:t>
              </a:r>
              <a:r>
                <a:rPr lang="fr-FR" altLang="fr-FR" sz="1600" b="0" dirty="0" smtClean="0"/>
                <a:t>06..13.28.91.28</a:t>
              </a:r>
              <a:r>
                <a:rPr lang="fr-FR" altLang="fr-FR" sz="1600" b="0" dirty="0"/>
                <a:t/>
              </a:r>
              <a:br>
                <a:rPr lang="fr-FR" altLang="fr-FR" sz="1600" b="0" dirty="0"/>
              </a:br>
              <a:r>
                <a:rPr lang="fr-FR" altLang="fr-FR" sz="1600" b="0" dirty="0"/>
                <a:t>           eric-barbry@alain-bensoussan.com</a:t>
              </a:r>
            </a:p>
            <a:p>
              <a:pPr>
                <a:spcBef>
                  <a:spcPct val="20000"/>
                </a:spcBef>
                <a:buClr>
                  <a:srgbClr val="004C99"/>
                </a:buClr>
                <a:buFontTx/>
                <a:buNone/>
              </a:pPr>
              <a:endParaRPr lang="fr-FR" altLang="fr-FR" sz="2200" b="0" dirty="0"/>
            </a:p>
          </p:txBody>
        </p:sp>
        <p:grpSp>
          <p:nvGrpSpPr>
            <p:cNvPr id="48137" name="Group 6"/>
            <p:cNvGrpSpPr>
              <a:grpSpLocks/>
            </p:cNvGrpSpPr>
            <p:nvPr/>
          </p:nvGrpSpPr>
          <p:grpSpPr bwMode="auto">
            <a:xfrm>
              <a:off x="1627" y="959"/>
              <a:ext cx="3256" cy="1690"/>
              <a:chOff x="1627" y="959"/>
              <a:chExt cx="3256" cy="1690"/>
            </a:xfrm>
          </p:grpSpPr>
          <p:pic>
            <p:nvPicPr>
              <p:cNvPr id="48140" name="Picture 9" descr="tell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4" y="2235"/>
                <a:ext cx="252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41" name="Picture 10" descr="me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7" y="245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42" name="Picture 11" descr="Image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8" y="959"/>
                <a:ext cx="875" cy="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8134" name="Picture 9" descr="T:\ALAIN BENSOUSSAN SELAS\BIBLIOTHEQUE ELECTRONIQUE\BASE DES IMAGES\Photo\Photo CV Eric Barbry EBA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2713038"/>
            <a:ext cx="9461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AutoShape 4"/>
          <p:cNvSpPr>
            <a:spLocks noChangeArrowheads="1"/>
          </p:cNvSpPr>
          <p:nvPr/>
        </p:nvSpPr>
        <p:spPr bwMode="auto">
          <a:xfrm>
            <a:off x="1597025" y="5980113"/>
            <a:ext cx="6699250" cy="328612"/>
          </a:xfrm>
          <a:prstGeom prst="roundRect">
            <a:avLst>
              <a:gd name="adj" fmla="val 30662"/>
            </a:avLst>
          </a:prstGeom>
          <a:solidFill>
            <a:schemeClr val="bg1"/>
          </a:solidFill>
          <a:ln>
            <a:noFill/>
          </a:ln>
          <a:effectLst>
            <a:prstShdw prst="shdw17" dist="35921" dir="2700000">
              <a:srgbClr val="002F5C">
                <a:alpha val="50000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717550" indent="-354013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fr-FR" altLang="fr-FR" sz="1400"/>
              <a:t>Lexing</a:t>
            </a:r>
            <a:r>
              <a:rPr lang="fr-FR" altLang="fr-FR" sz="2400"/>
              <a:t> </a:t>
            </a:r>
            <a:r>
              <a:rPr lang="fr-FR" altLang="fr-FR" sz="1400" b="0"/>
              <a:t>est une marque déposée par Alain Bensoussan Selas</a:t>
            </a:r>
          </a:p>
        </p:txBody>
      </p:sp>
    </p:spTree>
    <p:extLst>
      <p:ext uri="{BB962C8B-B14F-4D97-AF65-F5344CB8AC3E}">
        <p14:creationId xmlns:p14="http://schemas.microsoft.com/office/powerpoint/2010/main" val="1886573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1.1 Vous n’avez pas le choix…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Nul n’est censé ignorer la loi </a:t>
            </a:r>
          </a:p>
          <a:p>
            <a:pPr lvl="1"/>
            <a:r>
              <a:rPr lang="fr-FR" dirty="0" smtClean="0"/>
              <a:t>Quand on connaît la matière … c’est pire !</a:t>
            </a:r>
          </a:p>
          <a:p>
            <a:r>
              <a:rPr lang="fr-FR" dirty="0" smtClean="0"/>
              <a:t>Droit omniprésent - Tout le monde un jour ou l’autre – Intéressez vous au droit … avant que le droit ne s’intéresse a vous </a:t>
            </a:r>
            <a:r>
              <a:rPr lang="fr-FR" dirty="0" smtClean="0">
                <a:sym typeface="Wingdings" panose="05000000000000000000" pitchFamily="2" charset="2"/>
              </a:rPr>
              <a:t> </a:t>
            </a:r>
            <a:endParaRPr lang="fr-FR" dirty="0" smtClean="0"/>
          </a:p>
          <a:p>
            <a:pPr lvl="1"/>
            <a:r>
              <a:rPr lang="fr-FR" dirty="0" smtClean="0"/>
              <a:t>Victime </a:t>
            </a:r>
          </a:p>
          <a:p>
            <a:pPr lvl="1"/>
            <a:r>
              <a:rPr lang="fr-FR" dirty="0" smtClean="0"/>
              <a:t>Auteur </a:t>
            </a:r>
          </a:p>
          <a:p>
            <a:r>
              <a:rPr lang="fr-FR" dirty="0" smtClean="0"/>
              <a:t>La société se judiciarise </a:t>
            </a:r>
          </a:p>
          <a:p>
            <a:r>
              <a:rPr lang="fr-FR" dirty="0" smtClean="0"/>
              <a:t>Class action « à la française »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BE4188-8539-4C0B-B8D2-79F0DBF4E1CB}" type="datetime1">
              <a:rPr lang="fr-FR" smtClean="0"/>
              <a:pPr>
                <a:defRPr/>
              </a:pPr>
              <a:t>13/04/2015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Confidentiel Entreprise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B5C08-F2BD-459D-983A-8C1341EC9A25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9767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DE3133D0-D20A-4DA0-BE18-992F30981F02}" type="slidenum">
              <a:rPr lang="fr-FR" altLang="fr-FR" sz="1000" b="0" smtClean="0">
                <a:solidFill>
                  <a:schemeClr val="bg1"/>
                </a:solidFill>
              </a:rPr>
              <a:pPr/>
              <a:t>6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1.1 Vous êtes un abonné </a:t>
            </a:r>
          </a:p>
        </p:txBody>
      </p:sp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3421063" y="2794000"/>
            <a:ext cx="50625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4C99"/>
              </a:buClr>
              <a:buFontTx/>
              <a:buNone/>
            </a:pPr>
            <a:r>
              <a:rPr lang="fr-FR" altLang="fr-FR" sz="1400"/>
              <a:t>Obligation de l’abonné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4C99"/>
              </a:buClr>
              <a:buFontTx/>
              <a:buNone/>
            </a:pPr>
            <a:endParaRPr lang="fr-FR" altLang="fr-FR" sz="1400"/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004C99"/>
              </a:buClr>
              <a:buFontTx/>
              <a:buNone/>
            </a:pPr>
            <a:r>
              <a:rPr lang="fr-FR" altLang="fr-FR" sz="1400"/>
              <a:t>« </a:t>
            </a:r>
            <a:r>
              <a:rPr lang="fr-FR" altLang="fr-FR" sz="1400" b="0"/>
              <a:t>La personne titulaire de l'accès à des services de communication au public en ligne a l'obligation de veiller à ce que cet accès ne fasse pas l'objet d'une utilisation à des fins de reproduction, de représentation, de mise à disposition ou de communication au public d'œuvres ou d'objets protégés par un droit d'auteur ou par un droit voisin sans l'autorisation des titulaires des droits […]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004C99"/>
              </a:buClr>
              <a:buFontTx/>
              <a:buNone/>
            </a:pPr>
            <a:endParaRPr lang="fr-FR" altLang="fr-FR" sz="1400" b="0"/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004C99"/>
              </a:buClr>
              <a:buFontTx/>
              <a:buNone/>
            </a:pPr>
            <a:r>
              <a:rPr lang="fr-FR" altLang="fr-FR" sz="1400" b="0"/>
              <a:t>Le manquement de la personne titulaire de l'accès à l'obligation définie au premier alinéa n'a pas pour effet d'engager la responsabilité pénale de l'intéressé »</a:t>
            </a:r>
            <a:endParaRPr lang="fr-FR" altLang="fr-FR" sz="1400"/>
          </a:p>
        </p:txBody>
      </p:sp>
      <p:pic>
        <p:nvPicPr>
          <p:cNvPr id="25605" name="Picture 7" descr="C:\Users\BRA\Desktop\wireless router showing ports isolated©Sean MacLeay-Fotolia.com BEI 46487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423988"/>
            <a:ext cx="2327275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e la date 3"/>
          <p:cNvSpPr txBox="1">
            <a:spLocks/>
          </p:cNvSpPr>
          <p:nvPr/>
        </p:nvSpPr>
        <p:spPr bwMode="auto">
          <a:xfrm>
            <a:off x="611188" y="6232525"/>
            <a:ext cx="936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8F221-7B82-4EE0-924E-4C7A795BA121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25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AFDF1F50-8640-4DCC-BB1E-8A635C2E3E10}" type="slidenum">
              <a:rPr lang="fr-FR" altLang="fr-FR" sz="1000" b="0" smtClean="0">
                <a:solidFill>
                  <a:schemeClr val="bg1"/>
                </a:solidFill>
              </a:rPr>
              <a:pPr/>
              <a:t>7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1.1  Vous vous exprimez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8938" y="1414463"/>
            <a:ext cx="8304212" cy="1125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fr-FR" sz="2800" dirty="0" smtClean="0"/>
              <a:t>Une liberté d’expression… </a:t>
            </a:r>
          </a:p>
          <a:p>
            <a:pPr marL="0" indent="0" algn="ctr">
              <a:buFontTx/>
              <a:buNone/>
              <a:defRPr/>
            </a:pPr>
            <a:r>
              <a:rPr lang="fr-FR" sz="2800" dirty="0" smtClean="0"/>
              <a:t>De multiples limites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388938" y="2630488"/>
          <a:ext cx="8307388" cy="2267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6847"/>
                <a:gridCol w="2076847"/>
                <a:gridCol w="2076847"/>
                <a:gridCol w="2076847"/>
              </a:tblGrid>
              <a:tr h="5603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Diffamation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Vie privée 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Injure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Droit de réponse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</a:tr>
              <a:tr h="106664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Respect de la bonne administration de la justice</a:t>
                      </a:r>
                      <a:endParaRPr lang="fr-FR" sz="1600" b="1" dirty="0"/>
                    </a:p>
                  </a:txBody>
                  <a:tcPr marL="91446" marR="91446"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Secret professionnel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Dénigrement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Données de santé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</a:tr>
              <a:tr h="639964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Syndicalisme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Laïcité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Obligation de réserve</a:t>
                      </a:r>
                    </a:p>
                  </a:txBody>
                  <a:tcPr marL="91446" marR="91446"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/>
                        <a:t>Discrétion professionnelle</a:t>
                      </a:r>
                      <a:endParaRPr lang="fr-FR" sz="1800" b="1" dirty="0"/>
                    </a:p>
                  </a:txBody>
                  <a:tcPr marL="91446" marR="91446" marT="45687" marB="45687" anchor="ctr"/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938" y="4999038"/>
            <a:ext cx="8307387" cy="11255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fr-FR" sz="2800" dirty="0" smtClean="0"/>
              <a:t>Et une responsabilité spéciale…</a:t>
            </a:r>
          </a:p>
          <a:p>
            <a:pPr marL="0" indent="0" algn="ctr">
              <a:buFontTx/>
              <a:buNone/>
              <a:defRPr/>
            </a:pPr>
            <a:r>
              <a:rPr lang="fr-FR" sz="2800" dirty="0" smtClean="0"/>
              <a:t>« Directeur de la publication »</a:t>
            </a:r>
          </a:p>
        </p:txBody>
      </p:sp>
      <p:sp>
        <p:nvSpPr>
          <p:cNvPr id="7" name="Espace réservé de la date 3"/>
          <p:cNvSpPr txBox="1">
            <a:spLocks/>
          </p:cNvSpPr>
          <p:nvPr/>
        </p:nvSpPr>
        <p:spPr bwMode="auto">
          <a:xfrm>
            <a:off x="611188" y="6232525"/>
            <a:ext cx="936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8F221-7B82-4EE0-924E-4C7A795BA121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811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A833CE59-93AD-4638-A972-3F317EEEA188}" type="slidenum">
              <a:rPr lang="fr-FR" altLang="fr-FR" sz="1000" b="0" smtClean="0">
                <a:solidFill>
                  <a:schemeClr val="bg1"/>
                </a:solidFill>
              </a:rPr>
              <a:pPr/>
              <a:t>8</a:t>
            </a:fld>
            <a:endParaRPr lang="fr-FR" altLang="fr-FR" sz="1000" b="0" dirty="0" smtClean="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smtClean="0"/>
              <a:t>1.1  Vous pouvez être un « hébergeur »</a:t>
            </a: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539552" y="1589088"/>
            <a:ext cx="443388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fr-FR" sz="1600" dirty="0"/>
              <a:t>Hébergeur pas responsable civilement si :</a:t>
            </a:r>
          </a:p>
          <a:p>
            <a:pPr eaLnBrk="1" hangingPunct="1">
              <a:buFontTx/>
              <a:buNone/>
            </a:pPr>
            <a:endParaRPr lang="fr-FR" altLang="fr-FR" sz="1600" dirty="0"/>
          </a:p>
          <a:p>
            <a:pPr lvl="1" eaLnBrk="1" hangingPunct="1">
              <a:buFont typeface="Arial" charset="0"/>
              <a:buChar char="•"/>
            </a:pPr>
            <a:r>
              <a:rPr lang="fr-FR" altLang="fr-FR" sz="1400" dirty="0"/>
              <a:t>N’a pas </a:t>
            </a:r>
            <a:r>
              <a:rPr lang="fr-FR" altLang="fr-FR" sz="1400" i="1" u="sng" dirty="0"/>
              <a:t>effectivement connaissance</a:t>
            </a:r>
            <a:r>
              <a:rPr lang="fr-FR" altLang="fr-FR" sz="1400" dirty="0"/>
              <a:t> du caractère illicite des contenus qu’il héberge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altLang="fr-FR" sz="1400" dirty="0"/>
              <a:t>n’a pas effectivement connaissance </a:t>
            </a:r>
            <a:r>
              <a:rPr lang="fr-FR" altLang="fr-FR" sz="1400" u="sng" dirty="0"/>
              <a:t>de faits et circonstances</a:t>
            </a:r>
            <a:r>
              <a:rPr lang="fr-FR" altLang="fr-FR" sz="1400" dirty="0"/>
              <a:t> faisant apparaître ce caractère illicite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altLang="fr-FR" sz="1400" dirty="0"/>
              <a:t>dès qu’il en a eu connaissance, il a agi </a:t>
            </a:r>
            <a:r>
              <a:rPr lang="fr-FR" altLang="fr-FR" sz="1400" i="1" u="sng" dirty="0"/>
              <a:t>promptement</a:t>
            </a:r>
            <a:r>
              <a:rPr lang="fr-FR" altLang="fr-FR" sz="1400" dirty="0"/>
              <a:t> pour retirer ces </a:t>
            </a:r>
            <a:r>
              <a:rPr lang="fr-FR" altLang="fr-FR" sz="1400" u="sng" dirty="0"/>
              <a:t>données</a:t>
            </a:r>
            <a:r>
              <a:rPr lang="fr-FR" altLang="fr-FR" sz="1400" dirty="0"/>
              <a:t> ou en rendre l’accès impossible </a:t>
            </a:r>
            <a:endParaRPr lang="fr-FR" altLang="fr-FR" sz="1400" i="1" u="sng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4530725" y="4113213"/>
            <a:ext cx="45307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99"/>
              </a:buClr>
              <a:buChar char="•"/>
              <a:defRPr sz="2400">
                <a:solidFill>
                  <a:srgbClr val="004C99"/>
                </a:solidFill>
                <a:latin typeface="Arial" charset="0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4C99"/>
                </a:solidFill>
                <a:latin typeface="Arial" charset="0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C99"/>
                </a:solidFill>
                <a:latin typeface="Arial" charset="0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C99"/>
                </a:solidFill>
                <a:latin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4C99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fr-FR" sz="1600" dirty="0" smtClean="0"/>
              <a:t>Hébergeur pas responsable pénalement si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fr-FR" sz="1600" dirty="0" smtClean="0"/>
              <a:t>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fr-FR" sz="1400" dirty="0" smtClean="0"/>
              <a:t>N’a pas effectivement connaissance de </a:t>
            </a:r>
            <a:r>
              <a:rPr lang="fr-FR" sz="1400" u="sng" dirty="0" smtClean="0"/>
              <a:t>l’activité illicite</a:t>
            </a:r>
            <a:r>
              <a:rPr lang="fr-FR" sz="1400" dirty="0" smtClean="0"/>
              <a:t>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fr-FR" sz="1400" dirty="0" smtClean="0"/>
              <a:t>N’a pas effectivement connaissance de </a:t>
            </a:r>
            <a:r>
              <a:rPr lang="fr-FR" sz="1400" u="sng" dirty="0" smtClean="0"/>
              <a:t>l’information illicite</a:t>
            </a:r>
            <a:r>
              <a:rPr lang="fr-FR" sz="1400" dirty="0" smtClean="0"/>
              <a:t>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fr-FR" sz="1400" dirty="0" smtClean="0"/>
              <a:t>Dès qu’il en a eu connaissance, il a agi </a:t>
            </a:r>
            <a:r>
              <a:rPr lang="fr-FR" sz="1400" i="1" u="sng" dirty="0" smtClean="0"/>
              <a:t>promptement</a:t>
            </a:r>
            <a:r>
              <a:rPr lang="fr-FR" sz="1400" dirty="0" smtClean="0"/>
              <a:t> pour retirer ces </a:t>
            </a:r>
            <a:r>
              <a:rPr lang="fr-FR" sz="1400" u="sng" dirty="0" smtClean="0"/>
              <a:t>informations</a:t>
            </a:r>
            <a:r>
              <a:rPr lang="fr-FR" sz="1400" dirty="0" smtClean="0"/>
              <a:t> ou en rendre l’accès impossible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fr-FR" dirty="0"/>
          </a:p>
        </p:txBody>
      </p:sp>
      <p:sp>
        <p:nvSpPr>
          <p:cNvPr id="9" name="Espace réservé de la date 3"/>
          <p:cNvSpPr txBox="1">
            <a:spLocks/>
          </p:cNvSpPr>
          <p:nvPr/>
        </p:nvSpPr>
        <p:spPr bwMode="auto">
          <a:xfrm>
            <a:off x="611188" y="6232525"/>
            <a:ext cx="936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8F221-7B82-4EE0-924E-4C7A795BA121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665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1pPr>
            <a:lvl2pPr marL="742950" indent="-28575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2pPr>
            <a:lvl3pPr marL="11430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3pPr>
            <a:lvl4pPr marL="16002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4pPr>
            <a:lvl5pPr marL="2057400" indent="-228600"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200" b="1">
                <a:solidFill>
                  <a:srgbClr val="004C99"/>
                </a:solidFill>
                <a:latin typeface="Arial" charset="0"/>
                <a:cs typeface="Arial" charset="0"/>
              </a:defRPr>
            </a:lvl9pPr>
          </a:lstStyle>
          <a:p>
            <a:fld id="{6EF35154-2397-4B5D-8645-1A4E8D1AD189}" type="slidenum">
              <a:rPr lang="fr-FR" altLang="fr-FR" sz="1000" b="0" smtClean="0">
                <a:solidFill>
                  <a:schemeClr val="bg1"/>
                </a:solidFill>
              </a:rPr>
              <a:pPr/>
              <a:t>9</a:t>
            </a:fld>
            <a:endParaRPr lang="fr-FR" altLang="fr-FR" sz="1000" b="0" smtClean="0">
              <a:solidFill>
                <a:schemeClr val="bg1"/>
              </a:solidFill>
            </a:endParaRPr>
          </a:p>
        </p:txBody>
      </p:sp>
      <p:pic>
        <p:nvPicPr>
          <p:cNvPr id="15" name="Picture 2" descr="http://cleber.eng.br/blog/wp-content/uploads/2009/05/sex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86027">
            <a:off x="5985615" y="2754167"/>
            <a:ext cx="1401589" cy="2291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1" name="Picture 5" descr="http://media.melty.fr/media--image-148344-article-ajust_6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450" y="1730126"/>
            <a:ext cx="1890694" cy="1790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73860" name="Text Box 4"/>
          <p:cNvSpPr txBox="1">
            <a:spLocks noChangeArrowheads="1"/>
          </p:cNvSpPr>
          <p:nvPr/>
        </p:nvSpPr>
        <p:spPr bwMode="auto">
          <a:xfrm>
            <a:off x="939800" y="4127500"/>
            <a:ext cx="3378200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fr-FR" sz="1800" b="0" dirty="0">
                <a:solidFill>
                  <a:schemeClr val="tx1"/>
                </a:solidFill>
              </a:rPr>
              <a:t>C’est chouette le portable </a:t>
            </a:r>
            <a:r>
              <a:rPr lang="fr-FR" sz="1800" b="0" dirty="0" smtClean="0">
                <a:solidFill>
                  <a:schemeClr val="tx1"/>
                </a:solidFill>
              </a:rPr>
              <a:t>!</a:t>
            </a:r>
            <a:endParaRPr lang="fr-FR" sz="1800" b="0" dirty="0">
              <a:solidFill>
                <a:schemeClr val="tx1"/>
              </a:solidFill>
            </a:endParaRPr>
          </a:p>
        </p:txBody>
      </p:sp>
      <p:sp>
        <p:nvSpPr>
          <p:cNvPr id="1273861" name="Text Box 5"/>
          <p:cNvSpPr txBox="1">
            <a:spLocks noChangeArrowheads="1"/>
          </p:cNvSpPr>
          <p:nvPr/>
        </p:nvSpPr>
        <p:spPr bwMode="auto">
          <a:xfrm>
            <a:off x="5005388" y="1601788"/>
            <a:ext cx="3884612" cy="6413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fr-FR" sz="1800" b="0" dirty="0">
                <a:solidFill>
                  <a:schemeClr val="tx1"/>
                </a:solidFill>
              </a:rPr>
              <a:t>C’est </a:t>
            </a:r>
            <a:r>
              <a:rPr lang="fr-FR" sz="1800" b="0" dirty="0" smtClean="0">
                <a:solidFill>
                  <a:schemeClr val="tx1"/>
                </a:solidFill>
              </a:rPr>
              <a:t>parfois moins </a:t>
            </a:r>
            <a:r>
              <a:rPr lang="fr-FR" sz="1800" b="0" dirty="0">
                <a:solidFill>
                  <a:schemeClr val="tx1"/>
                </a:solidFill>
              </a:rPr>
              <a:t>chouette le portable </a:t>
            </a:r>
            <a:r>
              <a:rPr lang="fr-FR" sz="1800" b="0" dirty="0" smtClean="0">
                <a:solidFill>
                  <a:schemeClr val="tx1"/>
                </a:solidFill>
              </a:rPr>
              <a:t>!</a:t>
            </a:r>
            <a:endParaRPr lang="fr-FR" sz="1800" b="0" dirty="0">
              <a:solidFill>
                <a:schemeClr val="tx1"/>
              </a:solidFill>
            </a:endParaRPr>
          </a:p>
        </p:txBody>
      </p:sp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81000"/>
            <a:ext cx="8553450" cy="581025"/>
          </a:xfrm>
        </p:spPr>
        <p:txBody>
          <a:bodyPr/>
          <a:lstStyle/>
          <a:p>
            <a:r>
              <a:rPr lang="fr-FR" altLang="fr-FR" dirty="0" smtClean="0"/>
              <a:t>1.1 Vous pouvez être une victime</a:t>
            </a:r>
          </a:p>
        </p:txBody>
      </p:sp>
      <p:sp>
        <p:nvSpPr>
          <p:cNvPr id="8" name="Espace réservé de la date 3"/>
          <p:cNvSpPr txBox="1">
            <a:spLocks/>
          </p:cNvSpPr>
          <p:nvPr/>
        </p:nvSpPr>
        <p:spPr bwMode="auto">
          <a:xfrm>
            <a:off x="611188" y="6232525"/>
            <a:ext cx="936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rgbClr val="004C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A8F221-7B82-4EE0-924E-4C7A795BA121}" type="datetime1">
              <a:rPr lang="fr-FR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13/04/2015</a:t>
            </a:fld>
            <a:endParaRPr lang="fr-FR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028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60" grpId="0" autoUpdateAnimBg="0"/>
      <p:bldP spid="1273861" grpId="0" autoUpdateAnimBg="0"/>
    </p:bldLst>
  </p:timing>
</p:sld>
</file>

<file path=ppt/theme/theme1.xml><?xml version="1.0" encoding="utf-8"?>
<a:theme xmlns:a="http://schemas.openxmlformats.org/drawingml/2006/main" name="Lexing_G4">
  <a:themeElements>
    <a:clrScheme name="Lexing_G4">
      <a:dk1>
        <a:srgbClr val="004C99"/>
      </a:dk1>
      <a:lt1>
        <a:srgbClr val="FFFFFF"/>
      </a:lt1>
      <a:dk2>
        <a:srgbClr val="004C99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6092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l">
          <a:defRPr sz="2800" dirty="0" smtClean="0">
            <a:solidFill>
              <a:srgbClr val="004C99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rgbClr val="004C99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1224</Words>
  <Application>Microsoft Office PowerPoint</Application>
  <PresentationFormat>Affichage à l'écran (4:3)</PresentationFormat>
  <Paragraphs>482</Paragraphs>
  <Slides>40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Lexing_G4</vt:lpstr>
      <vt:lpstr>Droit des technologies de l’information et de la communication  Introduction générale</vt:lpstr>
      <vt:lpstr>Intro dans l’intro… </vt:lpstr>
      <vt:lpstr>Le plan</vt:lpstr>
      <vt:lpstr>1. Les bonnes raisons d’être là  </vt:lpstr>
      <vt:lpstr>1.1 Vous n’avez pas le choix… </vt:lpstr>
      <vt:lpstr>1.1 Vous êtes un abonné </vt:lpstr>
      <vt:lpstr>1.1  Vous vous exprimez </vt:lpstr>
      <vt:lpstr>1.1  Vous pouvez être un « hébergeur »</vt:lpstr>
      <vt:lpstr>1.1 Vous pouvez être une victime</vt:lpstr>
      <vt:lpstr>1.2 Vous n’avez pas le choix 2.0</vt:lpstr>
      <vt:lpstr>1.3 Mention spéciale fonctionnaires</vt:lpstr>
      <vt:lpstr>1.4 Méconnaitre le droit c’est s’exposer fortement - Un droit dur … et cher … </vt:lpstr>
      <vt:lpstr>Présentation PowerPoint</vt:lpstr>
      <vt:lpstr>1.5 La technologie est aggravante</vt:lpstr>
      <vt:lpstr>2. Approche générale du droit  des TIC</vt:lpstr>
      <vt:lpstr>2.1 Un « vrai » droit … complexe Du vide au trop plein !</vt:lpstr>
      <vt:lpstr>2.2  Et en + le droit évolue</vt:lpstr>
      <vt:lpstr>2.3 Et qui évoluera encore</vt:lpstr>
      <vt:lpstr>Présentation PowerPoint</vt:lpstr>
      <vt:lpstr>2.5 Un droit « spécial »</vt:lpstr>
      <vt:lpstr>2.6 Un droit de « procédures spéciales »</vt:lpstr>
      <vt:lpstr>2.7 Un droit « pluri-national »</vt:lpstr>
      <vt:lpstr>2.8 Un droit européo-centré</vt:lpstr>
      <vt:lpstr>2.9 Un droit « Techno-captif »</vt:lpstr>
      <vt:lpstr>2.10 Un « techno-droit »</vt:lpstr>
      <vt:lpstr>2.11 Des origines multiples</vt:lpstr>
      <vt:lpstr>2.12 Un droit « jurisprudentiel »</vt:lpstr>
      <vt:lpstr>2.13 Un droit de « charte »</vt:lpstr>
      <vt:lpstr>2.14 Un droit de « contrats »</vt:lpstr>
      <vt:lpstr>2.15 Un droit « de responsabilité particulière »</vt:lpstr>
      <vt:lpstr>2.16 Un droit et une Constitution</vt:lpstr>
      <vt:lpstr>2.17 Un droit « d’experts »</vt:lpstr>
      <vt:lpstr>2.18 Un droit de « d’équilibriste »</vt:lpstr>
      <vt:lpstr>2.19 Mais un droit « has been »</vt:lpstr>
      <vt:lpstr>2.20 Un droit « d’innovation »</vt:lpstr>
      <vt:lpstr>3. Demandez le programme</vt:lpstr>
      <vt:lpstr>Au programme 2014</vt:lpstr>
      <vt:lpstr>4. C’est votre jour de chance…</vt:lpstr>
      <vt:lpstr>Présentation PowerPoint</vt:lpstr>
      <vt:lpstr> Informations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ABA</dc:creator>
  <cp:lastModifiedBy>Utilisateur Windows</cp:lastModifiedBy>
  <cp:revision>62</cp:revision>
  <cp:lastPrinted>2013-02-18T11:01:52Z</cp:lastPrinted>
  <dcterms:created xsi:type="dcterms:W3CDTF">2011-09-12T14:29:52Z</dcterms:created>
  <dcterms:modified xsi:type="dcterms:W3CDTF">2015-04-13T07:31:09Z</dcterms:modified>
</cp:coreProperties>
</file>