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9A13-BF64-47BE-AF32-1AE3F7FE7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D547A-2D69-4DC7-8A48-5018FB959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E3061-00F0-4069-988D-92EB8515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C08F-955A-4C06-9107-F7B4E1C9C3F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71A9-CDB1-4566-855C-B65009D0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65C2-1BF2-4CF4-84DB-4C47547F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9235-E3CE-4A31-9E4E-532CF712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0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4DA1-A2E0-4BBB-B867-F428278F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F6661-308D-4ACF-94A9-984CD2634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D2BC-CA2F-434B-80D5-28AC7CF2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C08F-955A-4C06-9107-F7B4E1C9C3F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1C1B-53A0-4C5C-8E24-A7DC2E76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843DD-1BEE-4222-8FD2-E98498F7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9235-E3CE-4A31-9E4E-532CF712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F6EF7-3FAD-4764-9C0E-0BEBA9A2E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DD844-CC59-4459-B9D7-93CBF1D09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29C11-940C-4996-83FE-FEFB8AD0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C08F-955A-4C06-9107-F7B4E1C9C3F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78C9-BB53-42E3-827A-7B3F8204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71148-CAA9-4F05-A6A1-64D1FC53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9235-E3CE-4A31-9E4E-532CF712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3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7CC1-A2CD-4DF2-A412-87FC48BA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0601-57C9-41F5-8999-54361A65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ED248-7CB4-4AE2-85B4-FD5CBC9F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C08F-955A-4C06-9107-F7B4E1C9C3F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72512-379A-4B07-BF8E-D6EDB31D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5343-FCF2-401E-98F9-73139335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9235-E3CE-4A31-9E4E-532CF712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1FFF-4706-4064-BFE5-A3A560A7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FC20A-19CC-4C57-AD8B-DF0DAB390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80354-F71A-4252-BAF2-BE4BE141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C08F-955A-4C06-9107-F7B4E1C9C3F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5D732-DD6A-4BB6-A621-EA427CD9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BE3A-E8CD-4A1C-997C-D40E5353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9235-E3CE-4A31-9E4E-532CF712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FA97-9B6C-487C-B4CC-24FA7E29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FBC4-6540-4898-B59C-6AF5EDC12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8A05B-2AB3-4D51-9938-B6834D62B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17C66-C25B-4E15-947D-85D88253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C08F-955A-4C06-9107-F7B4E1C9C3F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5410A-BB9A-4DE7-9610-D2A1EF55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7E6C8-49D7-49C7-8B65-048B71DA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9235-E3CE-4A31-9E4E-532CF712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2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1C9D-72A8-426D-BE2C-02A46AE9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D6CE4-9A8E-4DDA-99A0-F97118EDA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C4D46-DF72-49BD-BC48-C48D9266B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7E46F-44FB-453B-BD0F-7A23BFDE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6A0AB-C8B0-490D-82A2-42FC81211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5A398-AB72-46A7-809B-933AE4F7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C08F-955A-4C06-9107-F7B4E1C9C3F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D7DB7-FB0E-4566-A99D-AFC40634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4CB0C-C365-4DB5-BBB5-75015C2E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9235-E3CE-4A31-9E4E-532CF712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5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850A-361E-47E6-8F27-25B9DD19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176EB-EB5F-4007-BCF6-F761608C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C08F-955A-4C06-9107-F7B4E1C9C3F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D5C11-27DA-4C79-B822-5176EDE0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A6EB2-1194-4EA0-96EF-2807466D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9235-E3CE-4A31-9E4E-532CF712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5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35AD2-4C0A-483C-A0C6-19CDC9F3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C08F-955A-4C06-9107-F7B4E1C9C3F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1660C-FE65-4086-AD1B-93190EDF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25BE5-A10F-4C51-BA6F-C381A4B9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9235-E3CE-4A31-9E4E-532CF712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2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F23D-163D-4AAA-BEF6-9C6B9C9A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07AA-8DC6-4E1F-8474-8CD7BD3A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42540-2297-49F3-80B7-1F922DA0E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D2079-776A-4CBE-A421-9DB04DDD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C08F-955A-4C06-9107-F7B4E1C9C3F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65CDB-5210-4BC1-8CCF-C26F7D84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077EF-B86F-40D6-A70A-D5613A29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9235-E3CE-4A31-9E4E-532CF712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2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EA89-E186-437C-A962-98616BA6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16499-0423-4DDB-A98E-0853408EF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4EA4C-46F6-4D69-ABEC-FFCC52092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1D92-99A2-426C-942A-B421F025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C08F-955A-4C06-9107-F7B4E1C9C3F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974BC-F5A5-4E14-95F1-BD997CE4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1BC2A-5DE2-4EB9-BDE5-7BDE6812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9235-E3CE-4A31-9E4E-532CF712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7269F-5DC2-4C27-A444-2C662EF8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3FD36-1BB5-43A7-A810-A1082DFCF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8A510-B8D8-41C7-AC58-A54A1A179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2C08F-955A-4C06-9107-F7B4E1C9C3F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B06BC-50B0-4BAD-B545-D68736C89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52D3-EA0B-41FF-9157-CD590122E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9235-E3CE-4A31-9E4E-532CF712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9905-7BCC-4E03-8709-12B232C44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Two-Stage Low-Noise Amplifier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27C1F-22C4-4BE5-A85C-094967CB0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91E-84EE-4DE6-B121-26374DF1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Matching Network Input Stability Circle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CA207F3C-3521-4C61-A39A-685A32777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11" y="1825625"/>
            <a:ext cx="7360756" cy="4872998"/>
          </a:xfrm>
        </p:spPr>
      </p:pic>
    </p:spTree>
    <p:extLst>
      <p:ext uri="{BB962C8B-B14F-4D97-AF65-F5344CB8AC3E}">
        <p14:creationId xmlns:p14="http://schemas.microsoft.com/office/powerpoint/2010/main" val="109554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91E-84EE-4DE6-B121-26374DF1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Matching Network Output Stability Circle</a:t>
            </a:r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EF8E91AE-B2AE-4D04-B1D9-CB589ADE5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953" y="1825624"/>
            <a:ext cx="7432444" cy="4845763"/>
          </a:xfrm>
        </p:spPr>
      </p:pic>
    </p:spTree>
    <p:extLst>
      <p:ext uri="{BB962C8B-B14F-4D97-AF65-F5344CB8AC3E}">
        <p14:creationId xmlns:p14="http://schemas.microsoft.com/office/powerpoint/2010/main" val="157180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91E-84EE-4DE6-B121-26374DF1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Matching Network Input Stability Circle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AE26583-6785-4EF2-95DB-A9C514B3C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83" y="1825624"/>
            <a:ext cx="7262180" cy="4752457"/>
          </a:xfrm>
        </p:spPr>
      </p:pic>
    </p:spTree>
    <p:extLst>
      <p:ext uri="{BB962C8B-B14F-4D97-AF65-F5344CB8AC3E}">
        <p14:creationId xmlns:p14="http://schemas.microsoft.com/office/powerpoint/2010/main" val="259795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91E-84EE-4DE6-B121-26374DF1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Matching Network Output Stability Circle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0F77C47-98A6-4790-B5B9-A00CBC569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46" y="1825624"/>
            <a:ext cx="7330630" cy="4752457"/>
          </a:xfrm>
        </p:spPr>
      </p:pic>
    </p:spTree>
    <p:extLst>
      <p:ext uri="{BB962C8B-B14F-4D97-AF65-F5344CB8AC3E}">
        <p14:creationId xmlns:p14="http://schemas.microsoft.com/office/powerpoint/2010/main" val="208948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91E-84EE-4DE6-B121-26374DF1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LNA Input Stability Circle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C02595A-6679-44D5-AFC1-51B88AC25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30" y="1825625"/>
            <a:ext cx="7435002" cy="4901746"/>
          </a:xfrm>
        </p:spPr>
      </p:pic>
    </p:spTree>
    <p:extLst>
      <p:ext uri="{BB962C8B-B14F-4D97-AF65-F5344CB8AC3E}">
        <p14:creationId xmlns:p14="http://schemas.microsoft.com/office/powerpoint/2010/main" val="349344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91E-84EE-4DE6-B121-26374DF1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LNA Network Input Stability Circle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A9A52EA-8A30-4533-850E-7C5E6E23F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90" y="1690688"/>
            <a:ext cx="7479624" cy="4845763"/>
          </a:xfrm>
        </p:spPr>
      </p:pic>
    </p:spTree>
    <p:extLst>
      <p:ext uri="{BB962C8B-B14F-4D97-AF65-F5344CB8AC3E}">
        <p14:creationId xmlns:p14="http://schemas.microsoft.com/office/powerpoint/2010/main" val="231809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91E-84EE-4DE6-B121-26374DF1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 and Determinant</a:t>
            </a: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7880C813-FD17-480C-99D1-A2E3B5A8E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7592"/>
            <a:ext cx="6352557" cy="3856718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CEC652B-0C70-495F-B691-76A6C03D7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93" y="1937592"/>
            <a:ext cx="5844660" cy="3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91E-84EE-4DE6-B121-26374DF1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Matching Network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1DB7B57F-3A40-4C92-B515-87E1B1086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23" y="1825625"/>
            <a:ext cx="9504954" cy="4351338"/>
          </a:xfrm>
        </p:spPr>
      </p:pic>
    </p:spTree>
    <p:extLst>
      <p:ext uri="{BB962C8B-B14F-4D97-AF65-F5344CB8AC3E}">
        <p14:creationId xmlns:p14="http://schemas.microsoft.com/office/powerpoint/2010/main" val="280196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91E-84EE-4DE6-B121-26374DF1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Matching Network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36F858A9-6C86-4AAE-9428-4147CFBF6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75458"/>
            <a:ext cx="11065951" cy="3842787"/>
          </a:xfrm>
        </p:spPr>
      </p:pic>
    </p:spTree>
    <p:extLst>
      <p:ext uri="{BB962C8B-B14F-4D97-AF65-F5344CB8AC3E}">
        <p14:creationId xmlns:p14="http://schemas.microsoft.com/office/powerpoint/2010/main" val="313036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91E-84EE-4DE6-B121-26374DF1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Interstage Matching Network</a:t>
            </a:r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63150ABB-F219-4B6E-B52E-60B0D0328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31" y="1489722"/>
            <a:ext cx="11750089" cy="5181666"/>
          </a:xfrm>
        </p:spPr>
      </p:pic>
    </p:spTree>
    <p:extLst>
      <p:ext uri="{BB962C8B-B14F-4D97-AF65-F5344CB8AC3E}">
        <p14:creationId xmlns:p14="http://schemas.microsoft.com/office/powerpoint/2010/main" val="57379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91E-84EE-4DE6-B121-26374DF1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LNA </a:t>
            </a:r>
          </a:p>
        </p:txBody>
      </p:sp>
      <p:pic>
        <p:nvPicPr>
          <p:cNvPr id="7" name="Content Placeholder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A573096A-D464-4722-B718-AA912577E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4" y="2136710"/>
            <a:ext cx="11967912" cy="3713584"/>
          </a:xfrm>
        </p:spPr>
      </p:pic>
    </p:spTree>
    <p:extLst>
      <p:ext uri="{BB962C8B-B14F-4D97-AF65-F5344CB8AC3E}">
        <p14:creationId xmlns:p14="http://schemas.microsoft.com/office/powerpoint/2010/main" val="107901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91E-84EE-4DE6-B121-26374DF1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LNA </a:t>
            </a:r>
          </a:p>
        </p:txBody>
      </p:sp>
      <p:pic>
        <p:nvPicPr>
          <p:cNvPr id="15" name="Content Placeholder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3C0C6D-450F-4003-9FF8-096EFEAB6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22" y="1825625"/>
            <a:ext cx="7752928" cy="4667250"/>
          </a:xfrm>
        </p:spPr>
      </p:pic>
    </p:spTree>
    <p:extLst>
      <p:ext uri="{BB962C8B-B14F-4D97-AF65-F5344CB8AC3E}">
        <p14:creationId xmlns:p14="http://schemas.microsoft.com/office/powerpoint/2010/main" val="259382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91E-84EE-4DE6-B121-26374DF1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LNA (no biasing)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EB85534-5E21-4EAE-8C3D-074F0D7F1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69" y="1825625"/>
            <a:ext cx="8368096" cy="4900424"/>
          </a:xfrm>
        </p:spPr>
      </p:pic>
    </p:spTree>
    <p:extLst>
      <p:ext uri="{BB962C8B-B14F-4D97-AF65-F5344CB8AC3E}">
        <p14:creationId xmlns:p14="http://schemas.microsoft.com/office/powerpoint/2010/main" val="169472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91E-84EE-4DE6-B121-26374DF1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NF Circle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A0B5D9F-D895-4865-8C7F-76FA73452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15" y="1825624"/>
            <a:ext cx="8649112" cy="4730913"/>
          </a:xfrm>
        </p:spPr>
      </p:pic>
    </p:spTree>
    <p:extLst>
      <p:ext uri="{BB962C8B-B14F-4D97-AF65-F5344CB8AC3E}">
        <p14:creationId xmlns:p14="http://schemas.microsoft.com/office/powerpoint/2010/main" val="166617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491E-84EE-4DE6-B121-26374DF1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Return Loss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2625C08-B734-4000-AA3D-24C8AE8FD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65" y="1825625"/>
            <a:ext cx="7081470" cy="4351338"/>
          </a:xfrm>
        </p:spPr>
      </p:pic>
    </p:spTree>
    <p:extLst>
      <p:ext uri="{BB962C8B-B14F-4D97-AF65-F5344CB8AC3E}">
        <p14:creationId xmlns:p14="http://schemas.microsoft.com/office/powerpoint/2010/main" val="149365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65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Two-Stage Low-Noise Amplifier Project</vt:lpstr>
      <vt:lpstr>Input Matching Network</vt:lpstr>
      <vt:lpstr>Output Matching Network</vt:lpstr>
      <vt:lpstr>Interstage Matching Network</vt:lpstr>
      <vt:lpstr>Full LNA </vt:lpstr>
      <vt:lpstr>Full LNA </vt:lpstr>
      <vt:lpstr>Full LNA (no biasing)</vt:lpstr>
      <vt:lpstr>NF Circle</vt:lpstr>
      <vt:lpstr>Return Loss</vt:lpstr>
      <vt:lpstr>Input Matching Network Input Stability Circle</vt:lpstr>
      <vt:lpstr>Input Matching Network Output Stability Circle</vt:lpstr>
      <vt:lpstr>Output Matching Network Input Stability Circle</vt:lpstr>
      <vt:lpstr>Output Matching Network Output Stability Circle</vt:lpstr>
      <vt:lpstr>Full LNA Input Stability Circle</vt:lpstr>
      <vt:lpstr>Full LNA Network Input Stability Circle</vt:lpstr>
      <vt:lpstr>K and Determinant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Chiang, Yi Chien</dc:creator>
  <cp:lastModifiedBy>Chiang, Yi Chien</cp:lastModifiedBy>
  <cp:revision>16</cp:revision>
  <dcterms:created xsi:type="dcterms:W3CDTF">2020-12-06T19:41:53Z</dcterms:created>
  <dcterms:modified xsi:type="dcterms:W3CDTF">2020-12-06T21:54:54Z</dcterms:modified>
</cp:coreProperties>
</file>