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embeddedFontLst>
    <p:embeddedFont>
      <p:font typeface="Play"/>
      <p:regular r:id="rId27"/>
      <p:bold r:id="rId28"/>
    </p:embeddedFont>
    <p:embeddedFont>
      <p:font typeface="Gill Sans"/>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F26B43"/>
          </p15:clr>
        </p15:guide>
        <p15:guide id="2" orient="horz" pos="2160">
          <p15:clr>
            <a:srgbClr val="A4A3A4"/>
          </p15:clr>
        </p15:guide>
      </p15:sldGuideLst>
    </p:ext>
    <p:ext uri="http://customooxmlschemas.google.com/">
      <go:slidesCustomData xmlns:go="http://customooxmlschemas.google.com/" r:id="rId31" roundtripDataSignature="AMtx7mhxSOT7AsM3oo/vWe4Jjnbg5ZXJ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735795-61BC-4E56-B959-61BE6031AB96}">
  <a:tblStyle styleId="{1E735795-61BC-4E56-B959-61BE6031AB96}"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0F4"/>
          </a:solidFill>
        </a:fill>
      </a:tcStyle>
    </a:wholeTbl>
    <a:band1H>
      <a:tcTxStyle/>
      <a:tcStyle>
        <a:fill>
          <a:solidFill>
            <a:srgbClr val="E0E0E9"/>
          </a:solidFill>
        </a:fill>
      </a:tcStyle>
    </a:band1H>
    <a:band2H>
      <a:tcTxStyle/>
    </a:band2H>
    <a:band1V>
      <a:tcTxStyle/>
      <a:tcStyle>
        <a:fill>
          <a:solidFill>
            <a:srgbClr val="E0E0E9"/>
          </a:solidFill>
        </a:fill>
      </a:tcStyle>
    </a:band1V>
    <a:band2V>
      <a:tcTxStyle/>
    </a:band2V>
    <a:lastCol>
      <a:tcTxStyle b="on" i="off">
        <a:font>
          <a:latin typeface="Gill Sans MT"/>
          <a:ea typeface="Gill Sans MT"/>
          <a:cs typeface="Gill Sans MT"/>
        </a:font>
        <a:schemeClr val="lt1"/>
      </a:tcTxStyle>
      <a:tcStyle>
        <a:fill>
          <a:solidFill>
            <a:schemeClr val="accent5"/>
          </a:solidFill>
        </a:fill>
      </a:tcStyle>
    </a:lastCol>
    <a:firstCol>
      <a:tcTxStyle b="on" i="off">
        <a:font>
          <a:latin typeface="Gill Sans MT"/>
          <a:ea typeface="Gill Sans MT"/>
          <a:cs typeface="Gill Sans MT"/>
        </a:font>
        <a:schemeClr val="lt1"/>
      </a:tcTxStyle>
      <a:tcStyle>
        <a:fill>
          <a:solidFill>
            <a:schemeClr val="accent5"/>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5"/>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5"/>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lay-bold.fntdata"/><Relationship Id="rId27" Type="http://schemas.openxmlformats.org/officeDocument/2006/relationships/font" Target="fonts/Play-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GillSans-regular.fntdata"/><Relationship Id="rId7" Type="http://schemas.openxmlformats.org/officeDocument/2006/relationships/slide" Target="slides/slide1.xml"/><Relationship Id="rId8" Type="http://schemas.openxmlformats.org/officeDocument/2006/relationships/slide" Target="slides/slide2.xml"/><Relationship Id="rId31" Type="http://customschemas.google.com/relationships/presentationmetadata" Target="metadata"/><Relationship Id="rId30" Type="http://schemas.openxmlformats.org/officeDocument/2006/relationships/font" Target="fonts/GillSans-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06fa38a6d9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206fa38a6d9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06fa38a6d9_1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g206fa38a6d9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085a55f3c7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g2085a55f3c7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085a55f3c7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g2085a55f3c7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085a55f3c7_1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085a55f3c7_1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g2085a55f3c7_1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06fa38a6d9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206fa38a6d9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p:cSld name="1_Title">
    <p:spTree>
      <p:nvGrpSpPr>
        <p:cNvPr id="15" name="Shape 15"/>
        <p:cNvGrpSpPr/>
        <p:nvPr/>
      </p:nvGrpSpPr>
      <p:grpSpPr>
        <a:xfrm>
          <a:off x="0" y="0"/>
          <a:ext cx="0" cy="0"/>
          <a:chOff x="0" y="0"/>
          <a:chExt cx="0" cy="0"/>
        </a:xfrm>
      </p:grpSpPr>
      <p:sp>
        <p:nvSpPr>
          <p:cNvPr id="16" name="Google Shape;16;p16"/>
          <p:cNvSpPr txBox="1"/>
          <p:nvPr>
            <p:ph type="ctrTitle"/>
          </p:nvPr>
        </p:nvSpPr>
        <p:spPr>
          <a:xfrm>
            <a:off x="7999414" y="1051551"/>
            <a:ext cx="3565524" cy="2384898"/>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p:nvPr>
            <p:ph idx="2" type="pic"/>
          </p:nvPr>
        </p:nvSpPr>
        <p:spPr>
          <a:xfrm>
            <a:off x="0" y="0"/>
            <a:ext cx="7452360" cy="6858000"/>
          </a:xfrm>
          <a:prstGeom prst="rect">
            <a:avLst/>
          </a:prstGeom>
          <a:solidFill>
            <a:schemeClr val="accent5"/>
          </a:solidFill>
          <a:ln>
            <a:noFill/>
          </a:ln>
        </p:spPr>
      </p:sp>
      <p:sp>
        <p:nvSpPr>
          <p:cNvPr id="18" name="Google Shape;18;p16"/>
          <p:cNvSpPr/>
          <p:nvPr/>
        </p:nvSpPr>
        <p:spPr>
          <a:xfrm>
            <a:off x="7999413" y="445272"/>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nvGrpSpPr>
          <p:cNvPr id="19" name="Google Shape;19;p16"/>
          <p:cNvGrpSpPr/>
          <p:nvPr/>
        </p:nvGrpSpPr>
        <p:grpSpPr>
          <a:xfrm rot="5400000">
            <a:off x="10835022" y="5500185"/>
            <a:ext cx="828358" cy="828358"/>
            <a:chOff x="10462536" y="1408249"/>
            <a:chExt cx="828358" cy="828358"/>
          </a:xfrm>
        </p:grpSpPr>
        <p:sp>
          <p:nvSpPr>
            <p:cNvPr id="20" name="Google Shape;20;p16"/>
            <p:cNvSpPr/>
            <p:nvPr/>
          </p:nvSpPr>
          <p:spPr>
            <a:xfrm rot="8100000">
              <a:off x="10606715" y="1506691"/>
              <a:ext cx="540001"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1" name="Google Shape;21;p16"/>
            <p:cNvSpPr/>
            <p:nvPr/>
          </p:nvSpPr>
          <p:spPr>
            <a:xfrm rot="-8100000">
              <a:off x="10613915" y="1424627"/>
              <a:ext cx="270000" cy="540001"/>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22" name="Google Shape;22;p16"/>
          <p:cNvSpPr txBox="1"/>
          <p:nvPr>
            <p:ph idx="1" type="body"/>
          </p:nvPr>
        </p:nvSpPr>
        <p:spPr>
          <a:xfrm>
            <a:off x="7999413" y="3568700"/>
            <a:ext cx="3565524" cy="1731963"/>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sz="2000"/>
            </a:lvl1pPr>
            <a:lvl2pPr indent="-228600" lvl="1" marL="914400" algn="l">
              <a:lnSpc>
                <a:spcPct val="110000"/>
              </a:lnSpc>
              <a:spcBef>
                <a:spcPts val="800"/>
              </a:spcBef>
              <a:spcAft>
                <a:spcPts val="0"/>
              </a:spcAft>
              <a:buClr>
                <a:schemeClr val="lt1"/>
              </a:buClr>
              <a:buSzPts val="2000"/>
              <a:buNone/>
              <a:defRPr sz="2000"/>
            </a:lvl2pPr>
            <a:lvl3pPr indent="-228600" lvl="2" marL="1371600" algn="l">
              <a:lnSpc>
                <a:spcPct val="110000"/>
              </a:lnSpc>
              <a:spcBef>
                <a:spcPts val="800"/>
              </a:spcBef>
              <a:spcAft>
                <a:spcPts val="0"/>
              </a:spcAft>
              <a:buClr>
                <a:schemeClr val="lt1"/>
              </a:buClr>
              <a:buSzPts val="2000"/>
              <a:buNone/>
              <a:defRPr sz="2000"/>
            </a:lvl3pPr>
            <a:lvl4pPr indent="-228600" lvl="3" marL="1828800" algn="l">
              <a:lnSpc>
                <a:spcPct val="110000"/>
              </a:lnSpc>
              <a:spcBef>
                <a:spcPts val="800"/>
              </a:spcBef>
              <a:spcAft>
                <a:spcPts val="0"/>
              </a:spcAft>
              <a:buClr>
                <a:schemeClr val="lt1"/>
              </a:buClr>
              <a:buSzPts val="2000"/>
              <a:buNone/>
              <a:defRPr sz="2000"/>
            </a:lvl4pPr>
            <a:lvl5pPr indent="-228600" lvl="4" marL="2286000" algn="l">
              <a:lnSpc>
                <a:spcPct val="110000"/>
              </a:lnSpc>
              <a:spcBef>
                <a:spcPts val="800"/>
              </a:spcBef>
              <a:spcAft>
                <a:spcPts val="0"/>
              </a:spcAft>
              <a:buClr>
                <a:schemeClr val="lt1"/>
              </a:buClr>
              <a:buSzPts val="2000"/>
              <a:buNone/>
              <a:defRPr sz="20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ection break">
  <p:cSld name="5_Section break">
    <p:bg>
      <p:bgPr>
        <a:solidFill>
          <a:schemeClr val="dk1"/>
        </a:solidFill>
      </p:bgPr>
    </p:bg>
    <p:spTree>
      <p:nvGrpSpPr>
        <p:cNvPr id="128" name="Shape 128"/>
        <p:cNvGrpSpPr/>
        <p:nvPr/>
      </p:nvGrpSpPr>
      <p:grpSpPr>
        <a:xfrm>
          <a:off x="0" y="0"/>
          <a:ext cx="0" cy="0"/>
          <a:chOff x="0" y="0"/>
          <a:chExt cx="0" cy="0"/>
        </a:xfrm>
      </p:grpSpPr>
      <p:sp>
        <p:nvSpPr>
          <p:cNvPr id="129" name="Google Shape;129;p25"/>
          <p:cNvSpPr/>
          <p:nvPr>
            <p:ph idx="2" type="pic"/>
          </p:nvPr>
        </p:nvSpPr>
        <p:spPr>
          <a:xfrm>
            <a:off x="0" y="0"/>
            <a:ext cx="12192000" cy="6858000"/>
          </a:xfrm>
          <a:prstGeom prst="rect">
            <a:avLst/>
          </a:prstGeom>
          <a:solidFill>
            <a:schemeClr val="dk2"/>
          </a:solidFill>
          <a:ln>
            <a:noFill/>
          </a:ln>
        </p:spPr>
      </p:sp>
      <p:sp>
        <p:nvSpPr>
          <p:cNvPr id="130" name="Google Shape;130;p25"/>
          <p:cNvSpPr txBox="1"/>
          <p:nvPr>
            <p:ph idx="1" type="subTitle"/>
          </p:nvPr>
        </p:nvSpPr>
        <p:spPr>
          <a:xfrm>
            <a:off x="0" y="3557281"/>
            <a:ext cx="6640285" cy="3300719"/>
          </a:xfrm>
          <a:prstGeom prst="rect">
            <a:avLst/>
          </a:prstGeom>
          <a:gradFill>
            <a:gsLst>
              <a:gs pos="0">
                <a:srgbClr val="1B192E">
                  <a:alpha val="0"/>
                </a:srgbClr>
              </a:gs>
              <a:gs pos="50000">
                <a:srgbClr val="1B192E">
                  <a:alpha val="60000"/>
                </a:srgbClr>
              </a:gs>
              <a:gs pos="100000">
                <a:srgbClr val="1B192E">
                  <a:alpha val="60000"/>
                </a:srgbClr>
              </a:gs>
            </a:gsLst>
            <a:lin ang="10800000" scaled="0"/>
          </a:gradFill>
          <a:ln>
            <a:noFill/>
          </a:ln>
        </p:spPr>
        <p:txBody>
          <a:bodyPr anchorCtr="0" anchor="t" bIns="0" lIns="0" spcFirstLastPara="1" rIns="0" wrap="square" tIns="0">
            <a:noAutofit/>
          </a:bodyPr>
          <a:lstStyle>
            <a:lvl1pPr lvl="0" algn="l">
              <a:lnSpc>
                <a:spcPct val="200000"/>
              </a:lnSpc>
              <a:spcBef>
                <a:spcPts val="1000"/>
              </a:spcBef>
              <a:spcAft>
                <a:spcPts val="0"/>
              </a:spcAft>
              <a:buClr>
                <a:schemeClr val="lt1"/>
              </a:buClr>
              <a:buSzPts val="2000"/>
              <a:buNone/>
              <a:defRPr/>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p:txBody>
      </p:sp>
      <p:sp>
        <p:nvSpPr>
          <p:cNvPr id="131" name="Google Shape;131;p25"/>
          <p:cNvSpPr txBox="1"/>
          <p:nvPr>
            <p:ph type="ctrTitle"/>
          </p:nvPr>
        </p:nvSpPr>
        <p:spPr>
          <a:xfrm>
            <a:off x="0" y="0"/>
            <a:ext cx="6640285" cy="3535509"/>
          </a:xfrm>
          <a:prstGeom prst="rect">
            <a:avLst/>
          </a:prstGeom>
          <a:gradFill>
            <a:gsLst>
              <a:gs pos="0">
                <a:srgbClr val="1B192E">
                  <a:alpha val="0"/>
                </a:srgbClr>
              </a:gs>
              <a:gs pos="50000">
                <a:srgbClr val="1B192E">
                  <a:alpha val="69803"/>
                </a:srgbClr>
              </a:gs>
              <a:gs pos="100000">
                <a:srgbClr val="1B192E">
                  <a:alpha val="69803"/>
                </a:srgbClr>
              </a:gs>
            </a:gsLst>
            <a:lin ang="10800000" scaled="0"/>
          </a:grad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6400"/>
              <a:buFont typeface="Play"/>
              <a:buNone/>
              <a:defRPr sz="64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Quote">
  <p:cSld name="7_Quote">
    <p:spTree>
      <p:nvGrpSpPr>
        <p:cNvPr id="132" name="Shape 132"/>
        <p:cNvGrpSpPr/>
        <p:nvPr/>
      </p:nvGrpSpPr>
      <p:grpSpPr>
        <a:xfrm>
          <a:off x="0" y="0"/>
          <a:ext cx="0" cy="0"/>
          <a:chOff x="0" y="0"/>
          <a:chExt cx="0" cy="0"/>
        </a:xfrm>
      </p:grpSpPr>
      <p:sp>
        <p:nvSpPr>
          <p:cNvPr id="133" name="Google Shape;133;p26"/>
          <p:cNvSpPr txBox="1"/>
          <p:nvPr>
            <p:ph type="title"/>
          </p:nvPr>
        </p:nvSpPr>
        <p:spPr>
          <a:xfrm>
            <a:off x="550864" y="549275"/>
            <a:ext cx="3566160" cy="338455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000"/>
              <a:buFont typeface="Pla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34" name="Google Shape;134;p26"/>
          <p:cNvGrpSpPr/>
          <p:nvPr/>
        </p:nvGrpSpPr>
        <p:grpSpPr>
          <a:xfrm>
            <a:off x="10708081" y="4012605"/>
            <a:ext cx="897877" cy="934082"/>
            <a:chOff x="5129684" y="1232940"/>
            <a:chExt cx="897877" cy="934082"/>
          </a:xfrm>
        </p:grpSpPr>
        <p:sp>
          <p:nvSpPr>
            <p:cNvPr id="135" name="Google Shape;135;p26"/>
            <p:cNvSpPr/>
            <p:nvPr/>
          </p:nvSpPr>
          <p:spPr>
            <a:xfrm rot="1800000">
              <a:off x="5356930" y="1363788"/>
              <a:ext cx="621086" cy="364601"/>
            </a:xfrm>
            <a:custGeom>
              <a:rect b="b" l="l" r="r" t="t"/>
              <a:pathLst>
                <a:path extrusionOk="0" h="317" w="540">
                  <a:moveTo>
                    <a:pt x="266" y="0"/>
                  </a:moveTo>
                  <a:lnTo>
                    <a:pt x="0" y="158"/>
                  </a:lnTo>
                  <a:lnTo>
                    <a:pt x="266" y="317"/>
                  </a:lnTo>
                  <a:lnTo>
                    <a:pt x="540" y="158"/>
                  </a:lnTo>
                  <a:lnTo>
                    <a:pt x="266" y="0"/>
                  </a:lnTo>
                  <a:close/>
                </a:path>
              </a:pathLst>
            </a:custGeom>
            <a:gradFill>
              <a:gsLst>
                <a:gs pos="0">
                  <a:srgbClr val="2B274A">
                    <a:alpha val="20000"/>
                  </a:srgbClr>
                </a:gs>
                <a:gs pos="20000">
                  <a:srgbClr val="2B274A">
                    <a:alpha val="20000"/>
                  </a:srgbClr>
                </a:gs>
                <a:gs pos="100000">
                  <a:srgbClr val="59EFC0">
                    <a:alpha val="2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6" name="Google Shape;136;p26"/>
            <p:cNvSpPr/>
            <p:nvPr/>
          </p:nvSpPr>
          <p:spPr>
            <a:xfrm rot="1800000">
              <a:off x="5243759" y="1430747"/>
              <a:ext cx="305942" cy="538275"/>
            </a:xfrm>
            <a:custGeom>
              <a:rect b="b" l="l" r="r" t="t"/>
              <a:pathLst>
                <a:path extrusionOk="0" h="468" w="266">
                  <a:moveTo>
                    <a:pt x="266" y="468"/>
                  </a:moveTo>
                  <a:lnTo>
                    <a:pt x="0" y="310"/>
                  </a:lnTo>
                  <a:lnTo>
                    <a:pt x="0" y="310"/>
                  </a:lnTo>
                  <a:lnTo>
                    <a:pt x="0" y="0"/>
                  </a:lnTo>
                  <a:lnTo>
                    <a:pt x="0" y="0"/>
                  </a:lnTo>
                  <a:lnTo>
                    <a:pt x="266" y="159"/>
                  </a:lnTo>
                  <a:lnTo>
                    <a:pt x="266" y="468"/>
                  </a:lnTo>
                  <a:close/>
                </a:path>
              </a:pathLst>
            </a:custGeom>
            <a:gradFill>
              <a:gsLst>
                <a:gs pos="0">
                  <a:srgbClr val="2B274A">
                    <a:alpha val="20000"/>
                  </a:srgbClr>
                </a:gs>
                <a:gs pos="20000">
                  <a:srgbClr val="2B274A">
                    <a:alpha val="20000"/>
                  </a:srgbClr>
                </a:gs>
                <a:gs pos="100000">
                  <a:srgbClr val="59EFC0">
                    <a:alpha val="20000"/>
                  </a:srgbClr>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7" name="Google Shape;137;p26"/>
            <p:cNvSpPr/>
            <p:nvPr/>
          </p:nvSpPr>
          <p:spPr>
            <a:xfrm rot="1800000">
              <a:off x="5508097" y="1586019"/>
              <a:ext cx="315144" cy="538275"/>
            </a:xfrm>
            <a:custGeom>
              <a:rect b="b" l="l" r="r" t="t"/>
              <a:pathLst>
                <a:path extrusionOk="0" h="468" w="274">
                  <a:moveTo>
                    <a:pt x="274" y="0"/>
                  </a:moveTo>
                  <a:lnTo>
                    <a:pt x="274" y="310"/>
                  </a:lnTo>
                  <a:lnTo>
                    <a:pt x="274" y="310"/>
                  </a:lnTo>
                  <a:lnTo>
                    <a:pt x="0" y="468"/>
                  </a:lnTo>
                  <a:lnTo>
                    <a:pt x="0" y="159"/>
                  </a:lnTo>
                  <a:lnTo>
                    <a:pt x="274" y="0"/>
                  </a:lnTo>
                  <a:lnTo>
                    <a:pt x="274" y="0"/>
                  </a:lnTo>
                  <a:close/>
                </a:path>
              </a:pathLst>
            </a:custGeom>
            <a:gradFill>
              <a:gsLst>
                <a:gs pos="0">
                  <a:srgbClr val="2B274A">
                    <a:alpha val="20000"/>
                  </a:srgbClr>
                </a:gs>
                <a:gs pos="20000">
                  <a:srgbClr val="2B274A">
                    <a:alpha val="20000"/>
                  </a:srgbClr>
                </a:gs>
                <a:gs pos="100000">
                  <a:srgbClr val="59EFC0">
                    <a:alpha val="20000"/>
                  </a:srgbClr>
                </a:gs>
              </a:gsLst>
              <a:lin ang="18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138" name="Google Shape;138;p26"/>
          <p:cNvSpPr/>
          <p:nvPr/>
        </p:nvSpPr>
        <p:spPr>
          <a:xfrm>
            <a:off x="5668780" y="5059009"/>
            <a:ext cx="1080000" cy="108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9" name="Google Shape;139;p26"/>
          <p:cNvSpPr txBox="1"/>
          <p:nvPr>
            <p:ph idx="1" type="body"/>
          </p:nvPr>
        </p:nvSpPr>
        <p:spPr>
          <a:xfrm>
            <a:off x="550863" y="4097338"/>
            <a:ext cx="3565524" cy="2351087"/>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400"/>
              <a:buNone/>
              <a:defRPr sz="2400"/>
            </a:lvl1pPr>
            <a:lvl2pPr indent="-355600" lvl="1" marL="914400" algn="l">
              <a:lnSpc>
                <a:spcPct val="110000"/>
              </a:lnSpc>
              <a:spcBef>
                <a:spcPts val="800"/>
              </a:spcBef>
              <a:spcAft>
                <a:spcPts val="0"/>
              </a:spcAft>
              <a:buClr>
                <a:schemeClr val="lt1"/>
              </a:buClr>
              <a:buSzPts val="2000"/>
              <a:buChar char="•"/>
              <a:defRPr sz="2000"/>
            </a:lvl2pPr>
            <a:lvl3pPr indent="-355600" lvl="2" marL="1371600" algn="l">
              <a:lnSpc>
                <a:spcPct val="110000"/>
              </a:lnSpc>
              <a:spcBef>
                <a:spcPts val="800"/>
              </a:spcBef>
              <a:spcAft>
                <a:spcPts val="0"/>
              </a:spcAft>
              <a:buClr>
                <a:schemeClr val="lt1"/>
              </a:buClr>
              <a:buSzPts val="2000"/>
              <a:buChar char="•"/>
              <a:defRPr sz="2000"/>
            </a:lvl3pPr>
            <a:lvl4pPr indent="-355600" lvl="3" marL="1828800" algn="l">
              <a:lnSpc>
                <a:spcPct val="110000"/>
              </a:lnSpc>
              <a:spcBef>
                <a:spcPts val="800"/>
              </a:spcBef>
              <a:spcAft>
                <a:spcPts val="0"/>
              </a:spcAft>
              <a:buClr>
                <a:schemeClr val="lt1"/>
              </a:buClr>
              <a:buSzPts val="2000"/>
              <a:buChar char="•"/>
              <a:defRPr sz="2000"/>
            </a:lvl4pPr>
            <a:lvl5pPr indent="-355600" lvl="4" marL="2286000" algn="l">
              <a:lnSpc>
                <a:spcPct val="110000"/>
              </a:lnSpc>
              <a:spcBef>
                <a:spcPts val="800"/>
              </a:spcBef>
              <a:spcAft>
                <a:spcPts val="0"/>
              </a:spcAft>
              <a:buClr>
                <a:schemeClr val="lt1"/>
              </a:buClr>
              <a:buSzPts val="2000"/>
              <a:buChar char="•"/>
              <a:defRPr sz="20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40" name="Google Shape;140;p26"/>
          <p:cNvSpPr/>
          <p:nvPr>
            <p:ph idx="2" type="pic"/>
          </p:nvPr>
        </p:nvSpPr>
        <p:spPr>
          <a:xfrm>
            <a:off x="5535809" y="656633"/>
            <a:ext cx="5132388" cy="5132388"/>
          </a:xfrm>
          <a:prstGeom prst="rect">
            <a:avLst/>
          </a:prstGeom>
          <a:solidFill>
            <a:schemeClr val="accent5"/>
          </a:solidFill>
          <a:ln>
            <a:noFill/>
          </a:ln>
        </p:spPr>
      </p:sp>
      <p:sp>
        <p:nvSpPr>
          <p:cNvPr id="141" name="Google Shape;141;p26"/>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6"/>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6"/>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losing">
  <p:cSld name="13_Closing">
    <p:spTree>
      <p:nvGrpSpPr>
        <p:cNvPr id="144" name="Shape 144"/>
        <p:cNvGrpSpPr/>
        <p:nvPr/>
      </p:nvGrpSpPr>
      <p:grpSpPr>
        <a:xfrm>
          <a:off x="0" y="0"/>
          <a:ext cx="0" cy="0"/>
          <a:chOff x="0" y="0"/>
          <a:chExt cx="0" cy="0"/>
        </a:xfrm>
      </p:grpSpPr>
      <p:sp>
        <p:nvSpPr>
          <p:cNvPr id="145" name="Google Shape;145;p27"/>
          <p:cNvSpPr txBox="1"/>
          <p:nvPr>
            <p:ph type="ctrTitle"/>
          </p:nvPr>
        </p:nvSpPr>
        <p:spPr>
          <a:xfrm>
            <a:off x="550863" y="549275"/>
            <a:ext cx="5437187" cy="2986234"/>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27"/>
          <p:cNvSpPr txBox="1"/>
          <p:nvPr>
            <p:ph idx="1" type="subTitle"/>
          </p:nvPr>
        </p:nvSpPr>
        <p:spPr>
          <a:xfrm>
            <a:off x="550863" y="3827610"/>
            <a:ext cx="5437187" cy="2265216"/>
          </a:xfrm>
          <a:prstGeom prst="rect">
            <a:avLst/>
          </a:prstGeom>
          <a:noFill/>
          <a:ln>
            <a:noFill/>
          </a:ln>
        </p:spPr>
        <p:txBody>
          <a:bodyPr anchorCtr="0" anchor="t" bIns="0" lIns="0" spcFirstLastPara="1" rIns="0" wrap="square" tIns="0">
            <a:noAutofit/>
          </a:bodyPr>
          <a:lstStyle>
            <a:lvl1pPr lvl="0" algn="l">
              <a:lnSpc>
                <a:spcPct val="110000"/>
              </a:lnSpc>
              <a:spcBef>
                <a:spcPts val="1000"/>
              </a:spcBef>
              <a:spcAft>
                <a:spcPts val="0"/>
              </a:spcAft>
              <a:buClr>
                <a:schemeClr val="lt1"/>
              </a:buClr>
              <a:buSzPts val="2400"/>
              <a:buNone/>
              <a:defRPr sz="2400"/>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p:txBody>
      </p:sp>
      <p:sp>
        <p:nvSpPr>
          <p:cNvPr id="147" name="Google Shape;147;p27"/>
          <p:cNvSpPr/>
          <p:nvPr>
            <p:ph idx="2" type="pic"/>
          </p:nvPr>
        </p:nvSpPr>
        <p:spPr>
          <a:xfrm>
            <a:off x="6556248" y="548640"/>
            <a:ext cx="5084064" cy="2880360"/>
          </a:xfrm>
          <a:prstGeom prst="rect">
            <a:avLst/>
          </a:prstGeom>
          <a:solidFill>
            <a:schemeClr val="accent5"/>
          </a:solidFill>
          <a:ln>
            <a:noFill/>
          </a:ln>
        </p:spPr>
      </p:sp>
      <p:sp>
        <p:nvSpPr>
          <p:cNvPr id="148" name="Google Shape;148;p27"/>
          <p:cNvSpPr/>
          <p:nvPr>
            <p:ph idx="3" type="pic"/>
          </p:nvPr>
        </p:nvSpPr>
        <p:spPr>
          <a:xfrm>
            <a:off x="6556248" y="3429000"/>
            <a:ext cx="5084064" cy="2880360"/>
          </a:xfrm>
          <a:prstGeom prst="rect">
            <a:avLst/>
          </a:prstGeom>
          <a:solidFill>
            <a:schemeClr val="accent5"/>
          </a:solidFill>
          <a:ln>
            <a:noFill/>
          </a:ln>
        </p:spPr>
      </p:sp>
      <p:grpSp>
        <p:nvGrpSpPr>
          <p:cNvPr id="149" name="Google Shape;149;p27"/>
          <p:cNvGrpSpPr/>
          <p:nvPr/>
        </p:nvGrpSpPr>
        <p:grpSpPr>
          <a:xfrm>
            <a:off x="11030092" y="-213201"/>
            <a:ext cx="1708815" cy="1705831"/>
            <a:chOff x="11030092" y="-213201"/>
            <a:chExt cx="1708815" cy="1705831"/>
          </a:xfrm>
        </p:grpSpPr>
        <p:sp>
          <p:nvSpPr>
            <p:cNvPr id="150" name="Google Shape;150;p27"/>
            <p:cNvSpPr/>
            <p:nvPr/>
          </p:nvSpPr>
          <p:spPr>
            <a:xfrm rot="-2700000">
              <a:off x="11161347" y="125399"/>
              <a:ext cx="1341675" cy="926985"/>
            </a:xfrm>
            <a:custGeom>
              <a:rect b="b" l="l" r="r" t="t"/>
              <a:pathLst>
                <a:path extrusionOk="0" h="926985" w="134167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51" name="Google Shape;151;p27"/>
            <p:cNvSpPr/>
            <p:nvPr/>
          </p:nvSpPr>
          <p:spPr>
            <a:xfrm rot="2700000">
              <a:off x="11798454" y="994196"/>
              <a:ext cx="107098" cy="466589"/>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52" name="Google Shape;152;p27"/>
            <p:cNvSpPr/>
            <p:nvPr/>
          </p:nvSpPr>
          <p:spPr>
            <a:xfrm rot="-2700000">
              <a:off x="11228590" y="129580"/>
              <a:ext cx="1337455" cy="1042921"/>
            </a:xfrm>
            <a:custGeom>
              <a:rect b="b" l="l" r="r" t="t"/>
              <a:pathLst>
                <a:path extrusionOk="0" h="1042921" w="1337455">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grpSp>
        <p:nvGrpSpPr>
          <p:cNvPr id="153" name="Google Shape;153;p27"/>
          <p:cNvGrpSpPr/>
          <p:nvPr/>
        </p:nvGrpSpPr>
        <p:grpSpPr>
          <a:xfrm>
            <a:off x="577658" y="5511950"/>
            <a:ext cx="828358" cy="828358"/>
            <a:chOff x="10462536" y="1408249"/>
            <a:chExt cx="828358" cy="828358"/>
          </a:xfrm>
        </p:grpSpPr>
        <p:sp>
          <p:nvSpPr>
            <p:cNvPr id="154" name="Google Shape;154;p27"/>
            <p:cNvSpPr/>
            <p:nvPr/>
          </p:nvSpPr>
          <p:spPr>
            <a:xfrm rot="8100000">
              <a:off x="10606715" y="1506691"/>
              <a:ext cx="540001"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55" name="Google Shape;155;p27"/>
            <p:cNvSpPr/>
            <p:nvPr/>
          </p:nvSpPr>
          <p:spPr>
            <a:xfrm rot="-8100000">
              <a:off x="10613915" y="1424627"/>
              <a:ext cx="270000" cy="540001"/>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156" name="Google Shape;156;p27"/>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7"/>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7"/>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9" name="Google Shape;159;p27"/>
          <p:cNvSpPr/>
          <p:nvPr/>
        </p:nvSpPr>
        <p:spPr>
          <a:xfrm>
            <a:off x="5303845" y="5427212"/>
            <a:ext cx="1080000" cy="108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0" name="Shape 160"/>
        <p:cNvGrpSpPr/>
        <p:nvPr/>
      </p:nvGrpSpPr>
      <p:grpSpPr>
        <a:xfrm>
          <a:off x="0" y="0"/>
          <a:ext cx="0" cy="0"/>
          <a:chOff x="0" y="0"/>
          <a:chExt cx="0" cy="0"/>
        </a:xfrm>
      </p:grpSpPr>
      <p:sp>
        <p:nvSpPr>
          <p:cNvPr id="161" name="Google Shape;161;p28"/>
          <p:cNvSpPr txBox="1"/>
          <p:nvPr>
            <p:ph type="ctrTitle"/>
          </p:nvPr>
        </p:nvSpPr>
        <p:spPr>
          <a:xfrm>
            <a:off x="3359149" y="389840"/>
            <a:ext cx="8281987" cy="295465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6400"/>
              <a:buFont typeface="Play"/>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28"/>
          <p:cNvSpPr txBox="1"/>
          <p:nvPr>
            <p:ph idx="1" type="subTitle"/>
          </p:nvPr>
        </p:nvSpPr>
        <p:spPr>
          <a:xfrm>
            <a:off x="3359149" y="3536951"/>
            <a:ext cx="8281989" cy="2555874"/>
          </a:xfrm>
          <a:prstGeom prst="rect">
            <a:avLst/>
          </a:prstGeom>
          <a:noFill/>
          <a:ln>
            <a:noFill/>
          </a:ln>
        </p:spPr>
        <p:txBody>
          <a:bodyPr anchorCtr="0" anchor="t" bIns="0" lIns="0" spcFirstLastPara="1" rIns="0" wrap="square" tIns="0">
            <a:noAutofit/>
          </a:bodyPr>
          <a:lstStyle>
            <a:lvl1pPr lvl="0" algn="l">
              <a:lnSpc>
                <a:spcPct val="100000"/>
              </a:lnSpc>
              <a:spcBef>
                <a:spcPts val="1000"/>
              </a:spcBef>
              <a:spcAft>
                <a:spcPts val="0"/>
              </a:spcAft>
              <a:buClr>
                <a:schemeClr val="lt1"/>
              </a:buClr>
              <a:buSzPts val="2400"/>
              <a:buNone/>
              <a:defRPr sz="2400">
                <a:solidFill>
                  <a:schemeClr val="lt1"/>
                </a:solidFill>
              </a:defRPr>
            </a:lvl1pPr>
            <a:lvl2pPr lvl="1" algn="ctr">
              <a:lnSpc>
                <a:spcPct val="110000"/>
              </a:lnSpc>
              <a:spcBef>
                <a:spcPts val="800"/>
              </a:spcBef>
              <a:spcAft>
                <a:spcPts val="0"/>
              </a:spcAft>
              <a:buClr>
                <a:schemeClr val="lt1"/>
              </a:buClr>
              <a:buSzPts val="2000"/>
              <a:buNone/>
              <a:defRPr sz="2000"/>
            </a:lvl2pPr>
            <a:lvl3pPr lvl="2" algn="ctr">
              <a:lnSpc>
                <a:spcPct val="110000"/>
              </a:lnSpc>
              <a:spcBef>
                <a:spcPts val="800"/>
              </a:spcBef>
              <a:spcAft>
                <a:spcPts val="0"/>
              </a:spcAft>
              <a:buClr>
                <a:schemeClr val="lt1"/>
              </a:buClr>
              <a:buSzPts val="1800"/>
              <a:buNone/>
              <a:defRPr sz="1800"/>
            </a:lvl3pPr>
            <a:lvl4pPr lvl="3" algn="ctr">
              <a:lnSpc>
                <a:spcPct val="110000"/>
              </a:lnSpc>
              <a:spcBef>
                <a:spcPts val="800"/>
              </a:spcBef>
              <a:spcAft>
                <a:spcPts val="0"/>
              </a:spcAft>
              <a:buClr>
                <a:schemeClr val="lt1"/>
              </a:buClr>
              <a:buSzPts val="1600"/>
              <a:buNone/>
              <a:defRPr sz="1600"/>
            </a:lvl4pPr>
            <a:lvl5pPr lvl="4" algn="ctr">
              <a:lnSpc>
                <a:spcPct val="110000"/>
              </a:lnSpc>
              <a:spcBef>
                <a:spcPts val="800"/>
              </a:spcBef>
              <a:spcAft>
                <a:spcPts val="0"/>
              </a:spcAft>
              <a:buClr>
                <a:schemeClr val="lt1"/>
              </a:buClr>
              <a:buSzPts val="1600"/>
              <a:buNone/>
              <a:defRPr sz="1600"/>
            </a:lvl5pPr>
            <a:lvl6pPr lvl="5" algn="ctr">
              <a:lnSpc>
                <a:spcPct val="90000"/>
              </a:lnSpc>
              <a:spcBef>
                <a:spcPts val="8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3" name="Google Shape;163;p28"/>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28"/>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28"/>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6" name="Google Shape;166;p28"/>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7" name="Google Shape;167;p28"/>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68" name="Google Shape;168;p28"/>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nvGrpSpPr>
          <p:cNvPr id="169" name="Google Shape;169;p28"/>
          <p:cNvGrpSpPr/>
          <p:nvPr/>
        </p:nvGrpSpPr>
        <p:grpSpPr>
          <a:xfrm>
            <a:off x="1292493" y="4299807"/>
            <a:ext cx="2083885" cy="2083885"/>
            <a:chOff x="4842143" y="3556857"/>
            <a:chExt cx="2083885" cy="2083885"/>
          </a:xfrm>
        </p:grpSpPr>
        <p:sp>
          <p:nvSpPr>
            <p:cNvPr id="170" name="Google Shape;170;p28"/>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71" name="Google Shape;171;p28"/>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72" name="Google Shape;172;p28"/>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73" name="Google Shape;173;p28"/>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4" name="Shape 174"/>
        <p:cNvGrpSpPr/>
        <p:nvPr/>
      </p:nvGrpSpPr>
      <p:grpSpPr>
        <a:xfrm>
          <a:off x="0" y="0"/>
          <a:ext cx="0" cy="0"/>
          <a:chOff x="0" y="0"/>
          <a:chExt cx="0" cy="0"/>
        </a:xfrm>
      </p:grpSpPr>
      <p:sp>
        <p:nvSpPr>
          <p:cNvPr id="175" name="Google Shape;175;p29"/>
          <p:cNvSpPr/>
          <p:nvPr/>
        </p:nvSpPr>
        <p:spPr>
          <a:xfrm>
            <a:off x="11069864" y="33337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nvGrpSpPr>
          <p:cNvPr id="176" name="Google Shape;176;p29"/>
          <p:cNvGrpSpPr/>
          <p:nvPr/>
        </p:nvGrpSpPr>
        <p:grpSpPr>
          <a:xfrm>
            <a:off x="233344" y="5384019"/>
            <a:ext cx="828357" cy="828357"/>
            <a:chOff x="2895711" y="1234487"/>
            <a:chExt cx="828357" cy="828357"/>
          </a:xfrm>
        </p:grpSpPr>
        <p:sp>
          <p:nvSpPr>
            <p:cNvPr id="177" name="Google Shape;177;p29"/>
            <p:cNvSpPr/>
            <p:nvPr/>
          </p:nvSpPr>
          <p:spPr>
            <a:xfrm rot="2700000">
              <a:off x="3039890" y="1332929"/>
              <a:ext cx="540000"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78" name="Google Shape;178;p29"/>
            <p:cNvSpPr/>
            <p:nvPr/>
          </p:nvSpPr>
          <p:spPr>
            <a:xfrm rot="8100000">
              <a:off x="3047090" y="1506466"/>
              <a:ext cx="270000" cy="54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179" name="Google Shape;179;p29"/>
          <p:cNvSpPr txBox="1"/>
          <p:nvPr>
            <p:ph type="title"/>
          </p:nvPr>
        </p:nvSpPr>
        <p:spPr>
          <a:xfrm>
            <a:off x="550863" y="549275"/>
            <a:ext cx="11090274" cy="1332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29"/>
          <p:cNvSpPr txBox="1"/>
          <p:nvPr>
            <p:ph idx="1" type="body"/>
          </p:nvPr>
        </p:nvSpPr>
        <p:spPr>
          <a:xfrm>
            <a:off x="550862" y="2097175"/>
            <a:ext cx="5435600" cy="399565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1" name="Google Shape;181;p29"/>
          <p:cNvSpPr txBox="1"/>
          <p:nvPr>
            <p:ph idx="2" type="body"/>
          </p:nvPr>
        </p:nvSpPr>
        <p:spPr>
          <a:xfrm>
            <a:off x="6205538" y="2097175"/>
            <a:ext cx="5435600" cy="3995650"/>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82" name="Google Shape;182;p29"/>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29"/>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29"/>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5" name="Shape 185"/>
        <p:cNvGrpSpPr/>
        <p:nvPr/>
      </p:nvGrpSpPr>
      <p:grpSpPr>
        <a:xfrm>
          <a:off x="0" y="0"/>
          <a:ext cx="0" cy="0"/>
          <a:chOff x="0" y="0"/>
          <a:chExt cx="0" cy="0"/>
        </a:xfrm>
      </p:grpSpPr>
      <p:sp>
        <p:nvSpPr>
          <p:cNvPr id="186" name="Google Shape;186;p30"/>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30"/>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0"/>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9" name="Shape 189"/>
        <p:cNvGrpSpPr/>
        <p:nvPr/>
      </p:nvGrpSpPr>
      <p:grpSpPr>
        <a:xfrm>
          <a:off x="0" y="0"/>
          <a:ext cx="0" cy="0"/>
          <a:chOff x="0" y="0"/>
          <a:chExt cx="0" cy="0"/>
        </a:xfrm>
      </p:grpSpPr>
      <p:grpSp>
        <p:nvGrpSpPr>
          <p:cNvPr id="190" name="Google Shape;190;p31"/>
          <p:cNvGrpSpPr/>
          <p:nvPr/>
        </p:nvGrpSpPr>
        <p:grpSpPr>
          <a:xfrm>
            <a:off x="4752748" y="4823504"/>
            <a:ext cx="1656714" cy="1656714"/>
            <a:chOff x="2481534" y="2139594"/>
            <a:chExt cx="1656714" cy="1656714"/>
          </a:xfrm>
        </p:grpSpPr>
        <p:sp>
          <p:nvSpPr>
            <p:cNvPr id="191" name="Google Shape;191;p31"/>
            <p:cNvSpPr/>
            <p:nvPr/>
          </p:nvSpPr>
          <p:spPr>
            <a:xfrm rot="2700000">
              <a:off x="2769891" y="2336477"/>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92" name="Google Shape;192;p31"/>
            <p:cNvSpPr/>
            <p:nvPr/>
          </p:nvSpPr>
          <p:spPr>
            <a:xfrm rot="8100000">
              <a:off x="2784291" y="2683551"/>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193" name="Google Shape;193;p31"/>
          <p:cNvSpPr txBox="1"/>
          <p:nvPr>
            <p:ph type="title"/>
          </p:nvPr>
        </p:nvSpPr>
        <p:spPr>
          <a:xfrm>
            <a:off x="550863" y="549275"/>
            <a:ext cx="11090275" cy="98488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31"/>
          <p:cNvSpPr txBox="1"/>
          <p:nvPr>
            <p:ph idx="1" type="body"/>
          </p:nvPr>
        </p:nvSpPr>
        <p:spPr>
          <a:xfrm>
            <a:off x="4295775" y="1750060"/>
            <a:ext cx="7345362" cy="4342765"/>
          </a:xfrm>
          <a:prstGeom prst="rect">
            <a:avLst/>
          </a:prstGeom>
          <a:noFill/>
          <a:ln>
            <a:noFill/>
          </a:ln>
        </p:spPr>
        <p:txBody>
          <a:bodyPr anchorCtr="0" anchor="t" bIns="0" lIns="0" spcFirstLastPara="1" rIns="0" wrap="square" tIns="0">
            <a:noAutofit/>
          </a:bodyPr>
          <a:lstStyle>
            <a:lvl1pPr indent="-330200" lvl="0" marL="457200" algn="l">
              <a:lnSpc>
                <a:spcPct val="110000"/>
              </a:lnSpc>
              <a:spcBef>
                <a:spcPts val="1000"/>
              </a:spcBef>
              <a:spcAft>
                <a:spcPts val="0"/>
              </a:spcAft>
              <a:buClr>
                <a:schemeClr val="lt1"/>
              </a:buClr>
              <a:buSzPts val="1600"/>
              <a:buChar char="•"/>
              <a:defRPr sz="1600"/>
            </a:lvl1pPr>
            <a:lvl2pPr indent="-330200" lvl="1" marL="914400" algn="l">
              <a:lnSpc>
                <a:spcPct val="110000"/>
              </a:lnSpc>
              <a:spcBef>
                <a:spcPts val="800"/>
              </a:spcBef>
              <a:spcAft>
                <a:spcPts val="0"/>
              </a:spcAft>
              <a:buClr>
                <a:schemeClr val="lt1"/>
              </a:buClr>
              <a:buSzPts val="1600"/>
              <a:buChar char="•"/>
              <a:defRPr sz="1600"/>
            </a:lvl2pPr>
            <a:lvl3pPr indent="-330200" lvl="2" marL="1371600" algn="l">
              <a:lnSpc>
                <a:spcPct val="110000"/>
              </a:lnSpc>
              <a:spcBef>
                <a:spcPts val="800"/>
              </a:spcBef>
              <a:spcAft>
                <a:spcPts val="0"/>
              </a:spcAft>
              <a:buClr>
                <a:schemeClr val="lt1"/>
              </a:buClr>
              <a:buSzPts val="1600"/>
              <a:buChar char="•"/>
              <a:defRPr sz="1600"/>
            </a:lvl3pPr>
            <a:lvl4pPr indent="-330200" lvl="3" marL="1828800" algn="l">
              <a:lnSpc>
                <a:spcPct val="110000"/>
              </a:lnSpc>
              <a:spcBef>
                <a:spcPts val="800"/>
              </a:spcBef>
              <a:spcAft>
                <a:spcPts val="0"/>
              </a:spcAft>
              <a:buClr>
                <a:schemeClr val="lt1"/>
              </a:buClr>
              <a:buSzPts val="1600"/>
              <a:buChar char="•"/>
              <a:defRPr sz="1600"/>
            </a:lvl4pPr>
            <a:lvl5pPr indent="-330200" lvl="4" marL="2286000" algn="l">
              <a:lnSpc>
                <a:spcPct val="110000"/>
              </a:lnSpc>
              <a:spcBef>
                <a:spcPts val="800"/>
              </a:spcBef>
              <a:spcAft>
                <a:spcPts val="0"/>
              </a:spcAft>
              <a:buClr>
                <a:schemeClr val="lt1"/>
              </a:buClr>
              <a:buSzPts val="1600"/>
              <a:buChar char="•"/>
              <a:defRPr sz="1600"/>
            </a:lvl5pPr>
            <a:lvl6pPr indent="-355600" lvl="5" marL="2743200" algn="l">
              <a:lnSpc>
                <a:spcPct val="90000"/>
              </a:lnSpc>
              <a:spcBef>
                <a:spcPts val="8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195" name="Google Shape;195;p31"/>
          <p:cNvSpPr txBox="1"/>
          <p:nvPr>
            <p:ph idx="2" type="body"/>
          </p:nvPr>
        </p:nvSpPr>
        <p:spPr>
          <a:xfrm>
            <a:off x="550863" y="1750060"/>
            <a:ext cx="3565525" cy="434276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600"/>
              <a:buNone/>
              <a:defRPr sz="1600"/>
            </a:lvl1pPr>
            <a:lvl2pPr indent="-228600" lvl="1" marL="914400" algn="l">
              <a:lnSpc>
                <a:spcPct val="110000"/>
              </a:lnSpc>
              <a:spcBef>
                <a:spcPts val="800"/>
              </a:spcBef>
              <a:spcAft>
                <a:spcPts val="0"/>
              </a:spcAft>
              <a:buClr>
                <a:schemeClr val="lt1"/>
              </a:buClr>
              <a:buSzPts val="1400"/>
              <a:buNone/>
              <a:defRPr sz="1400"/>
            </a:lvl2pPr>
            <a:lvl3pPr indent="-228600" lvl="2" marL="1371600" algn="l">
              <a:lnSpc>
                <a:spcPct val="110000"/>
              </a:lnSpc>
              <a:spcBef>
                <a:spcPts val="800"/>
              </a:spcBef>
              <a:spcAft>
                <a:spcPts val="0"/>
              </a:spcAft>
              <a:buClr>
                <a:schemeClr val="lt1"/>
              </a:buClr>
              <a:buSzPts val="1200"/>
              <a:buNone/>
              <a:defRPr sz="1200"/>
            </a:lvl3pPr>
            <a:lvl4pPr indent="-228600" lvl="3" marL="1828800" algn="l">
              <a:lnSpc>
                <a:spcPct val="110000"/>
              </a:lnSpc>
              <a:spcBef>
                <a:spcPts val="800"/>
              </a:spcBef>
              <a:spcAft>
                <a:spcPts val="0"/>
              </a:spcAft>
              <a:buClr>
                <a:schemeClr val="lt1"/>
              </a:buClr>
              <a:buSzPts val="1000"/>
              <a:buNone/>
              <a:defRPr sz="1000"/>
            </a:lvl4pPr>
            <a:lvl5pPr indent="-228600" lvl="4" marL="2286000" algn="l">
              <a:lnSpc>
                <a:spcPct val="110000"/>
              </a:lnSpc>
              <a:spcBef>
                <a:spcPts val="800"/>
              </a:spcBef>
              <a:spcAft>
                <a:spcPts val="0"/>
              </a:spcAft>
              <a:buClr>
                <a:schemeClr val="lt1"/>
              </a:buClr>
              <a:buSzPts val="1000"/>
              <a:buNone/>
              <a:defRPr sz="1000"/>
            </a:lvl5pPr>
            <a:lvl6pPr indent="-228600" lvl="5" marL="2743200" algn="l">
              <a:lnSpc>
                <a:spcPct val="90000"/>
              </a:lnSpc>
              <a:spcBef>
                <a:spcPts val="8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196" name="Google Shape;196;p31"/>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31"/>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31"/>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Agenda">
  <p:cSld name="2_Agenda">
    <p:spTree>
      <p:nvGrpSpPr>
        <p:cNvPr id="23" name="Shape 23"/>
        <p:cNvGrpSpPr/>
        <p:nvPr/>
      </p:nvGrpSpPr>
      <p:grpSpPr>
        <a:xfrm>
          <a:off x="0" y="0"/>
          <a:ext cx="0" cy="0"/>
          <a:chOff x="0" y="0"/>
          <a:chExt cx="0" cy="0"/>
        </a:xfrm>
      </p:grpSpPr>
      <p:sp>
        <p:nvSpPr>
          <p:cNvPr id="24" name="Google Shape;24;p17"/>
          <p:cNvSpPr txBox="1"/>
          <p:nvPr>
            <p:ph type="title"/>
          </p:nvPr>
        </p:nvSpPr>
        <p:spPr>
          <a:xfrm>
            <a:off x="550864" y="549275"/>
            <a:ext cx="3565524" cy="1997855"/>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550863" y="2677306"/>
            <a:ext cx="3565525" cy="3415519"/>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6" name="Google Shape;26;p17"/>
          <p:cNvSpPr/>
          <p:nvPr>
            <p:ph idx="2" type="pic"/>
          </p:nvPr>
        </p:nvSpPr>
        <p:spPr>
          <a:xfrm>
            <a:off x="5208928" y="1596771"/>
            <a:ext cx="3448558" cy="3448558"/>
          </a:xfrm>
          <a:prstGeom prst="rect">
            <a:avLst/>
          </a:prstGeom>
          <a:solidFill>
            <a:schemeClr val="accent5"/>
          </a:solidFill>
          <a:ln>
            <a:noFill/>
          </a:ln>
        </p:spPr>
      </p:sp>
      <p:sp>
        <p:nvSpPr>
          <p:cNvPr id="27" name="Google Shape;27;p17"/>
          <p:cNvSpPr/>
          <p:nvPr>
            <p:ph idx="3" type="pic"/>
          </p:nvPr>
        </p:nvSpPr>
        <p:spPr>
          <a:xfrm>
            <a:off x="8918575" y="596392"/>
            <a:ext cx="2263776" cy="2263776"/>
          </a:xfrm>
          <a:prstGeom prst="rect">
            <a:avLst/>
          </a:prstGeom>
          <a:solidFill>
            <a:schemeClr val="accent5"/>
          </a:solidFill>
          <a:ln>
            <a:noFill/>
          </a:ln>
        </p:spPr>
      </p:sp>
      <p:sp>
        <p:nvSpPr>
          <p:cNvPr id="28" name="Google Shape;28;p17"/>
          <p:cNvSpPr/>
          <p:nvPr>
            <p:ph idx="4" type="pic"/>
          </p:nvPr>
        </p:nvSpPr>
        <p:spPr>
          <a:xfrm>
            <a:off x="9091612" y="3324733"/>
            <a:ext cx="2936876" cy="2936876"/>
          </a:xfrm>
          <a:prstGeom prst="rect">
            <a:avLst/>
          </a:prstGeom>
          <a:solidFill>
            <a:schemeClr val="accent5"/>
          </a:solidFill>
          <a:ln>
            <a:noFill/>
          </a:ln>
        </p:spPr>
      </p:sp>
      <p:sp>
        <p:nvSpPr>
          <p:cNvPr id="29" name="Google Shape;29;p17"/>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17"/>
          <p:cNvSpPr/>
          <p:nvPr/>
        </p:nvSpPr>
        <p:spPr>
          <a:xfrm>
            <a:off x="6548755" y="850167"/>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nvGrpSpPr>
          <p:cNvPr id="33" name="Google Shape;33;p17"/>
          <p:cNvGrpSpPr/>
          <p:nvPr/>
        </p:nvGrpSpPr>
        <p:grpSpPr>
          <a:xfrm>
            <a:off x="5585919" y="5592565"/>
            <a:ext cx="828358" cy="828358"/>
            <a:chOff x="3393179" y="4841987"/>
            <a:chExt cx="828358" cy="828358"/>
          </a:xfrm>
        </p:grpSpPr>
        <p:sp>
          <p:nvSpPr>
            <p:cNvPr id="34" name="Google Shape;34;p17"/>
            <p:cNvSpPr/>
            <p:nvPr/>
          </p:nvSpPr>
          <p:spPr>
            <a:xfrm rot="8100000">
              <a:off x="3537358" y="4940429"/>
              <a:ext cx="540001" cy="631474"/>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35" name="Google Shape;35;p17"/>
            <p:cNvSpPr/>
            <p:nvPr/>
          </p:nvSpPr>
          <p:spPr>
            <a:xfrm rot="-8100000">
              <a:off x="3544558" y="4858365"/>
              <a:ext cx="270000" cy="540001"/>
            </a:xfrm>
            <a:prstGeom prst="ellipse">
              <a:avLst/>
            </a:prstGeom>
            <a:gradFill>
              <a:gsLst>
                <a:gs pos="0">
                  <a:srgbClr val="453E75">
                    <a:alpha val="32941"/>
                  </a:srgbClr>
                </a:gs>
                <a:gs pos="100000">
                  <a:srgbClr val="59EFC0">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ntroduction">
  <p:cSld name="3_Introduction">
    <p:spTree>
      <p:nvGrpSpPr>
        <p:cNvPr id="36" name="Shape 36"/>
        <p:cNvGrpSpPr/>
        <p:nvPr/>
      </p:nvGrpSpPr>
      <p:grpSpPr>
        <a:xfrm>
          <a:off x="0" y="0"/>
          <a:ext cx="0" cy="0"/>
          <a:chOff x="0" y="0"/>
          <a:chExt cx="0" cy="0"/>
        </a:xfrm>
      </p:grpSpPr>
      <p:sp>
        <p:nvSpPr>
          <p:cNvPr id="37" name="Google Shape;37;p18"/>
          <p:cNvSpPr txBox="1"/>
          <p:nvPr>
            <p:ph type="title"/>
          </p:nvPr>
        </p:nvSpPr>
        <p:spPr>
          <a:xfrm>
            <a:off x="550863" y="4507200"/>
            <a:ext cx="4500562" cy="156295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8"/>
          <p:cNvSpPr/>
          <p:nvPr>
            <p:ph idx="2" type="pic"/>
          </p:nvPr>
        </p:nvSpPr>
        <p:spPr>
          <a:xfrm>
            <a:off x="0" y="0"/>
            <a:ext cx="3054096" cy="3776472"/>
          </a:xfrm>
          <a:prstGeom prst="rect">
            <a:avLst/>
          </a:prstGeom>
          <a:solidFill>
            <a:schemeClr val="accent5"/>
          </a:solidFill>
          <a:ln>
            <a:noFill/>
          </a:ln>
        </p:spPr>
      </p:sp>
      <p:sp>
        <p:nvSpPr>
          <p:cNvPr id="39" name="Google Shape;39;p18"/>
          <p:cNvSpPr/>
          <p:nvPr>
            <p:ph idx="3" type="pic"/>
          </p:nvPr>
        </p:nvSpPr>
        <p:spPr>
          <a:xfrm>
            <a:off x="3054096" y="0"/>
            <a:ext cx="3054096" cy="3776472"/>
          </a:xfrm>
          <a:prstGeom prst="rect">
            <a:avLst/>
          </a:prstGeom>
          <a:solidFill>
            <a:schemeClr val="accent5"/>
          </a:solidFill>
          <a:ln>
            <a:noFill/>
          </a:ln>
        </p:spPr>
      </p:sp>
      <p:sp>
        <p:nvSpPr>
          <p:cNvPr id="40" name="Google Shape;40;p18"/>
          <p:cNvSpPr/>
          <p:nvPr>
            <p:ph idx="4" type="pic"/>
          </p:nvPr>
        </p:nvSpPr>
        <p:spPr>
          <a:xfrm>
            <a:off x="6083808" y="0"/>
            <a:ext cx="3054096" cy="3776472"/>
          </a:xfrm>
          <a:prstGeom prst="rect">
            <a:avLst/>
          </a:prstGeom>
          <a:solidFill>
            <a:schemeClr val="accent5"/>
          </a:solidFill>
          <a:ln>
            <a:noFill/>
          </a:ln>
        </p:spPr>
      </p:sp>
      <p:sp>
        <p:nvSpPr>
          <p:cNvPr id="41" name="Google Shape;41;p18"/>
          <p:cNvSpPr/>
          <p:nvPr>
            <p:ph idx="5" type="pic"/>
          </p:nvPr>
        </p:nvSpPr>
        <p:spPr>
          <a:xfrm>
            <a:off x="9137904" y="0"/>
            <a:ext cx="3054096" cy="3776472"/>
          </a:xfrm>
          <a:prstGeom prst="rect">
            <a:avLst/>
          </a:prstGeom>
          <a:solidFill>
            <a:schemeClr val="accent5"/>
          </a:solidFill>
          <a:ln>
            <a:noFill/>
          </a:ln>
        </p:spPr>
      </p:sp>
      <p:sp>
        <p:nvSpPr>
          <p:cNvPr id="42" name="Google Shape;42;p18"/>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8"/>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8"/>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5" name="Google Shape;45;p18"/>
          <p:cNvSpPr txBox="1"/>
          <p:nvPr>
            <p:ph idx="1" type="body"/>
          </p:nvPr>
        </p:nvSpPr>
        <p:spPr>
          <a:xfrm>
            <a:off x="5262411" y="4508500"/>
            <a:ext cx="6221412" cy="1563688"/>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1000"/>
              </a:spcBef>
              <a:spcAft>
                <a:spcPts val="0"/>
              </a:spcAft>
              <a:buClr>
                <a:schemeClr val="lt1"/>
              </a:buClr>
              <a:buSzPts val="2000"/>
              <a:buFont typeface="Arial"/>
              <a:buChar char="•"/>
              <a:defRPr sz="2000"/>
            </a:lvl1pPr>
            <a:lvl2pPr indent="-228600" lvl="1" marL="914400" algn="l">
              <a:lnSpc>
                <a:spcPct val="110000"/>
              </a:lnSpc>
              <a:spcBef>
                <a:spcPts val="800"/>
              </a:spcBef>
              <a:spcAft>
                <a:spcPts val="0"/>
              </a:spcAft>
              <a:buClr>
                <a:schemeClr val="lt1"/>
              </a:buClr>
              <a:buSzPts val="1900"/>
              <a:buNone/>
              <a:defRPr sz="1900"/>
            </a:lvl2pPr>
            <a:lvl3pPr indent="-228600" lvl="2" marL="1371600" algn="l">
              <a:lnSpc>
                <a:spcPct val="110000"/>
              </a:lnSpc>
              <a:spcBef>
                <a:spcPts val="800"/>
              </a:spcBef>
              <a:spcAft>
                <a:spcPts val="0"/>
              </a:spcAft>
              <a:buClr>
                <a:schemeClr val="lt1"/>
              </a:buClr>
              <a:buSzPts val="1900"/>
              <a:buNone/>
              <a:defRPr sz="1900"/>
            </a:lvl3pPr>
            <a:lvl4pPr indent="-228600" lvl="3" marL="1828800" algn="l">
              <a:lnSpc>
                <a:spcPct val="110000"/>
              </a:lnSpc>
              <a:spcBef>
                <a:spcPts val="800"/>
              </a:spcBef>
              <a:spcAft>
                <a:spcPts val="0"/>
              </a:spcAft>
              <a:buClr>
                <a:schemeClr val="lt1"/>
              </a:buClr>
              <a:buSzPts val="1900"/>
              <a:buNone/>
              <a:defRPr sz="1900"/>
            </a:lvl4pPr>
            <a:lvl5pPr indent="-228600" lvl="4" marL="2286000" algn="l">
              <a:lnSpc>
                <a:spcPct val="110000"/>
              </a:lnSpc>
              <a:spcBef>
                <a:spcPts val="800"/>
              </a:spcBef>
              <a:spcAft>
                <a:spcPts val="0"/>
              </a:spcAft>
              <a:buClr>
                <a:schemeClr val="lt1"/>
              </a:buClr>
              <a:buSzPts val="1900"/>
              <a:buNone/>
              <a:defRPr sz="19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ection break">
  <p:cSld name="4_Section break">
    <p:bg>
      <p:bgPr>
        <a:solidFill>
          <a:schemeClr val="dk1"/>
        </a:solidFill>
      </p:bgPr>
    </p:bg>
    <p:spTree>
      <p:nvGrpSpPr>
        <p:cNvPr id="46" name="Shape 46"/>
        <p:cNvGrpSpPr/>
        <p:nvPr/>
      </p:nvGrpSpPr>
      <p:grpSpPr>
        <a:xfrm>
          <a:off x="0" y="0"/>
          <a:ext cx="0" cy="0"/>
          <a:chOff x="0" y="0"/>
          <a:chExt cx="0" cy="0"/>
        </a:xfrm>
      </p:grpSpPr>
      <p:sp>
        <p:nvSpPr>
          <p:cNvPr id="47" name="Google Shape;47;p19"/>
          <p:cNvSpPr/>
          <p:nvPr>
            <p:ph idx="2" type="pic"/>
          </p:nvPr>
        </p:nvSpPr>
        <p:spPr>
          <a:xfrm>
            <a:off x="0" y="0"/>
            <a:ext cx="12192000" cy="6858000"/>
          </a:xfrm>
          <a:prstGeom prst="rect">
            <a:avLst/>
          </a:prstGeom>
          <a:solidFill>
            <a:schemeClr val="accent5"/>
          </a:solidFill>
          <a:ln>
            <a:noFill/>
          </a:ln>
        </p:spPr>
      </p:sp>
      <p:sp>
        <p:nvSpPr>
          <p:cNvPr id="48" name="Google Shape;48;p19"/>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19"/>
          <p:cNvSpPr/>
          <p:nvPr/>
        </p:nvSpPr>
        <p:spPr>
          <a:xfrm>
            <a:off x="0" y="5773729"/>
            <a:ext cx="12192000" cy="1084271"/>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2" name="Google Shape;52;p19"/>
          <p:cNvSpPr/>
          <p:nvPr/>
        </p:nvSpPr>
        <p:spPr>
          <a:xfrm rot="10800000">
            <a:off x="0" y="-3"/>
            <a:ext cx="9000000" cy="6857998"/>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3" name="Google Shape;53;p19"/>
          <p:cNvSpPr txBox="1"/>
          <p:nvPr>
            <p:ph type="ctrTitle"/>
          </p:nvPr>
        </p:nvSpPr>
        <p:spPr>
          <a:xfrm>
            <a:off x="550863" y="549275"/>
            <a:ext cx="5437187" cy="2986234"/>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lt1"/>
              </a:buClr>
              <a:buSzPts val="6400"/>
              <a:buFont typeface="Play"/>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9"/>
          <p:cNvSpPr txBox="1"/>
          <p:nvPr>
            <p:ph idx="1" type="subTitle"/>
          </p:nvPr>
        </p:nvSpPr>
        <p:spPr>
          <a:xfrm>
            <a:off x="550863" y="3816724"/>
            <a:ext cx="5437187" cy="2265216"/>
          </a:xfrm>
          <a:prstGeom prst="rect">
            <a:avLst/>
          </a:prstGeom>
          <a:noFill/>
          <a:ln>
            <a:noFill/>
          </a:ln>
        </p:spPr>
        <p:txBody>
          <a:bodyPr anchorCtr="0" anchor="t" bIns="0" lIns="0" spcFirstLastPara="1" rIns="0" wrap="square" tIns="0">
            <a:noAutofit/>
          </a:bodyPr>
          <a:lstStyle>
            <a:lvl1pPr lvl="0" algn="l">
              <a:lnSpc>
                <a:spcPct val="110000"/>
              </a:lnSpc>
              <a:spcBef>
                <a:spcPts val="1000"/>
              </a:spcBef>
              <a:spcAft>
                <a:spcPts val="0"/>
              </a:spcAft>
              <a:buClr>
                <a:schemeClr val="lt1"/>
              </a:buClr>
              <a:buSzPts val="2400"/>
              <a:buNone/>
              <a:defRPr sz="2400"/>
            </a:lvl1pPr>
            <a:lvl2pPr lvl="1" algn="l">
              <a:lnSpc>
                <a:spcPct val="110000"/>
              </a:lnSpc>
              <a:spcBef>
                <a:spcPts val="800"/>
              </a:spcBef>
              <a:spcAft>
                <a:spcPts val="0"/>
              </a:spcAft>
              <a:buClr>
                <a:schemeClr val="lt1"/>
              </a:buClr>
              <a:buSzPts val="1800"/>
              <a:buChar char="•"/>
              <a:defRPr/>
            </a:lvl2pPr>
            <a:lvl3pPr lvl="2" algn="l">
              <a:lnSpc>
                <a:spcPct val="110000"/>
              </a:lnSpc>
              <a:spcBef>
                <a:spcPts val="800"/>
              </a:spcBef>
              <a:spcAft>
                <a:spcPts val="0"/>
              </a:spcAft>
              <a:buClr>
                <a:schemeClr val="lt1"/>
              </a:buClr>
              <a:buSzPts val="1800"/>
              <a:buChar char="•"/>
              <a:defRPr/>
            </a:lvl3pPr>
            <a:lvl4pPr lvl="3" algn="l">
              <a:lnSpc>
                <a:spcPct val="110000"/>
              </a:lnSpc>
              <a:spcBef>
                <a:spcPts val="800"/>
              </a:spcBef>
              <a:spcAft>
                <a:spcPts val="0"/>
              </a:spcAft>
              <a:buClr>
                <a:schemeClr val="lt1"/>
              </a:buClr>
              <a:buSzPts val="1800"/>
              <a:buChar char="•"/>
              <a:defRPr/>
            </a:lvl4pPr>
            <a:lvl5pPr lvl="4" algn="l">
              <a:lnSpc>
                <a:spcPct val="110000"/>
              </a:lnSpc>
              <a:spcBef>
                <a:spcPts val="800"/>
              </a:spcBef>
              <a:spcAft>
                <a:spcPts val="0"/>
              </a:spcAft>
              <a:buClr>
                <a:schemeClr val="lt1"/>
              </a:buClr>
              <a:buSzPts val="1800"/>
              <a:buChar char="•"/>
              <a:defRPr/>
            </a:lvl5pPr>
            <a:lvl6pPr lvl="5" algn="l">
              <a:lnSpc>
                <a:spcPct val="90000"/>
              </a:lnSpc>
              <a:spcBef>
                <a:spcPts val="8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ntent 3 column">
  <p:cSld name="11_Content 3 column">
    <p:spTree>
      <p:nvGrpSpPr>
        <p:cNvPr id="55" name="Shape 55"/>
        <p:cNvGrpSpPr/>
        <p:nvPr/>
      </p:nvGrpSpPr>
      <p:grpSpPr>
        <a:xfrm>
          <a:off x="0" y="0"/>
          <a:ext cx="0" cy="0"/>
          <a:chOff x="0" y="0"/>
          <a:chExt cx="0" cy="0"/>
        </a:xfrm>
      </p:grpSpPr>
      <p:grpSp>
        <p:nvGrpSpPr>
          <p:cNvPr id="56" name="Google Shape;56;p20"/>
          <p:cNvGrpSpPr/>
          <p:nvPr/>
        </p:nvGrpSpPr>
        <p:grpSpPr>
          <a:xfrm>
            <a:off x="100472" y="5036395"/>
            <a:ext cx="2083885" cy="2083885"/>
            <a:chOff x="4842143" y="3556857"/>
            <a:chExt cx="2083885" cy="2083885"/>
          </a:xfrm>
        </p:grpSpPr>
        <p:sp>
          <p:nvSpPr>
            <p:cNvPr id="57" name="Google Shape;57;p20"/>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8" name="Google Shape;58;p20"/>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9" name="Google Shape;59;p20"/>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60" name="Google Shape;60;p20"/>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61" name="Google Shape;61;p20"/>
          <p:cNvSpPr/>
          <p:nvPr/>
        </p:nvSpPr>
        <p:spPr>
          <a:xfrm rot="2700000">
            <a:off x="10834944" y="17126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62" name="Google Shape;62;p20"/>
          <p:cNvSpPr/>
          <p:nvPr/>
        </p:nvSpPr>
        <p:spPr>
          <a:xfrm rot="8100000">
            <a:off x="10849344" y="51834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63" name="Google Shape;63;p20"/>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64" name="Google Shape;64;p20"/>
          <p:cNvSpPr txBox="1"/>
          <p:nvPr>
            <p:ph type="title"/>
          </p:nvPr>
        </p:nvSpPr>
        <p:spPr>
          <a:xfrm>
            <a:off x="550862" y="549275"/>
            <a:ext cx="11097551" cy="1332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4800"/>
              <a:buFont typeface="Pla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0"/>
          <p:cNvSpPr txBox="1"/>
          <p:nvPr>
            <p:ph idx="1" type="body"/>
          </p:nvPr>
        </p:nvSpPr>
        <p:spPr>
          <a:xfrm>
            <a:off x="550864" y="1731375"/>
            <a:ext cx="3563936"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0" sz="2000" cap="none">
                <a:solidFill>
                  <a:schemeClr val="lt1"/>
                </a:solidFill>
                <a:latin typeface="Gill Sans"/>
                <a:ea typeface="Gill Sans"/>
                <a:cs typeface="Gill Sans"/>
                <a:sym typeface="Gill Sans"/>
              </a:defRPr>
            </a:lvl1pPr>
            <a:lvl2pPr indent="-228600" lvl="1" marL="914400" algn="l">
              <a:lnSpc>
                <a:spcPct val="110000"/>
              </a:lnSpc>
              <a:spcBef>
                <a:spcPts val="800"/>
              </a:spcBef>
              <a:spcAft>
                <a:spcPts val="0"/>
              </a:spcAft>
              <a:buClr>
                <a:schemeClr val="lt1"/>
              </a:buClr>
              <a:buSzPts val="2000"/>
              <a:buNone/>
              <a:defRPr b="1" sz="2000"/>
            </a:lvl2pPr>
            <a:lvl3pPr indent="-228600" lvl="2" marL="1371600" algn="l">
              <a:lnSpc>
                <a:spcPct val="110000"/>
              </a:lnSpc>
              <a:spcBef>
                <a:spcPts val="800"/>
              </a:spcBef>
              <a:spcAft>
                <a:spcPts val="0"/>
              </a:spcAft>
              <a:buClr>
                <a:schemeClr val="lt1"/>
              </a:buClr>
              <a:buSzPts val="1800"/>
              <a:buNone/>
              <a:defRPr b="1" sz="1800"/>
            </a:lvl3pPr>
            <a:lvl4pPr indent="-228600" lvl="3" marL="1828800" algn="l">
              <a:lnSpc>
                <a:spcPct val="110000"/>
              </a:lnSpc>
              <a:spcBef>
                <a:spcPts val="800"/>
              </a:spcBef>
              <a:spcAft>
                <a:spcPts val="0"/>
              </a:spcAft>
              <a:buClr>
                <a:schemeClr val="lt1"/>
              </a:buClr>
              <a:buSzPts val="1600"/>
              <a:buNone/>
              <a:defRPr b="1" sz="1600"/>
            </a:lvl4pPr>
            <a:lvl5pPr indent="-228600" lvl="4" marL="2286000" algn="l">
              <a:lnSpc>
                <a:spcPct val="110000"/>
              </a:lnSpc>
              <a:spcBef>
                <a:spcPts val="800"/>
              </a:spcBef>
              <a:spcAft>
                <a:spcPts val="0"/>
              </a:spcAft>
              <a:buClr>
                <a:schemeClr val="lt1"/>
              </a:buClr>
              <a:buSzPts val="1600"/>
              <a:buNone/>
              <a:defRPr b="1" sz="1600"/>
            </a:lvl5pPr>
            <a:lvl6pPr indent="-228600" lvl="5" marL="2743200" algn="l">
              <a:lnSpc>
                <a:spcPct val="90000"/>
              </a:lnSpc>
              <a:spcBef>
                <a:spcPts val="8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66" name="Google Shape;66;p20"/>
          <p:cNvSpPr txBox="1"/>
          <p:nvPr>
            <p:ph idx="2" type="body"/>
          </p:nvPr>
        </p:nvSpPr>
        <p:spPr>
          <a:xfrm>
            <a:off x="559476" y="2432304"/>
            <a:ext cx="3563936" cy="3515555"/>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1000"/>
              </a:spcBef>
              <a:spcAft>
                <a:spcPts val="0"/>
              </a:spcAft>
              <a:buClr>
                <a:schemeClr val="lt1"/>
              </a:buClr>
              <a:buSzPts val="1800"/>
              <a:buChar char="•"/>
              <a:defRPr sz="1800"/>
            </a:lvl1pPr>
            <a:lvl2pPr indent="-342900" lvl="1" marL="914400" algn="l">
              <a:lnSpc>
                <a:spcPct val="110000"/>
              </a:lnSpc>
              <a:spcBef>
                <a:spcPts val="800"/>
              </a:spcBef>
              <a:spcAft>
                <a:spcPts val="0"/>
              </a:spcAft>
              <a:buClr>
                <a:schemeClr val="lt1"/>
              </a:buClr>
              <a:buSzPts val="1800"/>
              <a:buChar char="•"/>
              <a:defRPr sz="1800"/>
            </a:lvl2pPr>
            <a:lvl3pPr indent="-342900" lvl="2" marL="1371600" algn="l">
              <a:lnSpc>
                <a:spcPct val="110000"/>
              </a:lnSpc>
              <a:spcBef>
                <a:spcPts val="800"/>
              </a:spcBef>
              <a:spcAft>
                <a:spcPts val="0"/>
              </a:spcAft>
              <a:buClr>
                <a:schemeClr val="lt1"/>
              </a:buClr>
              <a:buSzPts val="1800"/>
              <a:buChar char="•"/>
              <a:defRPr sz="1800"/>
            </a:lvl3pPr>
            <a:lvl4pPr indent="-342900" lvl="3" marL="1828800" algn="l">
              <a:lnSpc>
                <a:spcPct val="110000"/>
              </a:lnSpc>
              <a:spcBef>
                <a:spcPts val="800"/>
              </a:spcBef>
              <a:spcAft>
                <a:spcPts val="0"/>
              </a:spcAft>
              <a:buClr>
                <a:schemeClr val="lt1"/>
              </a:buClr>
              <a:buSzPts val="1800"/>
              <a:buChar char="•"/>
              <a:defRPr sz="1800"/>
            </a:lvl4pPr>
            <a:lvl5pPr indent="-342900" lvl="4" marL="2286000" algn="l">
              <a:lnSpc>
                <a:spcPct val="110000"/>
              </a:lnSpc>
              <a:spcBef>
                <a:spcPts val="800"/>
              </a:spcBef>
              <a:spcAft>
                <a:spcPts val="0"/>
              </a:spcAft>
              <a:buClr>
                <a:schemeClr val="lt1"/>
              </a:buClr>
              <a:buSzPts val="1800"/>
              <a:buChar char="•"/>
              <a:defRPr sz="18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7" name="Google Shape;67;p20"/>
          <p:cNvSpPr txBox="1"/>
          <p:nvPr>
            <p:ph idx="3" type="body"/>
          </p:nvPr>
        </p:nvSpPr>
        <p:spPr>
          <a:xfrm>
            <a:off x="4341573" y="1731375"/>
            <a:ext cx="3566160"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0" sz="2000" cap="none">
                <a:solidFill>
                  <a:schemeClr val="lt1"/>
                </a:solidFill>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8" name="Google Shape;68;p20"/>
          <p:cNvSpPr txBox="1"/>
          <p:nvPr>
            <p:ph idx="4" type="body"/>
          </p:nvPr>
        </p:nvSpPr>
        <p:spPr>
          <a:xfrm>
            <a:off x="4341573" y="2427370"/>
            <a:ext cx="3508755" cy="3515555"/>
          </a:xfrm>
          <a:prstGeom prst="rect">
            <a:avLst/>
          </a:prstGeom>
          <a:noFill/>
          <a:ln>
            <a:noFill/>
          </a:ln>
        </p:spPr>
        <p:txBody>
          <a:bodyPr anchorCtr="0" anchor="t" bIns="0" lIns="0" spcFirstLastPara="1" rIns="0" wrap="square" tIns="0">
            <a:noAutofit/>
          </a:bodyPr>
          <a:lstStyle>
            <a:lvl1pPr indent="-336550" lvl="0" marL="457200" algn="l">
              <a:lnSpc>
                <a:spcPct val="110000"/>
              </a:lnSpc>
              <a:spcBef>
                <a:spcPts val="1000"/>
              </a:spcBef>
              <a:spcAft>
                <a:spcPts val="0"/>
              </a:spcAft>
              <a:buClr>
                <a:schemeClr val="lt1"/>
              </a:buClr>
              <a:buSzPts val="1700"/>
              <a:buChar char="•"/>
              <a:defRPr sz="1700"/>
            </a:lvl1pPr>
            <a:lvl2pPr indent="-336550" lvl="1" marL="914400" algn="l">
              <a:lnSpc>
                <a:spcPct val="110000"/>
              </a:lnSpc>
              <a:spcBef>
                <a:spcPts val="800"/>
              </a:spcBef>
              <a:spcAft>
                <a:spcPts val="0"/>
              </a:spcAft>
              <a:buClr>
                <a:schemeClr val="lt1"/>
              </a:buClr>
              <a:buSzPts val="1700"/>
              <a:buChar char="•"/>
              <a:defRPr sz="1700"/>
            </a:lvl2pPr>
            <a:lvl3pPr indent="-336550" lvl="2" marL="1371600" algn="l">
              <a:lnSpc>
                <a:spcPct val="110000"/>
              </a:lnSpc>
              <a:spcBef>
                <a:spcPts val="800"/>
              </a:spcBef>
              <a:spcAft>
                <a:spcPts val="0"/>
              </a:spcAft>
              <a:buClr>
                <a:schemeClr val="lt1"/>
              </a:buClr>
              <a:buSzPts val="1700"/>
              <a:buChar char="•"/>
              <a:defRPr sz="1700"/>
            </a:lvl3pPr>
            <a:lvl4pPr indent="-336550" lvl="3" marL="1828800" algn="l">
              <a:lnSpc>
                <a:spcPct val="110000"/>
              </a:lnSpc>
              <a:spcBef>
                <a:spcPts val="800"/>
              </a:spcBef>
              <a:spcAft>
                <a:spcPts val="0"/>
              </a:spcAft>
              <a:buClr>
                <a:schemeClr val="lt1"/>
              </a:buClr>
              <a:buSzPts val="1700"/>
              <a:buChar char="•"/>
              <a:defRPr sz="1700"/>
            </a:lvl4pPr>
            <a:lvl5pPr indent="-336550" lvl="4" marL="2286000" algn="l">
              <a:lnSpc>
                <a:spcPct val="110000"/>
              </a:lnSpc>
              <a:spcBef>
                <a:spcPts val="800"/>
              </a:spcBef>
              <a:spcAft>
                <a:spcPts val="0"/>
              </a:spcAft>
              <a:buClr>
                <a:schemeClr val="lt1"/>
              </a:buClr>
              <a:buSzPts val="1700"/>
              <a:buChar char="•"/>
              <a:defRPr sz="17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9" name="Google Shape;69;p20"/>
          <p:cNvSpPr txBox="1"/>
          <p:nvPr>
            <p:ph idx="5" type="body"/>
          </p:nvPr>
        </p:nvSpPr>
        <p:spPr>
          <a:xfrm>
            <a:off x="8139659" y="1731375"/>
            <a:ext cx="3566160"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0" sz="2000" cap="none">
                <a:solidFill>
                  <a:schemeClr val="lt1"/>
                </a:solidFill>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0" name="Google Shape;70;p20"/>
          <p:cNvSpPr txBox="1"/>
          <p:nvPr>
            <p:ph idx="6" type="body"/>
          </p:nvPr>
        </p:nvSpPr>
        <p:spPr>
          <a:xfrm>
            <a:off x="8139659" y="2427370"/>
            <a:ext cx="3508755" cy="3515555"/>
          </a:xfrm>
          <a:prstGeom prst="rect">
            <a:avLst/>
          </a:prstGeom>
          <a:noFill/>
          <a:ln>
            <a:noFill/>
          </a:ln>
        </p:spPr>
        <p:txBody>
          <a:bodyPr anchorCtr="0" anchor="t" bIns="0" lIns="0" spcFirstLastPara="1" rIns="0" wrap="square" tIns="0">
            <a:noAutofit/>
          </a:bodyPr>
          <a:lstStyle>
            <a:lvl1pPr indent="-336550" lvl="0" marL="457200" algn="l">
              <a:lnSpc>
                <a:spcPct val="110000"/>
              </a:lnSpc>
              <a:spcBef>
                <a:spcPts val="1000"/>
              </a:spcBef>
              <a:spcAft>
                <a:spcPts val="0"/>
              </a:spcAft>
              <a:buClr>
                <a:schemeClr val="lt1"/>
              </a:buClr>
              <a:buSzPts val="1700"/>
              <a:buChar char="•"/>
              <a:defRPr sz="1700"/>
            </a:lvl1pPr>
            <a:lvl2pPr indent="-336550" lvl="1" marL="914400" algn="l">
              <a:lnSpc>
                <a:spcPct val="110000"/>
              </a:lnSpc>
              <a:spcBef>
                <a:spcPts val="800"/>
              </a:spcBef>
              <a:spcAft>
                <a:spcPts val="0"/>
              </a:spcAft>
              <a:buClr>
                <a:schemeClr val="lt1"/>
              </a:buClr>
              <a:buSzPts val="1700"/>
              <a:buChar char="•"/>
              <a:defRPr sz="1700"/>
            </a:lvl2pPr>
            <a:lvl3pPr indent="-336550" lvl="2" marL="1371600" algn="l">
              <a:lnSpc>
                <a:spcPct val="110000"/>
              </a:lnSpc>
              <a:spcBef>
                <a:spcPts val="800"/>
              </a:spcBef>
              <a:spcAft>
                <a:spcPts val="0"/>
              </a:spcAft>
              <a:buClr>
                <a:schemeClr val="lt1"/>
              </a:buClr>
              <a:buSzPts val="1700"/>
              <a:buChar char="•"/>
              <a:defRPr sz="1700"/>
            </a:lvl3pPr>
            <a:lvl4pPr indent="-336550" lvl="3" marL="1828800" algn="l">
              <a:lnSpc>
                <a:spcPct val="110000"/>
              </a:lnSpc>
              <a:spcBef>
                <a:spcPts val="800"/>
              </a:spcBef>
              <a:spcAft>
                <a:spcPts val="0"/>
              </a:spcAft>
              <a:buClr>
                <a:schemeClr val="lt1"/>
              </a:buClr>
              <a:buSzPts val="1700"/>
              <a:buChar char="•"/>
              <a:defRPr sz="1700"/>
            </a:lvl4pPr>
            <a:lvl5pPr indent="-336550" lvl="4" marL="2286000" algn="l">
              <a:lnSpc>
                <a:spcPct val="110000"/>
              </a:lnSpc>
              <a:spcBef>
                <a:spcPts val="800"/>
              </a:spcBef>
              <a:spcAft>
                <a:spcPts val="0"/>
              </a:spcAft>
              <a:buClr>
                <a:schemeClr val="lt1"/>
              </a:buClr>
              <a:buSzPts val="1700"/>
              <a:buChar char="•"/>
              <a:defRPr sz="17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20"/>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hart Table Timeline" type="obj">
  <p:cSld name="OBJECT">
    <p:spTree>
      <p:nvGrpSpPr>
        <p:cNvPr id="74" name="Shape 74"/>
        <p:cNvGrpSpPr/>
        <p:nvPr/>
      </p:nvGrpSpPr>
      <p:grpSpPr>
        <a:xfrm>
          <a:off x="0" y="0"/>
          <a:ext cx="0" cy="0"/>
          <a:chOff x="0" y="0"/>
          <a:chExt cx="0" cy="0"/>
        </a:xfrm>
      </p:grpSpPr>
      <p:grpSp>
        <p:nvGrpSpPr>
          <p:cNvPr id="75" name="Google Shape;75;p21"/>
          <p:cNvGrpSpPr/>
          <p:nvPr/>
        </p:nvGrpSpPr>
        <p:grpSpPr>
          <a:xfrm>
            <a:off x="363888" y="5322560"/>
            <a:ext cx="1030305" cy="1030305"/>
            <a:chOff x="10240859" y="1436639"/>
            <a:chExt cx="1030305" cy="1030305"/>
          </a:xfrm>
        </p:grpSpPr>
        <p:sp>
          <p:nvSpPr>
            <p:cNvPr id="76" name="Google Shape;76;p21"/>
            <p:cNvSpPr/>
            <p:nvPr/>
          </p:nvSpPr>
          <p:spPr>
            <a:xfrm rot="-8100000">
              <a:off x="10268976" y="1743588"/>
              <a:ext cx="926985" cy="463493"/>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7" name="Google Shape;77;p21"/>
            <p:cNvSpPr/>
            <p:nvPr/>
          </p:nvSpPr>
          <p:spPr>
            <a:xfrm rot="-2700000">
              <a:off x="11115555" y="1939340"/>
              <a:ext cx="53549" cy="233295"/>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8" name="Google Shape;78;p21"/>
            <p:cNvSpPr/>
            <p:nvPr/>
          </p:nvSpPr>
          <p:spPr>
            <a:xfrm rot="-2700000">
              <a:off x="10625042" y="1448827"/>
              <a:ext cx="53549" cy="233295"/>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9" name="Google Shape;79;p21"/>
            <p:cNvSpPr/>
            <p:nvPr/>
          </p:nvSpPr>
          <p:spPr>
            <a:xfrm rot="-8100000">
              <a:off x="10292519" y="1686748"/>
              <a:ext cx="926985" cy="530086"/>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80" name="Google Shape;80;p21"/>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4800"/>
              <a:buFont typeface="Pla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1"/>
          <p:cNvSpPr txBox="1"/>
          <p:nvPr>
            <p:ph idx="1" type="body"/>
          </p:nvPr>
        </p:nvSpPr>
        <p:spPr>
          <a:xfrm>
            <a:off x="550863" y="2113199"/>
            <a:ext cx="11090274" cy="3979625"/>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1000"/>
              </a:spcBef>
              <a:spcAft>
                <a:spcPts val="0"/>
              </a:spcAft>
              <a:buClr>
                <a:schemeClr val="lt1"/>
              </a:buClr>
              <a:buSzPts val="1800"/>
              <a:buChar char="•"/>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2" name="Google Shape;82;p21"/>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1"/>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nt 2 column (comparison slide)" type="twoTxTwoObj">
  <p:cSld name="TWO_OBJECTS_WITH_TEXT">
    <p:spTree>
      <p:nvGrpSpPr>
        <p:cNvPr id="85" name="Shape 85"/>
        <p:cNvGrpSpPr/>
        <p:nvPr/>
      </p:nvGrpSpPr>
      <p:grpSpPr>
        <a:xfrm>
          <a:off x="0" y="0"/>
          <a:ext cx="0" cy="0"/>
          <a:chOff x="0" y="0"/>
          <a:chExt cx="0" cy="0"/>
        </a:xfrm>
      </p:grpSpPr>
      <p:sp>
        <p:nvSpPr>
          <p:cNvPr id="86" name="Google Shape;86;p22"/>
          <p:cNvSpPr/>
          <p:nvPr/>
        </p:nvSpPr>
        <p:spPr>
          <a:xfrm>
            <a:off x="11091612" y="5893466"/>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7" name="Google Shape;87;p22"/>
          <p:cNvSpPr/>
          <p:nvPr/>
        </p:nvSpPr>
        <p:spPr>
          <a:xfrm>
            <a:off x="11451612" y="5827878"/>
            <a:ext cx="379049" cy="360000"/>
          </a:xfrm>
          <a:prstGeom prst="rect">
            <a:avLst/>
          </a:prstGeom>
          <a:solidFill>
            <a:schemeClr val="dk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8" name="Google Shape;88;p22"/>
          <p:cNvSpPr txBox="1"/>
          <p:nvPr>
            <p:ph type="title"/>
          </p:nvPr>
        </p:nvSpPr>
        <p:spPr>
          <a:xfrm>
            <a:off x="550862" y="549275"/>
            <a:ext cx="11097551" cy="1332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4800"/>
              <a:buFont typeface="Pla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2"/>
          <p:cNvSpPr txBox="1"/>
          <p:nvPr>
            <p:ph idx="1" type="body"/>
          </p:nvPr>
        </p:nvSpPr>
        <p:spPr>
          <a:xfrm>
            <a:off x="550864" y="1731375"/>
            <a:ext cx="5437186"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1400"/>
              <a:buNone/>
              <a:defRPr b="0" sz="1400" cap="none">
                <a:solidFill>
                  <a:schemeClr val="lt1"/>
                </a:solidFill>
                <a:latin typeface="Gill Sans"/>
                <a:ea typeface="Gill Sans"/>
                <a:cs typeface="Gill Sans"/>
                <a:sym typeface="Gill Sans"/>
              </a:defRPr>
            </a:lvl1pPr>
            <a:lvl2pPr indent="-228600" lvl="1" marL="914400" algn="l">
              <a:lnSpc>
                <a:spcPct val="110000"/>
              </a:lnSpc>
              <a:spcBef>
                <a:spcPts val="800"/>
              </a:spcBef>
              <a:spcAft>
                <a:spcPts val="0"/>
              </a:spcAft>
              <a:buClr>
                <a:schemeClr val="lt1"/>
              </a:buClr>
              <a:buSzPts val="2000"/>
              <a:buNone/>
              <a:defRPr b="1" sz="2000"/>
            </a:lvl2pPr>
            <a:lvl3pPr indent="-228600" lvl="2" marL="1371600" algn="l">
              <a:lnSpc>
                <a:spcPct val="110000"/>
              </a:lnSpc>
              <a:spcBef>
                <a:spcPts val="800"/>
              </a:spcBef>
              <a:spcAft>
                <a:spcPts val="0"/>
              </a:spcAft>
              <a:buClr>
                <a:schemeClr val="lt1"/>
              </a:buClr>
              <a:buSzPts val="1800"/>
              <a:buNone/>
              <a:defRPr b="1" sz="1800"/>
            </a:lvl3pPr>
            <a:lvl4pPr indent="-228600" lvl="3" marL="1828800" algn="l">
              <a:lnSpc>
                <a:spcPct val="110000"/>
              </a:lnSpc>
              <a:spcBef>
                <a:spcPts val="800"/>
              </a:spcBef>
              <a:spcAft>
                <a:spcPts val="0"/>
              </a:spcAft>
              <a:buClr>
                <a:schemeClr val="lt1"/>
              </a:buClr>
              <a:buSzPts val="1600"/>
              <a:buNone/>
              <a:defRPr b="1" sz="1600"/>
            </a:lvl4pPr>
            <a:lvl5pPr indent="-228600" lvl="4" marL="2286000" algn="l">
              <a:lnSpc>
                <a:spcPct val="110000"/>
              </a:lnSpc>
              <a:spcBef>
                <a:spcPts val="800"/>
              </a:spcBef>
              <a:spcAft>
                <a:spcPts val="0"/>
              </a:spcAft>
              <a:buClr>
                <a:schemeClr val="lt1"/>
              </a:buClr>
              <a:buSzPts val="1600"/>
              <a:buNone/>
              <a:defRPr b="1" sz="1600"/>
            </a:lvl5pPr>
            <a:lvl6pPr indent="-228600" lvl="5" marL="2743200" algn="l">
              <a:lnSpc>
                <a:spcPct val="90000"/>
              </a:lnSpc>
              <a:spcBef>
                <a:spcPts val="8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0" name="Google Shape;90;p22"/>
          <p:cNvSpPr txBox="1"/>
          <p:nvPr>
            <p:ph idx="2" type="body"/>
          </p:nvPr>
        </p:nvSpPr>
        <p:spPr>
          <a:xfrm>
            <a:off x="550863" y="2427370"/>
            <a:ext cx="5429114" cy="3515555"/>
          </a:xfrm>
          <a:prstGeom prst="rect">
            <a:avLst/>
          </a:prstGeom>
          <a:noFill/>
          <a:ln>
            <a:noFill/>
          </a:ln>
        </p:spPr>
        <p:txBody>
          <a:bodyPr anchorCtr="0" anchor="t" bIns="0" lIns="0" spcFirstLastPara="1" rIns="0" wrap="square" tIns="0">
            <a:noAutofit/>
          </a:bodyPr>
          <a:lstStyle>
            <a:lvl1pPr indent="-381000" lvl="0" marL="457200" algn="l">
              <a:lnSpc>
                <a:spcPct val="110000"/>
              </a:lnSpc>
              <a:spcBef>
                <a:spcPts val="1000"/>
              </a:spcBef>
              <a:spcAft>
                <a:spcPts val="0"/>
              </a:spcAft>
              <a:buClr>
                <a:schemeClr val="lt1"/>
              </a:buClr>
              <a:buSzPts val="2400"/>
              <a:buChar char="•"/>
              <a:defRPr sz="2400"/>
            </a:lvl1pPr>
            <a:lvl2pPr indent="-330200" lvl="1" marL="914400" algn="l">
              <a:lnSpc>
                <a:spcPct val="110000"/>
              </a:lnSpc>
              <a:spcBef>
                <a:spcPts val="800"/>
              </a:spcBef>
              <a:spcAft>
                <a:spcPts val="0"/>
              </a:spcAft>
              <a:buClr>
                <a:schemeClr val="lt1"/>
              </a:buClr>
              <a:buSzPts val="1600"/>
              <a:buChar char="•"/>
              <a:defRPr sz="1600"/>
            </a:lvl2pPr>
            <a:lvl3pPr indent="-330200" lvl="2" marL="1371600" algn="l">
              <a:lnSpc>
                <a:spcPct val="110000"/>
              </a:lnSpc>
              <a:spcBef>
                <a:spcPts val="800"/>
              </a:spcBef>
              <a:spcAft>
                <a:spcPts val="0"/>
              </a:spcAft>
              <a:buClr>
                <a:schemeClr val="lt1"/>
              </a:buClr>
              <a:buSzPts val="1600"/>
              <a:buChar char="•"/>
              <a:defRPr sz="1600"/>
            </a:lvl3pPr>
            <a:lvl4pPr indent="-330200" lvl="3" marL="1828800" algn="l">
              <a:lnSpc>
                <a:spcPct val="110000"/>
              </a:lnSpc>
              <a:spcBef>
                <a:spcPts val="800"/>
              </a:spcBef>
              <a:spcAft>
                <a:spcPts val="0"/>
              </a:spcAft>
              <a:buClr>
                <a:schemeClr val="lt1"/>
              </a:buClr>
              <a:buSzPts val="1600"/>
              <a:buChar char="•"/>
              <a:defRPr sz="1600"/>
            </a:lvl4pPr>
            <a:lvl5pPr indent="-330200" lvl="4" marL="2286000" algn="l">
              <a:lnSpc>
                <a:spcPct val="110000"/>
              </a:lnSpc>
              <a:spcBef>
                <a:spcPts val="800"/>
              </a:spcBef>
              <a:spcAft>
                <a:spcPts val="0"/>
              </a:spcAft>
              <a:buClr>
                <a:schemeClr val="lt1"/>
              </a:buClr>
              <a:buSzPts val="1600"/>
              <a:buChar char="•"/>
              <a:defRPr sz="16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1" name="Google Shape;91;p22"/>
          <p:cNvSpPr txBox="1"/>
          <p:nvPr>
            <p:ph idx="3" type="body"/>
          </p:nvPr>
        </p:nvSpPr>
        <p:spPr>
          <a:xfrm>
            <a:off x="6212024" y="1731375"/>
            <a:ext cx="5436392" cy="535354"/>
          </a:xfrm>
          <a:prstGeom prst="rect">
            <a:avLst/>
          </a:prstGeom>
          <a:noFill/>
          <a:ln>
            <a:noFill/>
          </a:ln>
        </p:spPr>
        <p:txBody>
          <a:bodyPr anchorCtr="0" anchor="b" bIns="0" lIns="0" spcFirstLastPara="1" rIns="0" wrap="square" tIns="0">
            <a:noAutofit/>
          </a:bodyPr>
          <a:lstStyle>
            <a:lvl1pPr indent="-228600" lvl="0" marL="457200" algn="l">
              <a:lnSpc>
                <a:spcPct val="110000"/>
              </a:lnSpc>
              <a:spcBef>
                <a:spcPts val="1000"/>
              </a:spcBef>
              <a:spcAft>
                <a:spcPts val="0"/>
              </a:spcAft>
              <a:buClr>
                <a:schemeClr val="lt1"/>
              </a:buClr>
              <a:buSzPts val="1400"/>
              <a:buNone/>
              <a:defRPr b="0" sz="1400" cap="none">
                <a:solidFill>
                  <a:schemeClr val="lt1"/>
                </a:solidFill>
              </a:defRPr>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2" name="Google Shape;92;p22"/>
          <p:cNvSpPr txBox="1"/>
          <p:nvPr>
            <p:ph idx="4" type="body"/>
          </p:nvPr>
        </p:nvSpPr>
        <p:spPr>
          <a:xfrm>
            <a:off x="6212023" y="2427370"/>
            <a:ext cx="5436391" cy="3515555"/>
          </a:xfrm>
          <a:prstGeom prst="rect">
            <a:avLst/>
          </a:prstGeom>
          <a:noFill/>
          <a:ln>
            <a:noFill/>
          </a:ln>
        </p:spPr>
        <p:txBody>
          <a:bodyPr anchorCtr="0" anchor="t" bIns="0" lIns="0" spcFirstLastPara="1" rIns="0" wrap="square" tIns="0">
            <a:noAutofit/>
          </a:bodyPr>
          <a:lstStyle>
            <a:lvl1pPr indent="-381000" lvl="0" marL="457200" algn="l">
              <a:lnSpc>
                <a:spcPct val="110000"/>
              </a:lnSpc>
              <a:spcBef>
                <a:spcPts val="1000"/>
              </a:spcBef>
              <a:spcAft>
                <a:spcPts val="0"/>
              </a:spcAft>
              <a:buClr>
                <a:schemeClr val="lt1"/>
              </a:buClr>
              <a:buSzPts val="2400"/>
              <a:buChar char="•"/>
              <a:defRPr sz="2400"/>
            </a:lvl1pPr>
            <a:lvl2pPr indent="-330200" lvl="1" marL="914400" algn="l">
              <a:lnSpc>
                <a:spcPct val="110000"/>
              </a:lnSpc>
              <a:spcBef>
                <a:spcPts val="800"/>
              </a:spcBef>
              <a:spcAft>
                <a:spcPts val="0"/>
              </a:spcAft>
              <a:buClr>
                <a:schemeClr val="lt1"/>
              </a:buClr>
              <a:buSzPts val="1600"/>
              <a:buChar char="•"/>
              <a:defRPr sz="1600"/>
            </a:lvl2pPr>
            <a:lvl3pPr indent="-330200" lvl="2" marL="1371600" algn="l">
              <a:lnSpc>
                <a:spcPct val="110000"/>
              </a:lnSpc>
              <a:spcBef>
                <a:spcPts val="800"/>
              </a:spcBef>
              <a:spcAft>
                <a:spcPts val="0"/>
              </a:spcAft>
              <a:buClr>
                <a:schemeClr val="lt1"/>
              </a:buClr>
              <a:buSzPts val="1600"/>
              <a:buChar char="•"/>
              <a:defRPr sz="1600"/>
            </a:lvl3pPr>
            <a:lvl4pPr indent="-330200" lvl="3" marL="1828800" algn="l">
              <a:lnSpc>
                <a:spcPct val="110000"/>
              </a:lnSpc>
              <a:spcBef>
                <a:spcPts val="800"/>
              </a:spcBef>
              <a:spcAft>
                <a:spcPts val="0"/>
              </a:spcAft>
              <a:buClr>
                <a:schemeClr val="lt1"/>
              </a:buClr>
              <a:buSzPts val="1600"/>
              <a:buChar char="•"/>
              <a:defRPr sz="1600"/>
            </a:lvl4pPr>
            <a:lvl5pPr indent="-330200" lvl="4" marL="2286000" algn="l">
              <a:lnSpc>
                <a:spcPct val="110000"/>
              </a:lnSpc>
              <a:spcBef>
                <a:spcPts val="800"/>
              </a:spcBef>
              <a:spcAft>
                <a:spcPts val="0"/>
              </a:spcAft>
              <a:buClr>
                <a:schemeClr val="lt1"/>
              </a:buClr>
              <a:buSzPts val="1600"/>
              <a:buChar char="•"/>
              <a:defRPr sz="16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3" name="Google Shape;93;p22"/>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2"/>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Summary">
  <p:cSld name="12_Summary">
    <p:spTree>
      <p:nvGrpSpPr>
        <p:cNvPr id="96" name="Shape 96"/>
        <p:cNvGrpSpPr/>
        <p:nvPr/>
      </p:nvGrpSpPr>
      <p:grpSpPr>
        <a:xfrm>
          <a:off x="0" y="0"/>
          <a:ext cx="0" cy="0"/>
          <a:chOff x="0" y="0"/>
          <a:chExt cx="0" cy="0"/>
        </a:xfrm>
      </p:grpSpPr>
      <p:sp>
        <p:nvSpPr>
          <p:cNvPr id="97" name="Google Shape;97;p23"/>
          <p:cNvSpPr txBox="1"/>
          <p:nvPr>
            <p:ph type="title"/>
          </p:nvPr>
        </p:nvSpPr>
        <p:spPr>
          <a:xfrm>
            <a:off x="550863" y="4508500"/>
            <a:ext cx="4500562" cy="156295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3"/>
          <p:cNvSpPr/>
          <p:nvPr>
            <p:ph idx="2" type="pic"/>
          </p:nvPr>
        </p:nvSpPr>
        <p:spPr>
          <a:xfrm>
            <a:off x="0" y="0"/>
            <a:ext cx="12192000" cy="3776472"/>
          </a:xfrm>
          <a:prstGeom prst="rect">
            <a:avLst/>
          </a:prstGeom>
          <a:solidFill>
            <a:schemeClr val="accent5"/>
          </a:solidFill>
          <a:ln>
            <a:noFill/>
          </a:ln>
        </p:spPr>
      </p:sp>
      <p:sp>
        <p:nvSpPr>
          <p:cNvPr id="99" name="Google Shape;99;p23"/>
          <p:cNvSpPr txBox="1"/>
          <p:nvPr>
            <p:ph idx="1" type="body"/>
          </p:nvPr>
        </p:nvSpPr>
        <p:spPr>
          <a:xfrm>
            <a:off x="5262411" y="4508500"/>
            <a:ext cx="6221412" cy="1563688"/>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sz="2000"/>
            </a:lvl1pPr>
            <a:lvl2pPr indent="-228600" lvl="1" marL="914400" algn="l">
              <a:lnSpc>
                <a:spcPct val="110000"/>
              </a:lnSpc>
              <a:spcBef>
                <a:spcPts val="800"/>
              </a:spcBef>
              <a:spcAft>
                <a:spcPts val="0"/>
              </a:spcAft>
              <a:buClr>
                <a:schemeClr val="lt1"/>
              </a:buClr>
              <a:buSzPts val="1900"/>
              <a:buNone/>
              <a:defRPr sz="1900"/>
            </a:lvl2pPr>
            <a:lvl3pPr indent="-228600" lvl="2" marL="1371600" algn="l">
              <a:lnSpc>
                <a:spcPct val="110000"/>
              </a:lnSpc>
              <a:spcBef>
                <a:spcPts val="800"/>
              </a:spcBef>
              <a:spcAft>
                <a:spcPts val="0"/>
              </a:spcAft>
              <a:buClr>
                <a:schemeClr val="lt1"/>
              </a:buClr>
              <a:buSzPts val="1900"/>
              <a:buNone/>
              <a:defRPr sz="1900"/>
            </a:lvl3pPr>
            <a:lvl4pPr indent="-228600" lvl="3" marL="1828800" algn="l">
              <a:lnSpc>
                <a:spcPct val="110000"/>
              </a:lnSpc>
              <a:spcBef>
                <a:spcPts val="800"/>
              </a:spcBef>
              <a:spcAft>
                <a:spcPts val="0"/>
              </a:spcAft>
              <a:buClr>
                <a:schemeClr val="lt1"/>
              </a:buClr>
              <a:buSzPts val="1900"/>
              <a:buNone/>
              <a:defRPr sz="1900"/>
            </a:lvl4pPr>
            <a:lvl5pPr indent="-228600" lvl="4" marL="2286000" algn="l">
              <a:lnSpc>
                <a:spcPct val="110000"/>
              </a:lnSpc>
              <a:spcBef>
                <a:spcPts val="800"/>
              </a:spcBef>
              <a:spcAft>
                <a:spcPts val="0"/>
              </a:spcAft>
              <a:buClr>
                <a:schemeClr val="lt1"/>
              </a:buClr>
              <a:buSzPts val="1900"/>
              <a:buNone/>
              <a:defRPr sz="1900"/>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00" name="Google Shape;100;p23"/>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3"/>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3"/>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23"/>
          <p:cNvSpPr/>
          <p:nvPr/>
        </p:nvSpPr>
        <p:spPr>
          <a:xfrm>
            <a:off x="1225773" y="385222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eam">
  <p:cSld name="8_Team">
    <p:spTree>
      <p:nvGrpSpPr>
        <p:cNvPr id="104" name="Shape 104"/>
        <p:cNvGrpSpPr/>
        <p:nvPr/>
      </p:nvGrpSpPr>
      <p:grpSpPr>
        <a:xfrm>
          <a:off x="0" y="0"/>
          <a:ext cx="0" cy="0"/>
          <a:chOff x="0" y="0"/>
          <a:chExt cx="0" cy="0"/>
        </a:xfrm>
      </p:grpSpPr>
      <p:sp>
        <p:nvSpPr>
          <p:cNvPr id="105" name="Google Shape;105;p24"/>
          <p:cNvSpPr/>
          <p:nvPr/>
        </p:nvSpPr>
        <p:spPr>
          <a:xfrm>
            <a:off x="0" y="5773729"/>
            <a:ext cx="12192000" cy="1084271"/>
          </a:xfrm>
          <a:prstGeom prst="rect">
            <a:avLst/>
          </a:prstGeom>
          <a:gradFill>
            <a:gsLst>
              <a:gs pos="0">
                <a:srgbClr val="1B192E">
                  <a:alpha val="0"/>
                </a:srgbClr>
              </a:gs>
              <a:gs pos="40000">
                <a:srgbClr val="1B192E">
                  <a:alpha val="0"/>
                </a:srgbClr>
              </a:gs>
              <a:gs pos="100000">
                <a:srgbClr val="1B192E">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6" name="Google Shape;106;p24"/>
          <p:cNvSpPr/>
          <p:nvPr/>
        </p:nvSpPr>
        <p:spPr>
          <a:xfrm>
            <a:off x="10288775" y="762609"/>
            <a:ext cx="1080000" cy="1080000"/>
          </a:xfrm>
          <a:prstGeom prst="ellipse">
            <a:avLst/>
          </a:prstGeom>
          <a:gradFill>
            <a:gsLst>
              <a:gs pos="0">
                <a:srgbClr val="1B182E"/>
              </a:gs>
              <a:gs pos="60000">
                <a:srgbClr val="1B182E"/>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07" name="Google Shape;107;p24"/>
          <p:cNvSpPr txBox="1"/>
          <p:nvPr>
            <p:ph type="ctrTitle"/>
          </p:nvPr>
        </p:nvSpPr>
        <p:spPr>
          <a:xfrm>
            <a:off x="548640" y="548640"/>
            <a:ext cx="8281987" cy="1253041"/>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08" name="Google Shape;108;p24"/>
          <p:cNvGrpSpPr/>
          <p:nvPr/>
        </p:nvGrpSpPr>
        <p:grpSpPr>
          <a:xfrm>
            <a:off x="1763106" y="4294374"/>
            <a:ext cx="2083885" cy="2083885"/>
            <a:chOff x="4842143" y="3556857"/>
            <a:chExt cx="2083885" cy="2083885"/>
          </a:xfrm>
        </p:grpSpPr>
        <p:sp>
          <p:nvSpPr>
            <p:cNvPr id="109" name="Google Shape;109;p24"/>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0" name="Google Shape;110;p24"/>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1" name="Google Shape;111;p24"/>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2" name="Google Shape;112;p24"/>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113" name="Google Shape;113;p24"/>
          <p:cNvSpPr/>
          <p:nvPr>
            <p:ph idx="2" type="pic"/>
          </p:nvPr>
        </p:nvSpPr>
        <p:spPr>
          <a:xfrm>
            <a:off x="1078992" y="1990724"/>
            <a:ext cx="1691640" cy="1435608"/>
          </a:xfrm>
          <a:prstGeom prst="rect">
            <a:avLst/>
          </a:prstGeom>
          <a:solidFill>
            <a:schemeClr val="accent5"/>
          </a:solidFill>
          <a:ln>
            <a:noFill/>
          </a:ln>
        </p:spPr>
      </p:sp>
      <p:sp>
        <p:nvSpPr>
          <p:cNvPr id="114" name="Google Shape;114;p24"/>
          <p:cNvSpPr/>
          <p:nvPr>
            <p:ph idx="3" type="pic"/>
          </p:nvPr>
        </p:nvSpPr>
        <p:spPr>
          <a:xfrm>
            <a:off x="3838384" y="1990724"/>
            <a:ext cx="1691640" cy="1435608"/>
          </a:xfrm>
          <a:prstGeom prst="rect">
            <a:avLst/>
          </a:prstGeom>
          <a:solidFill>
            <a:schemeClr val="accent5"/>
          </a:solidFill>
          <a:ln>
            <a:noFill/>
          </a:ln>
        </p:spPr>
      </p:sp>
      <p:sp>
        <p:nvSpPr>
          <p:cNvPr id="115" name="Google Shape;115;p24"/>
          <p:cNvSpPr/>
          <p:nvPr>
            <p:ph idx="4" type="pic"/>
          </p:nvPr>
        </p:nvSpPr>
        <p:spPr>
          <a:xfrm>
            <a:off x="6661976" y="1993392"/>
            <a:ext cx="1691640" cy="1435608"/>
          </a:xfrm>
          <a:prstGeom prst="rect">
            <a:avLst/>
          </a:prstGeom>
          <a:solidFill>
            <a:schemeClr val="accent5"/>
          </a:solidFill>
          <a:ln>
            <a:noFill/>
          </a:ln>
        </p:spPr>
      </p:sp>
      <p:sp>
        <p:nvSpPr>
          <p:cNvPr id="116" name="Google Shape;116;p24"/>
          <p:cNvSpPr/>
          <p:nvPr>
            <p:ph idx="5" type="pic"/>
          </p:nvPr>
        </p:nvSpPr>
        <p:spPr>
          <a:xfrm>
            <a:off x="9485568" y="1990724"/>
            <a:ext cx="1691640" cy="1435608"/>
          </a:xfrm>
          <a:prstGeom prst="rect">
            <a:avLst/>
          </a:prstGeom>
          <a:solidFill>
            <a:schemeClr val="accent5"/>
          </a:solidFill>
          <a:ln>
            <a:noFill/>
          </a:ln>
        </p:spPr>
      </p:sp>
      <p:sp>
        <p:nvSpPr>
          <p:cNvPr id="117" name="Google Shape;117;p24"/>
          <p:cNvSpPr txBox="1"/>
          <p:nvPr>
            <p:ph idx="1" type="body"/>
          </p:nvPr>
        </p:nvSpPr>
        <p:spPr>
          <a:xfrm>
            <a:off x="1079500" y="3781425"/>
            <a:ext cx="1711325" cy="36576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1" sz="20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8" name="Google Shape;118;p24"/>
          <p:cNvSpPr txBox="1"/>
          <p:nvPr>
            <p:ph idx="6" type="body"/>
          </p:nvPr>
        </p:nvSpPr>
        <p:spPr>
          <a:xfrm>
            <a:off x="1078733" y="4232949"/>
            <a:ext cx="1711572" cy="63817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800"/>
              <a:buNone/>
              <a:defRPr sz="18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9" name="Google Shape;119;p24"/>
          <p:cNvSpPr txBox="1"/>
          <p:nvPr>
            <p:ph idx="7" type="body"/>
          </p:nvPr>
        </p:nvSpPr>
        <p:spPr>
          <a:xfrm>
            <a:off x="3839151" y="3781425"/>
            <a:ext cx="1711325" cy="36576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1" sz="20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0" name="Google Shape;120;p24"/>
          <p:cNvSpPr txBox="1"/>
          <p:nvPr>
            <p:ph idx="8" type="body"/>
          </p:nvPr>
        </p:nvSpPr>
        <p:spPr>
          <a:xfrm>
            <a:off x="3838384" y="4232949"/>
            <a:ext cx="1711572" cy="63817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800"/>
              <a:buNone/>
              <a:defRPr sz="18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1" name="Google Shape;121;p24"/>
          <p:cNvSpPr txBox="1"/>
          <p:nvPr>
            <p:ph idx="9" type="body"/>
          </p:nvPr>
        </p:nvSpPr>
        <p:spPr>
          <a:xfrm>
            <a:off x="6662743" y="3781425"/>
            <a:ext cx="1711325" cy="36576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1" sz="20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2" name="Google Shape;122;p24"/>
          <p:cNvSpPr txBox="1"/>
          <p:nvPr>
            <p:ph idx="13" type="body"/>
          </p:nvPr>
        </p:nvSpPr>
        <p:spPr>
          <a:xfrm>
            <a:off x="6661976" y="4232949"/>
            <a:ext cx="1711572" cy="63817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800"/>
              <a:buNone/>
              <a:defRPr sz="18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3" name="Google Shape;123;p24"/>
          <p:cNvSpPr txBox="1"/>
          <p:nvPr>
            <p:ph idx="14" type="body"/>
          </p:nvPr>
        </p:nvSpPr>
        <p:spPr>
          <a:xfrm>
            <a:off x="9433112" y="3787288"/>
            <a:ext cx="1711325" cy="365760"/>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2000"/>
              <a:buNone/>
              <a:defRPr b="1" sz="20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4" name="Google Shape;124;p24"/>
          <p:cNvSpPr txBox="1"/>
          <p:nvPr>
            <p:ph idx="15" type="body"/>
          </p:nvPr>
        </p:nvSpPr>
        <p:spPr>
          <a:xfrm>
            <a:off x="9432345" y="4238812"/>
            <a:ext cx="1711572" cy="638175"/>
          </a:xfrm>
          <a:prstGeom prst="rect">
            <a:avLst/>
          </a:prstGeom>
          <a:noFill/>
          <a:ln>
            <a:noFill/>
          </a:ln>
        </p:spPr>
        <p:txBody>
          <a:bodyPr anchorCtr="0" anchor="t" bIns="0" lIns="0" spcFirstLastPara="1" rIns="0" wrap="square" tIns="0">
            <a:noAutofit/>
          </a:bodyPr>
          <a:lstStyle>
            <a:lvl1pPr indent="-228600" lvl="0" marL="457200" algn="l">
              <a:lnSpc>
                <a:spcPct val="110000"/>
              </a:lnSpc>
              <a:spcBef>
                <a:spcPts val="1000"/>
              </a:spcBef>
              <a:spcAft>
                <a:spcPts val="0"/>
              </a:spcAft>
              <a:buClr>
                <a:schemeClr val="lt1"/>
              </a:buClr>
              <a:buSzPts val="1800"/>
              <a:buNone/>
              <a:defRPr sz="1800"/>
            </a:lvl1pPr>
            <a:lvl2pPr indent="-342900" lvl="1" marL="914400" algn="l">
              <a:lnSpc>
                <a:spcPct val="110000"/>
              </a:lnSpc>
              <a:spcBef>
                <a:spcPts val="800"/>
              </a:spcBef>
              <a:spcAft>
                <a:spcPts val="0"/>
              </a:spcAft>
              <a:buClr>
                <a:schemeClr val="lt1"/>
              </a:buClr>
              <a:buSzPts val="1800"/>
              <a:buChar char="•"/>
              <a:defRPr/>
            </a:lvl2pPr>
            <a:lvl3pPr indent="-342900" lvl="2" marL="1371600" algn="l">
              <a:lnSpc>
                <a:spcPct val="110000"/>
              </a:lnSpc>
              <a:spcBef>
                <a:spcPts val="800"/>
              </a:spcBef>
              <a:spcAft>
                <a:spcPts val="0"/>
              </a:spcAft>
              <a:buClr>
                <a:schemeClr val="lt1"/>
              </a:buClr>
              <a:buSzPts val="1800"/>
              <a:buChar char="•"/>
              <a:defRPr/>
            </a:lvl3pPr>
            <a:lvl4pPr indent="-342900" lvl="3" marL="1828800" algn="l">
              <a:lnSpc>
                <a:spcPct val="110000"/>
              </a:lnSpc>
              <a:spcBef>
                <a:spcPts val="800"/>
              </a:spcBef>
              <a:spcAft>
                <a:spcPts val="0"/>
              </a:spcAft>
              <a:buClr>
                <a:schemeClr val="lt1"/>
              </a:buClr>
              <a:buSzPts val="1800"/>
              <a:buChar char="•"/>
              <a:defRPr/>
            </a:lvl4pPr>
            <a:lvl5pPr indent="-342900" lvl="4" marL="2286000" algn="l">
              <a:lnSpc>
                <a:spcPct val="110000"/>
              </a:lnSpc>
              <a:spcBef>
                <a:spcPts val="800"/>
              </a:spcBef>
              <a:spcAft>
                <a:spcPts val="0"/>
              </a:spcAft>
              <a:buClr>
                <a:schemeClr val="lt1"/>
              </a:buClr>
              <a:buSzPts val="1800"/>
              <a:buChar char="•"/>
              <a:defRPr/>
            </a:lvl5pPr>
            <a:lvl6pPr indent="-342900" lvl="5" marL="2743200" algn="l">
              <a:lnSpc>
                <a:spcPct val="90000"/>
              </a:lnSpc>
              <a:spcBef>
                <a:spcPts val="8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25" name="Google Shape;125;p24"/>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4"/>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4"/>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550863" y="550800"/>
            <a:ext cx="11090275" cy="1333057"/>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lt1"/>
              </a:buClr>
              <a:buSzPts val="4800"/>
              <a:buFont typeface="Play"/>
              <a:buNone/>
              <a:defRPr b="0" i="0" sz="4800" u="none" cap="none" strike="noStrike">
                <a:solidFill>
                  <a:schemeClr val="lt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550863" y="2113862"/>
            <a:ext cx="11091600" cy="3978963"/>
          </a:xfrm>
          <a:prstGeom prst="rect">
            <a:avLst/>
          </a:prstGeom>
          <a:noFill/>
          <a:ln>
            <a:noFill/>
          </a:ln>
        </p:spPr>
        <p:txBody>
          <a:bodyPr anchorCtr="0" anchor="t" bIns="0" lIns="0" spcFirstLastPara="1" rIns="0" wrap="square" tIns="0">
            <a:noAutofit/>
          </a:bodyPr>
          <a:lstStyle>
            <a:lvl1pPr indent="-355600" lvl="0" marL="457200" marR="0" rtl="0" algn="l">
              <a:lnSpc>
                <a:spcPct val="110000"/>
              </a:lnSpc>
              <a:spcBef>
                <a:spcPts val="1000"/>
              </a:spcBef>
              <a:spcAft>
                <a:spcPts val="0"/>
              </a:spcAft>
              <a:buClr>
                <a:schemeClr val="lt1"/>
              </a:buClr>
              <a:buSzPts val="2000"/>
              <a:buFont typeface="Arial"/>
              <a:buChar char="•"/>
              <a:defRPr b="0" i="0" sz="2000" u="none" cap="none" strike="noStrike">
                <a:solidFill>
                  <a:schemeClr val="lt1"/>
                </a:solidFill>
                <a:latin typeface="Gill Sans"/>
                <a:ea typeface="Gill Sans"/>
                <a:cs typeface="Gill Sans"/>
                <a:sym typeface="Gill Sans"/>
              </a:defRPr>
            </a:lvl1pPr>
            <a:lvl2pPr indent="-317500" lvl="1" marL="9144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2pPr>
            <a:lvl3pPr indent="-317500" lvl="2" marL="13716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3pPr>
            <a:lvl4pPr indent="-317500" lvl="3" marL="18288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4pPr>
            <a:lvl5pPr indent="-317500" lvl="4" marL="2286000" marR="0" rtl="0" algn="l">
              <a:lnSpc>
                <a:spcPct val="110000"/>
              </a:lnSpc>
              <a:spcBef>
                <a:spcPts val="800"/>
              </a:spcBef>
              <a:spcAft>
                <a:spcPts val="0"/>
              </a:spcAft>
              <a:buClr>
                <a:schemeClr val="lt1"/>
              </a:buClr>
              <a:buSzPts val="1400"/>
              <a:buFont typeface="Arial"/>
              <a:buChar char="•"/>
              <a:defRPr b="0" i="0" sz="1400" u="none" cap="none" strike="noStrike">
                <a:solidFill>
                  <a:schemeClr val="lt1"/>
                </a:solidFill>
                <a:latin typeface="Gill Sans"/>
                <a:ea typeface="Gill Sans"/>
                <a:cs typeface="Gill Sans"/>
                <a:sym typeface="Gill Sans"/>
              </a:defRPr>
            </a:lvl5pPr>
            <a:lvl6pPr indent="-342900" lvl="5" marL="2743200" marR="0" rtl="0" algn="l">
              <a:lnSpc>
                <a:spcPct val="90000"/>
              </a:lnSpc>
              <a:spcBef>
                <a:spcPts val="8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Gill Sans"/>
                <a:ea typeface="Gill Sans"/>
                <a:cs typeface="Gill Sans"/>
                <a:sym typeface="Gill Sans"/>
              </a:defRPr>
            </a:lvl9pPr>
          </a:lstStyle>
          <a:p/>
        </p:txBody>
      </p:sp>
      <p:sp>
        <p:nvSpPr>
          <p:cNvPr id="12" name="Google Shape;12;p15"/>
          <p:cNvSpPr txBox="1"/>
          <p:nvPr>
            <p:ph idx="10" type="dt"/>
          </p:nvPr>
        </p:nvSpPr>
        <p:spPr>
          <a:xfrm>
            <a:off x="550863" y="6507212"/>
            <a:ext cx="2628900" cy="153888"/>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400"/>
              <a:buNone/>
              <a:defRPr b="0" i="0" sz="1000" u="none" cap="none" strike="noStrike">
                <a:solidFill>
                  <a:srgbClr val="A5A5A5"/>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3" name="Google Shape;13;p15"/>
          <p:cNvSpPr txBox="1"/>
          <p:nvPr>
            <p:ph idx="11" type="ftr"/>
          </p:nvPr>
        </p:nvSpPr>
        <p:spPr>
          <a:xfrm>
            <a:off x="3359150" y="6507212"/>
            <a:ext cx="6379210" cy="153888"/>
          </a:xfrm>
          <a:prstGeom prst="rect">
            <a:avLst/>
          </a:prstGeom>
          <a:noFill/>
          <a:ln>
            <a:noFill/>
          </a:ln>
        </p:spPr>
        <p:txBody>
          <a:bodyPr anchorCtr="0" anchor="ctr" bIns="0" lIns="0" spcFirstLastPara="1" rIns="0" wrap="square" tIns="0">
            <a:spAutoFit/>
          </a:bodyPr>
          <a:lstStyle>
            <a:lvl1pPr lvl="0" marR="0" rtl="0" algn="l">
              <a:spcBef>
                <a:spcPts val="0"/>
              </a:spcBef>
              <a:spcAft>
                <a:spcPts val="0"/>
              </a:spcAft>
              <a:buSzPts val="1400"/>
              <a:buNone/>
              <a:defRPr b="0" i="0" sz="1000" u="none" cap="none" strike="noStrike">
                <a:solidFill>
                  <a:srgbClr val="A5A5A5"/>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4" name="Google Shape;14;p15"/>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lvl1pPr indent="0" lvl="0" marL="0" marR="0" rtl="0" algn="r">
              <a:spcBef>
                <a:spcPts val="0"/>
              </a:spcBef>
              <a:buNone/>
              <a:defRPr b="0" i="0" sz="1000" u="none" cap="none" strike="noStrike">
                <a:solidFill>
                  <a:srgbClr val="A5A5A5"/>
                </a:solidFill>
                <a:latin typeface="Gill Sans"/>
                <a:ea typeface="Gill Sans"/>
                <a:cs typeface="Gill Sans"/>
                <a:sym typeface="Gill Sans"/>
              </a:defRPr>
            </a:lvl1pPr>
            <a:lvl2pPr indent="0" lvl="1" marL="0" marR="0" rtl="0" algn="r">
              <a:spcBef>
                <a:spcPts val="0"/>
              </a:spcBef>
              <a:buNone/>
              <a:defRPr b="0" i="0" sz="1000" u="none" cap="none" strike="noStrike">
                <a:solidFill>
                  <a:srgbClr val="A5A5A5"/>
                </a:solidFill>
                <a:latin typeface="Gill Sans"/>
                <a:ea typeface="Gill Sans"/>
                <a:cs typeface="Gill Sans"/>
                <a:sym typeface="Gill Sans"/>
              </a:defRPr>
            </a:lvl2pPr>
            <a:lvl3pPr indent="0" lvl="2" marL="0" marR="0" rtl="0" algn="r">
              <a:spcBef>
                <a:spcPts val="0"/>
              </a:spcBef>
              <a:buNone/>
              <a:defRPr b="0" i="0" sz="1000" u="none" cap="none" strike="noStrike">
                <a:solidFill>
                  <a:srgbClr val="A5A5A5"/>
                </a:solidFill>
                <a:latin typeface="Gill Sans"/>
                <a:ea typeface="Gill Sans"/>
                <a:cs typeface="Gill Sans"/>
                <a:sym typeface="Gill Sans"/>
              </a:defRPr>
            </a:lvl3pPr>
            <a:lvl4pPr indent="0" lvl="3" marL="0" marR="0" rtl="0" algn="r">
              <a:spcBef>
                <a:spcPts val="0"/>
              </a:spcBef>
              <a:buNone/>
              <a:defRPr b="0" i="0" sz="1000" u="none" cap="none" strike="noStrike">
                <a:solidFill>
                  <a:srgbClr val="A5A5A5"/>
                </a:solidFill>
                <a:latin typeface="Gill Sans"/>
                <a:ea typeface="Gill Sans"/>
                <a:cs typeface="Gill Sans"/>
                <a:sym typeface="Gill Sans"/>
              </a:defRPr>
            </a:lvl4pPr>
            <a:lvl5pPr indent="0" lvl="4" marL="0" marR="0" rtl="0" algn="r">
              <a:spcBef>
                <a:spcPts val="0"/>
              </a:spcBef>
              <a:buNone/>
              <a:defRPr b="0" i="0" sz="1000" u="none" cap="none" strike="noStrike">
                <a:solidFill>
                  <a:srgbClr val="A5A5A5"/>
                </a:solidFill>
                <a:latin typeface="Gill Sans"/>
                <a:ea typeface="Gill Sans"/>
                <a:cs typeface="Gill Sans"/>
                <a:sym typeface="Gill Sans"/>
              </a:defRPr>
            </a:lvl5pPr>
            <a:lvl6pPr indent="0" lvl="5" marL="0" marR="0" rtl="0" algn="r">
              <a:spcBef>
                <a:spcPts val="0"/>
              </a:spcBef>
              <a:buNone/>
              <a:defRPr b="0" i="0" sz="1000" u="none" cap="none" strike="noStrike">
                <a:solidFill>
                  <a:srgbClr val="A5A5A5"/>
                </a:solidFill>
                <a:latin typeface="Gill Sans"/>
                <a:ea typeface="Gill Sans"/>
                <a:cs typeface="Gill Sans"/>
                <a:sym typeface="Gill Sans"/>
              </a:defRPr>
            </a:lvl6pPr>
            <a:lvl7pPr indent="0" lvl="6" marL="0" marR="0" rtl="0" algn="r">
              <a:spcBef>
                <a:spcPts val="0"/>
              </a:spcBef>
              <a:buNone/>
              <a:defRPr b="0" i="0" sz="1000" u="none" cap="none" strike="noStrike">
                <a:solidFill>
                  <a:srgbClr val="A5A5A5"/>
                </a:solidFill>
                <a:latin typeface="Gill Sans"/>
                <a:ea typeface="Gill Sans"/>
                <a:cs typeface="Gill Sans"/>
                <a:sym typeface="Gill Sans"/>
              </a:defRPr>
            </a:lvl7pPr>
            <a:lvl8pPr indent="0" lvl="7" marL="0" marR="0" rtl="0" algn="r">
              <a:spcBef>
                <a:spcPts val="0"/>
              </a:spcBef>
              <a:buNone/>
              <a:defRPr b="0" i="0" sz="1000" u="none" cap="none" strike="noStrike">
                <a:solidFill>
                  <a:srgbClr val="A5A5A5"/>
                </a:solidFill>
                <a:latin typeface="Gill Sans"/>
                <a:ea typeface="Gill Sans"/>
                <a:cs typeface="Gill Sans"/>
                <a:sym typeface="Gill Sans"/>
              </a:defRPr>
            </a:lvl8pPr>
            <a:lvl9pPr indent="0" lvl="8" marL="0" marR="0" rtl="0" algn="r">
              <a:spcBef>
                <a:spcPts val="0"/>
              </a:spcBef>
              <a:buNone/>
              <a:defRPr b="0" i="0" sz="1000" u="none" cap="none" strike="noStrike">
                <a:solidFill>
                  <a:srgbClr val="A5A5A5"/>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840">
          <p15:clr>
            <a:srgbClr val="F26B43"/>
          </p15:clr>
        </p15:guide>
        <p15:guide id="2" orient="horz" pos="2160">
          <p15:clr>
            <a:srgbClr val="F26B43"/>
          </p15:clr>
        </p15:guide>
        <p15:guide id="3" pos="347">
          <p15:clr>
            <a:srgbClr val="F26B43"/>
          </p15:clr>
        </p15:guide>
        <p15:guide id="4" pos="7333">
          <p15:clr>
            <a:srgbClr val="F26B43"/>
          </p15:clr>
        </p15:guide>
        <p15:guide id="5" orient="horz" pos="346">
          <p15:clr>
            <a:srgbClr val="F26B43"/>
          </p15:clr>
        </p15:guide>
        <p15:guide id="6" orient="horz" pos="3974">
          <p15:clr>
            <a:srgbClr val="F26B43"/>
          </p15:clr>
        </p15:guide>
        <p15:guide id="7" pos="824">
          <p15:clr>
            <a:srgbClr val="A4A3A4"/>
          </p15:clr>
        </p15:guide>
        <p15:guide id="8" pos="937">
          <p15:clr>
            <a:srgbClr val="A4A3A4"/>
          </p15:clr>
        </p15:guide>
        <p15:guide id="9" pos="1413">
          <p15:clr>
            <a:srgbClr val="A4A3A4"/>
          </p15:clr>
        </p15:guide>
        <p15:guide id="10" pos="1527">
          <p15:clr>
            <a:srgbClr val="A4A3A4"/>
          </p15:clr>
        </p15:guide>
        <p15:guide id="11" pos="2003">
          <p15:clr>
            <a:srgbClr val="A4A3A4"/>
          </p15:clr>
        </p15:guide>
        <p15:guide id="12" pos="2116">
          <p15:clr>
            <a:srgbClr val="A4A3A4"/>
          </p15:clr>
        </p15:guide>
        <p15:guide id="13" pos="2593">
          <p15:clr>
            <a:srgbClr val="A4A3A4"/>
          </p15:clr>
        </p15:guide>
        <p15:guide id="14" pos="2706">
          <p15:clr>
            <a:srgbClr val="A4A3A4"/>
          </p15:clr>
        </p15:guide>
        <p15:guide id="15" pos="3182">
          <p15:clr>
            <a:srgbClr val="A4A3A4"/>
          </p15:clr>
        </p15:guide>
        <p15:guide id="16" pos="3318">
          <p15:clr>
            <a:srgbClr val="A4A3A4"/>
          </p15:clr>
        </p15:guide>
        <p15:guide id="17" pos="3772">
          <p15:clr>
            <a:srgbClr val="A4A3A4"/>
          </p15:clr>
        </p15:guide>
        <p15:guide id="18" pos="3908">
          <p15:clr>
            <a:srgbClr val="A4A3A4"/>
          </p15:clr>
        </p15:guide>
        <p15:guide id="19" pos="4362">
          <p15:clr>
            <a:srgbClr val="A4A3A4"/>
          </p15:clr>
        </p15:guide>
        <p15:guide id="20" pos="4498">
          <p15:clr>
            <a:srgbClr val="A4A3A4"/>
          </p15:clr>
        </p15:guide>
        <p15:guide id="21" pos="4951">
          <p15:clr>
            <a:srgbClr val="A4A3A4"/>
          </p15:clr>
        </p15:guide>
        <p15:guide id="22" pos="5087">
          <p15:clr>
            <a:srgbClr val="A4A3A4"/>
          </p15:clr>
        </p15:guide>
        <p15:guide id="23" pos="5541">
          <p15:clr>
            <a:srgbClr val="A4A3A4"/>
          </p15:clr>
        </p15:guide>
        <p15:guide id="24" pos="5677">
          <p15:clr>
            <a:srgbClr val="A4A3A4"/>
          </p15:clr>
        </p15:guide>
        <p15:guide id="25" pos="6153">
          <p15:clr>
            <a:srgbClr val="A4A3A4"/>
          </p15:clr>
        </p15:guide>
        <p15:guide id="26" pos="6267">
          <p15:clr>
            <a:srgbClr val="A4A3A4"/>
          </p15:clr>
        </p15:guide>
        <p15:guide id="27" pos="6743">
          <p15:clr>
            <a:srgbClr val="A4A3A4"/>
          </p15:clr>
        </p15:guide>
        <p15:guide id="28" pos="6856">
          <p15:clr>
            <a:srgbClr val="A4A3A4"/>
          </p15:clr>
        </p15:guide>
        <p15:guide id="29" orient="horz" pos="3838">
          <p15:clr>
            <a:srgbClr val="A4A3A4"/>
          </p15:clr>
        </p15:guide>
        <p15:guide id="30" orient="horz" pos="2092">
          <p15:clr>
            <a:srgbClr val="A4A3A4"/>
          </p15:clr>
        </p15:guide>
        <p15:guide id="31" orient="horz" pos="2228">
          <p15:clr>
            <a:srgbClr val="A4A3A4"/>
          </p15:clr>
        </p15:guide>
        <p15:guide id="32" orient="horz" pos="845">
          <p15:clr>
            <a:srgbClr val="A4A3A4"/>
          </p15:clr>
        </p15:guide>
        <p15:guide id="33" orient="horz" pos="958">
          <p15:clr>
            <a:srgbClr val="A4A3A4"/>
          </p15:clr>
        </p15:guide>
        <p15:guide id="34" orient="horz" pos="1480">
          <p15:clr>
            <a:srgbClr val="A4A3A4"/>
          </p15:clr>
        </p15:guide>
        <p15:guide id="35" orient="horz" pos="1593">
          <p15:clr>
            <a:srgbClr val="A4A3A4"/>
          </p15:clr>
        </p15:guide>
        <p15:guide id="36" orient="horz" pos="2727">
          <p15:clr>
            <a:srgbClr val="A4A3A4"/>
          </p15:clr>
        </p15:guide>
        <p15:guide id="37" orient="horz" pos="2840">
          <p15:clr>
            <a:srgbClr val="A4A3A4"/>
          </p15:clr>
        </p15:guide>
        <p15:guide id="38" orient="horz" pos="3339">
          <p15:clr>
            <a:srgbClr val="A4A3A4"/>
          </p15:clr>
        </p15:guide>
        <p15:guide id="39" orient="horz" pos="347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2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9.jpg"/><Relationship Id="rId4" Type="http://schemas.openxmlformats.org/officeDocument/2006/relationships/image" Target="../media/image23.jpg"/><Relationship Id="rId5" Type="http://schemas.openxmlformats.org/officeDocument/2006/relationships/image" Target="../media/image20.jpg"/><Relationship Id="rId6" Type="http://schemas.openxmlformats.org/officeDocument/2006/relationships/image" Target="../media/image2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6.jpg"/><Relationship Id="rId5" Type="http://schemas.openxmlformats.org/officeDocument/2006/relationships/image" Target="../media/image7.jpg"/><Relationship Id="rId6"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
          <p:cNvSpPr txBox="1"/>
          <p:nvPr>
            <p:ph type="ctrTitle"/>
          </p:nvPr>
        </p:nvSpPr>
        <p:spPr>
          <a:xfrm>
            <a:off x="7566475" y="1051550"/>
            <a:ext cx="4326300" cy="23850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lt1"/>
              </a:buClr>
              <a:buSzPts val="4800"/>
              <a:buFont typeface="Play"/>
              <a:buNone/>
            </a:pPr>
            <a:r>
              <a:rPr lang="en-US"/>
              <a:t>Online Sales Forecasting</a:t>
            </a:r>
            <a:endParaRPr/>
          </a:p>
        </p:txBody>
      </p:sp>
      <p:pic>
        <p:nvPicPr>
          <p:cNvPr descr="Data Points Digital background" id="205" name="Google Shape;205;p1"/>
          <p:cNvPicPr preferRelativeResize="0"/>
          <p:nvPr>
            <p:ph idx="2" type="pic"/>
          </p:nvPr>
        </p:nvPicPr>
        <p:blipFill rotWithShape="1">
          <a:blip r:embed="rId3">
            <a:alphaModFix/>
          </a:blip>
          <a:srcRect b="0" l="0" r="0" t="0"/>
          <a:stretch/>
        </p:blipFill>
        <p:spPr>
          <a:xfrm>
            <a:off x="0" y="0"/>
            <a:ext cx="7320875" cy="6857999"/>
          </a:xfrm>
          <a:prstGeom prst="rect">
            <a:avLst/>
          </a:prstGeom>
          <a:solidFill>
            <a:schemeClr val="accent5"/>
          </a:solidFill>
          <a:ln>
            <a:noFill/>
          </a:ln>
        </p:spPr>
      </p:pic>
      <p:sp>
        <p:nvSpPr>
          <p:cNvPr id="206" name="Google Shape;206;p1"/>
          <p:cNvSpPr txBox="1"/>
          <p:nvPr>
            <p:ph idx="1" type="body"/>
          </p:nvPr>
        </p:nvSpPr>
        <p:spPr>
          <a:xfrm>
            <a:off x="7566463" y="3784600"/>
            <a:ext cx="3565500" cy="1731900"/>
          </a:xfrm>
          <a:prstGeom prst="rect">
            <a:avLst/>
          </a:prstGeom>
          <a:noFill/>
          <a:ln>
            <a:noFill/>
          </a:ln>
        </p:spPr>
        <p:txBody>
          <a:bodyPr anchorCtr="0" anchor="t" bIns="0" lIns="0" spcFirstLastPara="1" rIns="0" wrap="square" tIns="0">
            <a:normAutofit/>
          </a:bodyPr>
          <a:lstStyle/>
          <a:p>
            <a:pPr indent="-228600" lvl="0" marL="228600" rtl="0" algn="l">
              <a:lnSpc>
                <a:spcPct val="110000"/>
              </a:lnSpc>
              <a:spcBef>
                <a:spcPts val="0"/>
              </a:spcBef>
              <a:spcAft>
                <a:spcPts val="0"/>
              </a:spcAft>
              <a:buClr>
                <a:schemeClr val="lt1"/>
              </a:buClr>
              <a:buSzPts val="2000"/>
              <a:buNone/>
            </a:pPr>
            <a:r>
              <a:rPr lang="en-US"/>
              <a:t>Haolong Liu</a:t>
            </a:r>
            <a:endParaRPr/>
          </a:p>
          <a:p>
            <a:pPr indent="-228600" lvl="0" marL="228600" rtl="0" algn="l">
              <a:lnSpc>
                <a:spcPct val="110000"/>
              </a:lnSpc>
              <a:spcBef>
                <a:spcPts val="0"/>
              </a:spcBef>
              <a:spcAft>
                <a:spcPts val="0"/>
              </a:spcAft>
              <a:buClr>
                <a:schemeClr val="lt1"/>
              </a:buClr>
              <a:buSzPts val="2000"/>
              <a:buNone/>
            </a:pPr>
            <a:r>
              <a:rPr lang="en-US"/>
              <a:t>Taichen Zhou</a:t>
            </a:r>
            <a:endParaRPr/>
          </a:p>
          <a:p>
            <a:pPr indent="-228600" lvl="0" marL="228600" rtl="0" algn="l">
              <a:lnSpc>
                <a:spcPct val="110000"/>
              </a:lnSpc>
              <a:spcBef>
                <a:spcPts val="0"/>
              </a:spcBef>
              <a:spcAft>
                <a:spcPts val="0"/>
              </a:spcAft>
              <a:buClr>
                <a:schemeClr val="lt1"/>
              </a:buClr>
              <a:buSzPts val="2000"/>
              <a:buNone/>
            </a:pPr>
            <a:r>
              <a:rPr lang="en-US"/>
              <a:t>Yichen Huang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g206fa38a6d9_0_54"/>
          <p:cNvSpPr txBox="1"/>
          <p:nvPr>
            <p:ph type="title"/>
          </p:nvPr>
        </p:nvSpPr>
        <p:spPr>
          <a:xfrm>
            <a:off x="550212" y="322550"/>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Monthly</a:t>
            </a:r>
            <a:r>
              <a:rPr lang="en-US"/>
              <a:t> Analysis (2010)</a:t>
            </a:r>
            <a:endParaRPr/>
          </a:p>
        </p:txBody>
      </p:sp>
      <p:sp>
        <p:nvSpPr>
          <p:cNvPr id="350" name="Google Shape;350;g206fa38a6d9_0_54"/>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Tuesday, February 2, 20XX</a:t>
            </a:r>
            <a:endParaRPr/>
          </a:p>
        </p:txBody>
      </p:sp>
      <p:sp>
        <p:nvSpPr>
          <p:cNvPr id="351" name="Google Shape;351;g206fa38a6d9_0_54"/>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352" name="Google Shape;352;g206fa38a6d9_0_54"/>
          <p:cNvPicPr preferRelativeResize="0"/>
          <p:nvPr/>
        </p:nvPicPr>
        <p:blipFill>
          <a:blip r:embed="rId3">
            <a:alphaModFix/>
          </a:blip>
          <a:stretch>
            <a:fillRect/>
          </a:stretch>
        </p:blipFill>
        <p:spPr>
          <a:xfrm>
            <a:off x="4574075" y="1104900"/>
            <a:ext cx="7451025" cy="2489200"/>
          </a:xfrm>
          <a:prstGeom prst="rect">
            <a:avLst/>
          </a:prstGeom>
          <a:noFill/>
          <a:ln>
            <a:noFill/>
          </a:ln>
        </p:spPr>
      </p:pic>
      <p:pic>
        <p:nvPicPr>
          <p:cNvPr id="353" name="Google Shape;353;g206fa38a6d9_0_54"/>
          <p:cNvPicPr preferRelativeResize="0"/>
          <p:nvPr/>
        </p:nvPicPr>
        <p:blipFill>
          <a:blip r:embed="rId4">
            <a:alphaModFix/>
          </a:blip>
          <a:stretch>
            <a:fillRect/>
          </a:stretch>
        </p:blipFill>
        <p:spPr>
          <a:xfrm>
            <a:off x="4574075" y="3806048"/>
            <a:ext cx="7451025" cy="2489198"/>
          </a:xfrm>
          <a:prstGeom prst="rect">
            <a:avLst/>
          </a:prstGeom>
          <a:noFill/>
          <a:ln>
            <a:noFill/>
          </a:ln>
        </p:spPr>
      </p:pic>
      <p:sp>
        <p:nvSpPr>
          <p:cNvPr id="354" name="Google Shape;354;g206fa38a6d9_0_54"/>
          <p:cNvSpPr txBox="1"/>
          <p:nvPr/>
        </p:nvSpPr>
        <p:spPr>
          <a:xfrm>
            <a:off x="179475" y="1105225"/>
            <a:ext cx="4269600" cy="4494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Gill Sans"/>
              <a:buChar char="●"/>
            </a:pPr>
            <a:r>
              <a:rPr lang="en-US" sz="2000">
                <a:solidFill>
                  <a:schemeClr val="lt1"/>
                </a:solidFill>
                <a:latin typeface="Gill Sans"/>
                <a:ea typeface="Gill Sans"/>
                <a:cs typeface="Gill Sans"/>
                <a:sym typeface="Gill Sans"/>
              </a:rPr>
              <a:t>From the Transaction Frequency by Month Chart, there is no significant difference or trend from January to December.</a:t>
            </a:r>
            <a:endParaRPr sz="2000">
              <a:solidFill>
                <a:schemeClr val="lt1"/>
              </a:solidFill>
              <a:latin typeface="Gill Sans"/>
              <a:ea typeface="Gill Sans"/>
              <a:cs typeface="Gill Sans"/>
              <a:sym typeface="Gill Sans"/>
            </a:endParaRPr>
          </a:p>
          <a:p>
            <a:pPr indent="-355600" lvl="0" marL="457200" rtl="0" algn="l">
              <a:spcBef>
                <a:spcPts val="0"/>
              </a:spcBef>
              <a:spcAft>
                <a:spcPts val="0"/>
              </a:spcAft>
              <a:buClr>
                <a:schemeClr val="lt1"/>
              </a:buClr>
              <a:buSzPts val="2000"/>
              <a:buFont typeface="Gill Sans"/>
              <a:buChar char="●"/>
            </a:pPr>
            <a:r>
              <a:rPr lang="en-US" sz="2000">
                <a:solidFill>
                  <a:schemeClr val="lt1"/>
                </a:solidFill>
                <a:latin typeface="Gill Sans"/>
                <a:ea typeface="Gill Sans"/>
                <a:cs typeface="Gill Sans"/>
                <a:sym typeface="Gill Sans"/>
              </a:rPr>
              <a:t>From the Sales by Month Box Plot, the sales from September to December is significantly higher than rest of the year.</a:t>
            </a:r>
            <a:endParaRPr sz="2000">
              <a:solidFill>
                <a:schemeClr val="lt1"/>
              </a:solidFill>
              <a:latin typeface="Gill Sans"/>
              <a:ea typeface="Gill Sans"/>
              <a:cs typeface="Gill Sans"/>
              <a:sym typeface="Gill Sans"/>
            </a:endParaRPr>
          </a:p>
          <a:p>
            <a:pPr indent="-355600" lvl="0" marL="457200" rtl="0" algn="l">
              <a:spcBef>
                <a:spcPts val="0"/>
              </a:spcBef>
              <a:spcAft>
                <a:spcPts val="0"/>
              </a:spcAft>
              <a:buClr>
                <a:schemeClr val="lt1"/>
              </a:buClr>
              <a:buSzPts val="2000"/>
              <a:buFont typeface="Gill Sans"/>
              <a:buChar char="●"/>
            </a:pPr>
            <a:r>
              <a:rPr lang="en-US" sz="2000">
                <a:solidFill>
                  <a:schemeClr val="lt1"/>
                </a:solidFill>
                <a:latin typeface="Gill Sans"/>
                <a:ea typeface="Gill Sans"/>
                <a:cs typeface="Gill Sans"/>
                <a:sym typeface="Gill Sans"/>
              </a:rPr>
              <a:t>Because the transaction frequency is about the same for each month, it is reasonable to conclude that the quantity of each order is higher from </a:t>
            </a:r>
            <a:r>
              <a:rPr lang="en-US" sz="2000">
                <a:solidFill>
                  <a:schemeClr val="lt1"/>
                </a:solidFill>
                <a:latin typeface="Gill Sans"/>
                <a:ea typeface="Gill Sans"/>
                <a:cs typeface="Gill Sans"/>
                <a:sym typeface="Gill Sans"/>
              </a:rPr>
              <a:t>September</a:t>
            </a:r>
            <a:r>
              <a:rPr lang="en-US" sz="2000">
                <a:solidFill>
                  <a:schemeClr val="lt1"/>
                </a:solidFill>
                <a:latin typeface="Gill Sans"/>
                <a:ea typeface="Gill Sans"/>
                <a:cs typeface="Gill Sans"/>
                <a:sym typeface="Gill Sans"/>
              </a:rPr>
              <a:t> to December.</a:t>
            </a:r>
            <a:endParaRPr sz="2000">
              <a:solidFill>
                <a:schemeClr val="lt1"/>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1"/>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Weekday Analysis</a:t>
            </a:r>
            <a:endParaRPr/>
          </a:p>
        </p:txBody>
      </p:sp>
      <p:sp>
        <p:nvSpPr>
          <p:cNvPr id="360" name="Google Shape;360;p11"/>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Tuesday, February 2, 20XX</a:t>
            </a:r>
            <a:endParaRPr/>
          </a:p>
        </p:txBody>
      </p:sp>
      <p:sp>
        <p:nvSpPr>
          <p:cNvPr id="361" name="Google Shape;361;p11"/>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Sample Footer Text</a:t>
            </a:r>
            <a:endParaRPr/>
          </a:p>
        </p:txBody>
      </p:sp>
      <p:sp>
        <p:nvSpPr>
          <p:cNvPr id="362" name="Google Shape;362;p11"/>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363" name="Google Shape;363;p11"/>
          <p:cNvPicPr preferRelativeResize="0"/>
          <p:nvPr/>
        </p:nvPicPr>
        <p:blipFill rotWithShape="1">
          <a:blip r:embed="rId3">
            <a:alphaModFix/>
          </a:blip>
          <a:srcRect b="7345" l="0" r="0" t="8423"/>
          <a:stretch/>
        </p:blipFill>
        <p:spPr>
          <a:xfrm>
            <a:off x="5014350" y="3807250"/>
            <a:ext cx="7155425" cy="2498541"/>
          </a:xfrm>
          <a:prstGeom prst="rect">
            <a:avLst/>
          </a:prstGeom>
          <a:noFill/>
          <a:ln>
            <a:noFill/>
          </a:ln>
        </p:spPr>
      </p:pic>
      <p:pic>
        <p:nvPicPr>
          <p:cNvPr id="364" name="Google Shape;364;p11"/>
          <p:cNvPicPr preferRelativeResize="0"/>
          <p:nvPr/>
        </p:nvPicPr>
        <p:blipFill rotWithShape="1">
          <a:blip r:embed="rId4">
            <a:alphaModFix/>
          </a:blip>
          <a:srcRect b="8170" l="0" r="209" t="7597"/>
          <a:stretch/>
        </p:blipFill>
        <p:spPr>
          <a:xfrm>
            <a:off x="5014350" y="1308700"/>
            <a:ext cx="7155425" cy="2503741"/>
          </a:xfrm>
          <a:prstGeom prst="rect">
            <a:avLst/>
          </a:prstGeom>
          <a:noFill/>
          <a:ln>
            <a:noFill/>
          </a:ln>
        </p:spPr>
      </p:pic>
      <p:sp>
        <p:nvSpPr>
          <p:cNvPr id="365" name="Google Shape;365;p11"/>
          <p:cNvSpPr txBox="1"/>
          <p:nvPr>
            <p:ph idx="1" type="body"/>
          </p:nvPr>
        </p:nvSpPr>
        <p:spPr>
          <a:xfrm>
            <a:off x="260425" y="1784825"/>
            <a:ext cx="4638300" cy="4308000"/>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0"/>
              </a:spcBef>
              <a:spcAft>
                <a:spcPts val="0"/>
              </a:spcAft>
              <a:buSzPts val="1800"/>
              <a:buChar char="•"/>
            </a:pPr>
            <a:r>
              <a:rPr lang="en-US"/>
              <a:t>From the </a:t>
            </a:r>
            <a:r>
              <a:rPr lang="en-US"/>
              <a:t>histogram</a:t>
            </a:r>
            <a:r>
              <a:rPr lang="en-US"/>
              <a:t> above, Thursday has the highest number of purchases and Sunday has the lowest.</a:t>
            </a:r>
            <a:endParaRPr/>
          </a:p>
          <a:p>
            <a:pPr indent="-342900" lvl="0" marL="457200" rtl="0" algn="l">
              <a:lnSpc>
                <a:spcPct val="110000"/>
              </a:lnSpc>
              <a:spcBef>
                <a:spcPts val="0"/>
              </a:spcBef>
              <a:spcAft>
                <a:spcPts val="0"/>
              </a:spcAft>
              <a:buSzPts val="1800"/>
              <a:buChar char="•"/>
            </a:pPr>
            <a:r>
              <a:rPr lang="en-US"/>
              <a:t>From the boxplot below, Sunday has the highest median of total sales.</a:t>
            </a:r>
            <a:endParaRPr/>
          </a:p>
          <a:p>
            <a:pPr indent="-342900" lvl="0" marL="457200" rtl="0" algn="l">
              <a:lnSpc>
                <a:spcPct val="110000"/>
              </a:lnSpc>
              <a:spcBef>
                <a:spcPts val="0"/>
              </a:spcBef>
              <a:spcAft>
                <a:spcPts val="0"/>
              </a:spcAft>
              <a:buSzPts val="1800"/>
              <a:buChar char="•"/>
            </a:pPr>
            <a:r>
              <a:rPr lang="en-US"/>
              <a:t>The data is </a:t>
            </a:r>
            <a:r>
              <a:rPr lang="en-US"/>
              <a:t>missing</a:t>
            </a:r>
            <a:r>
              <a:rPr lang="en-US"/>
              <a:t> for Saturday.</a:t>
            </a:r>
            <a:endParaRPr/>
          </a:p>
          <a:p>
            <a:pPr indent="-342900" lvl="0" marL="457200" rtl="0" algn="l">
              <a:lnSpc>
                <a:spcPct val="110000"/>
              </a:lnSpc>
              <a:spcBef>
                <a:spcPts val="0"/>
              </a:spcBef>
              <a:spcAft>
                <a:spcPts val="0"/>
              </a:spcAft>
              <a:buSzPts val="1800"/>
              <a:buChar char="•"/>
            </a:pPr>
            <a:r>
              <a:rPr lang="en-US"/>
              <a:t>We speculate that Sunday as the end of the week might be the best time for buyers to prepare for the upcoming weekday.</a:t>
            </a:r>
            <a:endParaRPr/>
          </a:p>
          <a:p>
            <a:pPr indent="-101600" lvl="0" marL="228600" rtl="0" algn="l">
              <a:lnSpc>
                <a:spcPct val="110000"/>
              </a:lnSpc>
              <a:spcBef>
                <a:spcPts val="0"/>
              </a:spcBef>
              <a:spcAft>
                <a:spcPts val="0"/>
              </a:spcAft>
              <a:buClr>
                <a:schemeClr val="lt1"/>
              </a:buClr>
              <a:buSzPts val="2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206fa38a6d9_1_11"/>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Daily Analysis</a:t>
            </a:r>
            <a:endParaRPr/>
          </a:p>
        </p:txBody>
      </p:sp>
      <p:sp>
        <p:nvSpPr>
          <p:cNvPr id="371" name="Google Shape;371;g206fa38a6d9_1_11"/>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Tuesday, February 2, 20XX</a:t>
            </a:r>
            <a:endParaRPr/>
          </a:p>
        </p:txBody>
      </p:sp>
      <p:sp>
        <p:nvSpPr>
          <p:cNvPr id="372" name="Google Shape;372;g206fa38a6d9_1_11"/>
          <p:cNvSpPr txBox="1"/>
          <p:nvPr>
            <p:ph idx="11" type="ftr"/>
          </p:nvPr>
        </p:nvSpPr>
        <p:spPr>
          <a:xfrm>
            <a:off x="3359150" y="6507212"/>
            <a:ext cx="63792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Sample Footer Text</a:t>
            </a:r>
            <a:endParaRPr/>
          </a:p>
        </p:txBody>
      </p:sp>
      <p:sp>
        <p:nvSpPr>
          <p:cNvPr id="373" name="Google Shape;373;g206fa38a6d9_1_11"/>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374" name="Google Shape;374;g206fa38a6d9_1_11"/>
          <p:cNvPicPr preferRelativeResize="0"/>
          <p:nvPr/>
        </p:nvPicPr>
        <p:blipFill>
          <a:blip r:embed="rId3">
            <a:alphaModFix/>
          </a:blip>
          <a:stretch>
            <a:fillRect/>
          </a:stretch>
        </p:blipFill>
        <p:spPr>
          <a:xfrm>
            <a:off x="152400" y="2033675"/>
            <a:ext cx="11887200" cy="39949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2085a55f3c7_0_10"/>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Pre-m</a:t>
            </a:r>
            <a:r>
              <a:rPr lang="en-US"/>
              <a:t>odeling</a:t>
            </a:r>
            <a:endParaRPr/>
          </a:p>
        </p:txBody>
      </p:sp>
      <p:sp>
        <p:nvSpPr>
          <p:cNvPr id="380" name="Google Shape;380;g2085a55f3c7_0_10"/>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Tuesday, February 2, 20XX</a:t>
            </a:r>
            <a:endParaRPr/>
          </a:p>
        </p:txBody>
      </p:sp>
      <p:sp>
        <p:nvSpPr>
          <p:cNvPr id="381" name="Google Shape;381;g2085a55f3c7_0_10"/>
          <p:cNvSpPr txBox="1"/>
          <p:nvPr>
            <p:ph idx="11" type="ftr"/>
          </p:nvPr>
        </p:nvSpPr>
        <p:spPr>
          <a:xfrm>
            <a:off x="3359150" y="6507212"/>
            <a:ext cx="63792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Sample Footer Text</a:t>
            </a:r>
            <a:endParaRPr/>
          </a:p>
        </p:txBody>
      </p:sp>
      <p:sp>
        <p:nvSpPr>
          <p:cNvPr id="382" name="Google Shape;382;g2085a55f3c7_0_10"/>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83" name="Google Shape;383;g2085a55f3c7_0_10"/>
          <p:cNvSpPr txBox="1"/>
          <p:nvPr>
            <p:ph idx="1" type="body"/>
          </p:nvPr>
        </p:nvSpPr>
        <p:spPr>
          <a:xfrm>
            <a:off x="260425" y="1784825"/>
            <a:ext cx="4638300" cy="4308000"/>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0"/>
              </a:spcBef>
              <a:spcAft>
                <a:spcPts val="0"/>
              </a:spcAft>
              <a:buSzPts val="1800"/>
              <a:buChar char="•"/>
            </a:pPr>
            <a:r>
              <a:rPr lang="en-US"/>
              <a:t>Before modeling, we did some analysis to the seasonality and trend of the original time-series dataset. </a:t>
            </a:r>
            <a:endParaRPr/>
          </a:p>
          <a:p>
            <a:pPr indent="-101600" lvl="0" marL="228600" rtl="0" algn="l">
              <a:lnSpc>
                <a:spcPct val="110000"/>
              </a:lnSpc>
              <a:spcBef>
                <a:spcPts val="0"/>
              </a:spcBef>
              <a:spcAft>
                <a:spcPts val="0"/>
              </a:spcAft>
              <a:buClr>
                <a:schemeClr val="lt1"/>
              </a:buClr>
              <a:buSzPts val="2000"/>
              <a:buNone/>
            </a:pPr>
            <a:r>
              <a:t/>
            </a:r>
            <a:endParaRPr/>
          </a:p>
        </p:txBody>
      </p:sp>
      <p:pic>
        <p:nvPicPr>
          <p:cNvPr id="384" name="Google Shape;384;g2085a55f3c7_0_10"/>
          <p:cNvPicPr preferRelativeResize="0"/>
          <p:nvPr/>
        </p:nvPicPr>
        <p:blipFill>
          <a:blip r:embed="rId3">
            <a:alphaModFix/>
          </a:blip>
          <a:stretch>
            <a:fillRect/>
          </a:stretch>
        </p:blipFill>
        <p:spPr>
          <a:xfrm>
            <a:off x="5153025" y="2199913"/>
            <a:ext cx="6684352" cy="3316675"/>
          </a:xfrm>
          <a:prstGeom prst="rect">
            <a:avLst/>
          </a:prstGeom>
          <a:noFill/>
          <a:ln>
            <a:noFill/>
          </a:ln>
        </p:spPr>
      </p:pic>
      <p:sp>
        <p:nvSpPr>
          <p:cNvPr id="385" name="Google Shape;385;g2085a55f3c7_0_10"/>
          <p:cNvSpPr txBox="1"/>
          <p:nvPr>
            <p:ph type="title"/>
          </p:nvPr>
        </p:nvSpPr>
        <p:spPr>
          <a:xfrm>
            <a:off x="5697225" y="1611275"/>
            <a:ext cx="5007300" cy="3804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sz="2500"/>
              <a:t>Seasonal Decomposition - Hourly</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2085a55f3c7_0_27"/>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Seasonal Decomposition - Daily</a:t>
            </a:r>
            <a:endParaRPr/>
          </a:p>
        </p:txBody>
      </p:sp>
      <p:sp>
        <p:nvSpPr>
          <p:cNvPr id="391" name="Google Shape;391;g2085a55f3c7_0_27"/>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Tuesday, February 2, 20XX</a:t>
            </a:r>
            <a:endParaRPr/>
          </a:p>
        </p:txBody>
      </p:sp>
      <p:sp>
        <p:nvSpPr>
          <p:cNvPr id="392" name="Google Shape;392;g2085a55f3c7_0_27"/>
          <p:cNvSpPr txBox="1"/>
          <p:nvPr>
            <p:ph idx="11" type="ftr"/>
          </p:nvPr>
        </p:nvSpPr>
        <p:spPr>
          <a:xfrm>
            <a:off x="3359150" y="6507212"/>
            <a:ext cx="63792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Sample Footer Text</a:t>
            </a:r>
            <a:endParaRPr/>
          </a:p>
        </p:txBody>
      </p:sp>
      <p:sp>
        <p:nvSpPr>
          <p:cNvPr id="393" name="Google Shape;393;g2085a55f3c7_0_27"/>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394" name="Google Shape;394;g2085a55f3c7_0_27"/>
          <p:cNvPicPr preferRelativeResize="0"/>
          <p:nvPr/>
        </p:nvPicPr>
        <p:blipFill>
          <a:blip r:embed="rId3">
            <a:alphaModFix/>
          </a:blip>
          <a:stretch>
            <a:fillRect/>
          </a:stretch>
        </p:blipFill>
        <p:spPr>
          <a:xfrm>
            <a:off x="3200575" y="1881275"/>
            <a:ext cx="5792162" cy="432113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2085a55f3c7_1_11"/>
          <p:cNvSpPr txBox="1"/>
          <p:nvPr>
            <p:ph type="title"/>
          </p:nvPr>
        </p:nvSpPr>
        <p:spPr>
          <a:xfrm>
            <a:off x="550862" y="549275"/>
            <a:ext cx="11091600" cy="1332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US"/>
              <a:t>ACF and PACF Analysis</a:t>
            </a:r>
            <a:endParaRPr/>
          </a:p>
        </p:txBody>
      </p:sp>
      <p:sp>
        <p:nvSpPr>
          <p:cNvPr id="401" name="Google Shape;401;g2085a55f3c7_1_11"/>
          <p:cNvSpPr txBox="1"/>
          <p:nvPr>
            <p:ph idx="1" type="body"/>
          </p:nvPr>
        </p:nvSpPr>
        <p:spPr>
          <a:xfrm>
            <a:off x="305325" y="2244750"/>
            <a:ext cx="3546300" cy="3390600"/>
          </a:xfrm>
          <a:prstGeom prst="rect">
            <a:avLst/>
          </a:prstGeom>
        </p:spPr>
        <p:txBody>
          <a:bodyPr anchorCtr="0" anchor="t" bIns="0" lIns="0" spcFirstLastPara="1" rIns="0" wrap="square" tIns="0">
            <a:noAutofit/>
          </a:bodyPr>
          <a:lstStyle/>
          <a:p>
            <a:pPr indent="-342900" lvl="0" marL="457200" rtl="0" algn="l">
              <a:spcBef>
                <a:spcPts val="1000"/>
              </a:spcBef>
              <a:spcAft>
                <a:spcPts val="0"/>
              </a:spcAft>
              <a:buSzPts val="1800"/>
              <a:buChar char="•"/>
            </a:pPr>
            <a:r>
              <a:rPr lang="en-US"/>
              <a:t>From the graphs of ACF and PACF, two graphs seem to have geometric decay but no clear cut-off. So, we assume that ARIMA or SARIMAX model might be a good fit to this dataset.</a:t>
            </a:r>
            <a:endParaRPr/>
          </a:p>
        </p:txBody>
      </p:sp>
      <p:sp>
        <p:nvSpPr>
          <p:cNvPr id="402" name="Google Shape;402;g2085a55f3c7_1_11"/>
          <p:cNvSpPr txBox="1"/>
          <p:nvPr>
            <p:ph idx="12" type="sldNum"/>
          </p:nvPr>
        </p:nvSpPr>
        <p:spPr>
          <a:xfrm>
            <a:off x="9948863" y="6507212"/>
            <a:ext cx="1692300" cy="153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403" name="Google Shape;403;g2085a55f3c7_1_11"/>
          <p:cNvPicPr preferRelativeResize="0"/>
          <p:nvPr/>
        </p:nvPicPr>
        <p:blipFill>
          <a:blip r:embed="rId3">
            <a:alphaModFix/>
          </a:blip>
          <a:stretch>
            <a:fillRect/>
          </a:stretch>
        </p:blipFill>
        <p:spPr>
          <a:xfrm>
            <a:off x="3967013" y="2042298"/>
            <a:ext cx="7785423" cy="394590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9"/>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Model</a:t>
            </a:r>
            <a:endParaRPr/>
          </a:p>
        </p:txBody>
      </p:sp>
      <p:sp>
        <p:nvSpPr>
          <p:cNvPr id="409" name="Google Shape;409;p9"/>
          <p:cNvSpPr txBox="1"/>
          <p:nvPr>
            <p:ph idx="1" type="body"/>
          </p:nvPr>
        </p:nvSpPr>
        <p:spPr>
          <a:xfrm>
            <a:off x="550878" y="2113200"/>
            <a:ext cx="4800600" cy="3979500"/>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0"/>
              </a:spcBef>
              <a:spcAft>
                <a:spcPts val="0"/>
              </a:spcAft>
              <a:buSzPts val="1800"/>
              <a:buChar char="•"/>
            </a:pPr>
            <a:r>
              <a:rPr lang="en-US"/>
              <a:t>After using gridsearch for the best combination of (p,d,q), (0,3,3) yield the best result while the AIC and BIC in this case are still really high. When using this </a:t>
            </a:r>
            <a:r>
              <a:rPr lang="en-US"/>
              <a:t>model to predict the last 2 months of the dataset, mean absolute error is also high.</a:t>
            </a:r>
            <a:endParaRPr/>
          </a:p>
          <a:p>
            <a:pPr indent="-342900" lvl="0" marL="457200" rtl="0" algn="l">
              <a:lnSpc>
                <a:spcPct val="110000"/>
              </a:lnSpc>
              <a:spcBef>
                <a:spcPts val="0"/>
              </a:spcBef>
              <a:spcAft>
                <a:spcPts val="0"/>
              </a:spcAft>
              <a:buSzPts val="1800"/>
              <a:buChar char="•"/>
            </a:pPr>
            <a:r>
              <a:rPr lang="en-US"/>
              <a:t>So, we are considering to combine some of the hours to a longer time period to decrease some data scrambling.</a:t>
            </a:r>
            <a:endParaRPr/>
          </a:p>
          <a:p>
            <a:pPr indent="-342900" lvl="0" marL="457200" rtl="0" algn="l">
              <a:lnSpc>
                <a:spcPct val="110000"/>
              </a:lnSpc>
              <a:spcBef>
                <a:spcPts val="0"/>
              </a:spcBef>
              <a:spcAft>
                <a:spcPts val="0"/>
              </a:spcAft>
              <a:buSzPts val="1800"/>
              <a:buChar char="•"/>
            </a:pPr>
            <a:r>
              <a:rPr lang="en-US"/>
              <a:t>Also, more complex time-series models need to be implemented.</a:t>
            </a:r>
            <a:endParaRPr/>
          </a:p>
        </p:txBody>
      </p:sp>
      <p:sp>
        <p:nvSpPr>
          <p:cNvPr id="410" name="Google Shape;410;p9"/>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Tuesday, February 2, 20XX</a:t>
            </a:r>
            <a:endParaRPr/>
          </a:p>
        </p:txBody>
      </p:sp>
      <p:sp>
        <p:nvSpPr>
          <p:cNvPr id="411" name="Google Shape;411;p9"/>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Sample Footer Text</a:t>
            </a:r>
            <a:endParaRPr/>
          </a:p>
        </p:txBody>
      </p:sp>
      <p:sp>
        <p:nvSpPr>
          <p:cNvPr id="412" name="Google Shape;412;p9"/>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413" name="Google Shape;413;p9"/>
          <p:cNvPicPr preferRelativeResize="0"/>
          <p:nvPr/>
        </p:nvPicPr>
        <p:blipFill>
          <a:blip r:embed="rId3">
            <a:alphaModFix/>
          </a:blip>
          <a:stretch>
            <a:fillRect/>
          </a:stretch>
        </p:blipFill>
        <p:spPr>
          <a:xfrm>
            <a:off x="6699017" y="1341450"/>
            <a:ext cx="4626470" cy="4321136"/>
          </a:xfrm>
          <a:prstGeom prst="rect">
            <a:avLst/>
          </a:prstGeom>
          <a:noFill/>
          <a:ln>
            <a:noFill/>
          </a:ln>
        </p:spPr>
      </p:pic>
      <p:pic>
        <p:nvPicPr>
          <p:cNvPr id="414" name="Google Shape;414;p9"/>
          <p:cNvPicPr preferRelativeResize="0"/>
          <p:nvPr/>
        </p:nvPicPr>
        <p:blipFill>
          <a:blip r:embed="rId4">
            <a:alphaModFix/>
          </a:blip>
          <a:stretch>
            <a:fillRect/>
          </a:stretch>
        </p:blipFill>
        <p:spPr>
          <a:xfrm>
            <a:off x="6793117" y="5734274"/>
            <a:ext cx="2695575" cy="438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grpSp>
        <p:nvGrpSpPr>
          <p:cNvPr id="420" name="Google Shape;420;p10"/>
          <p:cNvGrpSpPr/>
          <p:nvPr/>
        </p:nvGrpSpPr>
        <p:grpSpPr>
          <a:xfrm>
            <a:off x="10346504" y="1833152"/>
            <a:ext cx="1656714" cy="1656714"/>
            <a:chOff x="10112258" y="2147095"/>
            <a:chExt cx="1656714" cy="1656714"/>
          </a:xfrm>
        </p:grpSpPr>
        <p:sp>
          <p:nvSpPr>
            <p:cNvPr id="421" name="Google Shape;421;p10"/>
            <p:cNvSpPr/>
            <p:nvPr/>
          </p:nvSpPr>
          <p:spPr>
            <a:xfrm rot="8100000">
              <a:off x="10400615" y="234397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3B3666"/>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22" name="Google Shape;422;p10"/>
            <p:cNvSpPr/>
            <p:nvPr/>
          </p:nvSpPr>
          <p:spPr>
            <a:xfrm rot="-8100000">
              <a:off x="10415015" y="2179851"/>
              <a:ext cx="540000" cy="1080000"/>
            </a:xfrm>
            <a:prstGeom prst="ellipse">
              <a:avLst/>
            </a:prstGeom>
            <a:gradFill>
              <a:gsLst>
                <a:gs pos="0">
                  <a:srgbClr val="453E75">
                    <a:alpha val="32941"/>
                  </a:srgbClr>
                </a:gs>
                <a:gs pos="100000">
                  <a:srgbClr val="59EFC0">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423" name="Google Shape;423;p10"/>
          <p:cNvSpPr txBox="1"/>
          <p:nvPr>
            <p:ph type="title"/>
          </p:nvPr>
        </p:nvSpPr>
        <p:spPr>
          <a:xfrm>
            <a:off x="550862" y="549275"/>
            <a:ext cx="11097551" cy="1332000"/>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lt1"/>
              </a:buClr>
              <a:buSzPts val="4800"/>
              <a:buFont typeface="Play"/>
              <a:buNone/>
            </a:pPr>
            <a:r>
              <a:rPr lang="en-US"/>
              <a:t>Content </a:t>
            </a:r>
            <a:endParaRPr/>
          </a:p>
        </p:txBody>
      </p:sp>
      <p:sp>
        <p:nvSpPr>
          <p:cNvPr id="424" name="Google Shape;424;p10"/>
          <p:cNvSpPr txBox="1"/>
          <p:nvPr>
            <p:ph idx="1" type="body"/>
          </p:nvPr>
        </p:nvSpPr>
        <p:spPr>
          <a:xfrm>
            <a:off x="550864" y="1731375"/>
            <a:ext cx="5437186" cy="535354"/>
          </a:xfrm>
          <a:prstGeom prst="rect">
            <a:avLst/>
          </a:prstGeom>
          <a:noFill/>
          <a:ln>
            <a:noFill/>
          </a:ln>
        </p:spPr>
        <p:txBody>
          <a:bodyPr anchorCtr="0" anchor="b" bIns="0" lIns="0" spcFirstLastPara="1" rIns="0" wrap="square" tIns="0">
            <a:noAutofit/>
          </a:bodyPr>
          <a:lstStyle/>
          <a:p>
            <a:pPr indent="0" lvl="0" marL="0" rtl="0" algn="l">
              <a:lnSpc>
                <a:spcPct val="110000"/>
              </a:lnSpc>
              <a:spcBef>
                <a:spcPts val="0"/>
              </a:spcBef>
              <a:spcAft>
                <a:spcPts val="0"/>
              </a:spcAft>
              <a:buClr>
                <a:schemeClr val="lt1"/>
              </a:buClr>
              <a:buSzPts val="1400"/>
              <a:buNone/>
            </a:pPr>
            <a:r>
              <a:rPr lang="en-US"/>
              <a:t>SUBTITLE</a:t>
            </a:r>
            <a:endParaRPr/>
          </a:p>
        </p:txBody>
      </p:sp>
      <p:sp>
        <p:nvSpPr>
          <p:cNvPr id="425" name="Google Shape;425;p10"/>
          <p:cNvSpPr txBox="1"/>
          <p:nvPr>
            <p:ph idx="2" type="body"/>
          </p:nvPr>
        </p:nvSpPr>
        <p:spPr>
          <a:xfrm>
            <a:off x="550863" y="2427370"/>
            <a:ext cx="5429114" cy="3515555"/>
          </a:xfrm>
          <a:prstGeom prst="rect">
            <a:avLst/>
          </a:prstGeom>
          <a:noFill/>
          <a:ln>
            <a:noFill/>
          </a:ln>
        </p:spPr>
        <p:txBody>
          <a:bodyPr anchorCtr="0" anchor="t" bIns="0" lIns="0" spcFirstLastPara="1" rIns="0" wrap="square" tIns="0">
            <a:noAutofit/>
          </a:bodyPr>
          <a:lstStyle/>
          <a:p>
            <a:pPr indent="-228600" lvl="0" marL="228600" rtl="0" algn="l">
              <a:lnSpc>
                <a:spcPct val="110000"/>
              </a:lnSpc>
              <a:spcBef>
                <a:spcPts val="0"/>
              </a:spcBef>
              <a:spcAft>
                <a:spcPts val="0"/>
              </a:spcAft>
              <a:buClr>
                <a:schemeClr val="lt1"/>
              </a:buClr>
              <a:buSzPts val="2400"/>
              <a:buChar char="•"/>
            </a:pPr>
            <a:r>
              <a:rPr lang="en-US"/>
              <a:t>Add text, images, art, and videos. </a:t>
            </a:r>
            <a:endParaRPr/>
          </a:p>
          <a:p>
            <a:pPr indent="-228600" lvl="0" marL="228600" rtl="0" algn="l">
              <a:lnSpc>
                <a:spcPct val="110000"/>
              </a:lnSpc>
              <a:spcBef>
                <a:spcPts val="1800"/>
              </a:spcBef>
              <a:spcAft>
                <a:spcPts val="0"/>
              </a:spcAft>
              <a:buClr>
                <a:schemeClr val="lt1"/>
              </a:buClr>
              <a:buSzPts val="2400"/>
              <a:buChar char="•"/>
            </a:pPr>
            <a:r>
              <a:rPr lang="en-US"/>
              <a:t>Add transitions, animations, and motion. </a:t>
            </a:r>
            <a:endParaRPr/>
          </a:p>
          <a:p>
            <a:pPr indent="-228600" lvl="0" marL="228600" rtl="0" algn="l">
              <a:lnSpc>
                <a:spcPct val="110000"/>
              </a:lnSpc>
              <a:spcBef>
                <a:spcPts val="1800"/>
              </a:spcBef>
              <a:spcAft>
                <a:spcPts val="0"/>
              </a:spcAft>
              <a:buClr>
                <a:schemeClr val="lt1"/>
              </a:buClr>
              <a:buSzPts val="2400"/>
              <a:buChar char="•"/>
            </a:pPr>
            <a:r>
              <a:rPr lang="en-US"/>
              <a:t>Save to OneDrive, to get to your presentations from your computer, tablet, or phone. </a:t>
            </a:r>
            <a:endParaRPr/>
          </a:p>
        </p:txBody>
      </p:sp>
      <p:sp>
        <p:nvSpPr>
          <p:cNvPr id="426" name="Google Shape;426;p10"/>
          <p:cNvSpPr txBox="1"/>
          <p:nvPr>
            <p:ph idx="3" type="body"/>
          </p:nvPr>
        </p:nvSpPr>
        <p:spPr>
          <a:xfrm>
            <a:off x="6212024" y="1731375"/>
            <a:ext cx="5436392" cy="535354"/>
          </a:xfrm>
          <a:prstGeom prst="rect">
            <a:avLst/>
          </a:prstGeom>
          <a:noFill/>
          <a:ln>
            <a:noFill/>
          </a:ln>
        </p:spPr>
        <p:txBody>
          <a:bodyPr anchorCtr="0" anchor="b" bIns="0" lIns="0" spcFirstLastPara="1" rIns="0" wrap="square" tIns="0">
            <a:noAutofit/>
          </a:bodyPr>
          <a:lstStyle/>
          <a:p>
            <a:pPr indent="-228600" lvl="0" marL="228600" rtl="0" algn="l">
              <a:lnSpc>
                <a:spcPct val="110000"/>
              </a:lnSpc>
              <a:spcBef>
                <a:spcPts val="0"/>
              </a:spcBef>
              <a:spcAft>
                <a:spcPts val="0"/>
              </a:spcAft>
              <a:buClr>
                <a:schemeClr val="lt1"/>
              </a:buClr>
              <a:buSzPts val="1400"/>
              <a:buNone/>
            </a:pPr>
            <a:r>
              <a:rPr lang="en-US"/>
              <a:t>SUBTITLE</a:t>
            </a:r>
            <a:endParaRPr/>
          </a:p>
        </p:txBody>
      </p:sp>
      <p:sp>
        <p:nvSpPr>
          <p:cNvPr id="427" name="Google Shape;427;p10"/>
          <p:cNvSpPr txBox="1"/>
          <p:nvPr>
            <p:ph idx="4" type="body"/>
          </p:nvPr>
        </p:nvSpPr>
        <p:spPr>
          <a:xfrm>
            <a:off x="6212023" y="2427370"/>
            <a:ext cx="5436391" cy="3515555"/>
          </a:xfrm>
          <a:prstGeom prst="rect">
            <a:avLst/>
          </a:prstGeom>
          <a:noFill/>
          <a:ln>
            <a:noFill/>
          </a:ln>
        </p:spPr>
        <p:txBody>
          <a:bodyPr anchorCtr="0" anchor="t" bIns="0" lIns="0" spcFirstLastPara="1" rIns="0" wrap="square" tIns="0">
            <a:noAutofit/>
          </a:bodyPr>
          <a:lstStyle/>
          <a:p>
            <a:pPr indent="-228600" lvl="0" marL="228600" rtl="0" algn="l">
              <a:lnSpc>
                <a:spcPct val="110000"/>
              </a:lnSpc>
              <a:spcBef>
                <a:spcPts val="0"/>
              </a:spcBef>
              <a:spcAft>
                <a:spcPts val="0"/>
              </a:spcAft>
              <a:buClr>
                <a:schemeClr val="lt1"/>
              </a:buClr>
              <a:buSzPts val="2400"/>
              <a:buChar char="•"/>
            </a:pPr>
            <a:r>
              <a:rPr lang="en-US"/>
              <a:t>Open the Design Ideas pane for instant slide makeovers. </a:t>
            </a:r>
            <a:endParaRPr/>
          </a:p>
          <a:p>
            <a:pPr indent="-228600" lvl="0" marL="228600" rtl="0" algn="l">
              <a:lnSpc>
                <a:spcPct val="110000"/>
              </a:lnSpc>
              <a:spcBef>
                <a:spcPts val="1800"/>
              </a:spcBef>
              <a:spcAft>
                <a:spcPts val="0"/>
              </a:spcAft>
              <a:buClr>
                <a:schemeClr val="lt1"/>
              </a:buClr>
              <a:buSzPts val="2400"/>
              <a:buChar char="•"/>
            </a:pPr>
            <a:r>
              <a:rPr lang="en-US"/>
              <a:t>When we have design ideas, we’ll show them to you right there. </a:t>
            </a:r>
            <a:endParaRPr/>
          </a:p>
          <a:p>
            <a:pPr indent="-76200" lvl="0" marL="228600" rtl="0" algn="l">
              <a:lnSpc>
                <a:spcPct val="110000"/>
              </a:lnSpc>
              <a:spcBef>
                <a:spcPts val="1800"/>
              </a:spcBef>
              <a:spcAft>
                <a:spcPts val="0"/>
              </a:spcAft>
              <a:buClr>
                <a:schemeClr val="lt1"/>
              </a:buClr>
              <a:buSzPts val="2400"/>
              <a:buNone/>
            </a:pPr>
            <a:r>
              <a:t/>
            </a:r>
            <a:endParaRPr/>
          </a:p>
        </p:txBody>
      </p:sp>
      <p:sp>
        <p:nvSpPr>
          <p:cNvPr id="428" name="Google Shape;428;p10"/>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Tuesday, February 2, 20XX</a:t>
            </a:r>
            <a:endParaRPr/>
          </a:p>
        </p:txBody>
      </p:sp>
      <p:sp>
        <p:nvSpPr>
          <p:cNvPr id="429" name="Google Shape;429;p10"/>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Sample Footer Text</a:t>
            </a:r>
            <a:endParaRPr/>
          </a:p>
        </p:txBody>
      </p:sp>
      <p:sp>
        <p:nvSpPr>
          <p:cNvPr id="430" name="Google Shape;430;p10"/>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431" name="Google Shape;431;p10"/>
          <p:cNvSpPr/>
          <p:nvPr/>
        </p:nvSpPr>
        <p:spPr>
          <a:xfrm>
            <a:off x="4295775" y="0"/>
            <a:ext cx="360000" cy="274638"/>
          </a:xfrm>
          <a:custGeom>
            <a:rect b="b" l="l" r="r" t="t"/>
            <a:pathLst>
              <a:path extrusionOk="0" h="274638" w="360000">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12"/>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Table</a:t>
            </a:r>
            <a:endParaRPr/>
          </a:p>
        </p:txBody>
      </p:sp>
      <p:graphicFrame>
        <p:nvGraphicFramePr>
          <p:cNvPr id="437" name="Google Shape;437;p12"/>
          <p:cNvGraphicFramePr/>
          <p:nvPr/>
        </p:nvGraphicFramePr>
        <p:xfrm>
          <a:off x="550863" y="2112963"/>
          <a:ext cx="3000000" cy="3000000"/>
        </p:xfrm>
        <a:graphic>
          <a:graphicData uri="http://schemas.openxmlformats.org/drawingml/2006/table">
            <a:tbl>
              <a:tblPr bandRow="1" firstRow="1">
                <a:noFill/>
                <a:tableStyleId>{1E735795-61BC-4E56-B959-61BE6031AB96}</a:tableStyleId>
              </a:tblPr>
              <a:tblGrid>
                <a:gridCol w="2218050"/>
                <a:gridCol w="2218050"/>
                <a:gridCol w="2218050"/>
                <a:gridCol w="2218050"/>
                <a:gridCol w="2218050"/>
              </a:tblGrid>
              <a:tr h="493350">
                <a:tc>
                  <a:txBody>
                    <a:bodyPr/>
                    <a:lstStyle/>
                    <a:p>
                      <a:pPr indent="0" lvl="0" marL="0" marR="0" rtl="0" algn="ctr">
                        <a:spcBef>
                          <a:spcPts val="0"/>
                        </a:spcBef>
                        <a:spcAft>
                          <a:spcPts val="0"/>
                        </a:spcAft>
                        <a:buNone/>
                      </a:pPr>
                      <a:r>
                        <a:t/>
                      </a:r>
                      <a:endParaRPr sz="1800" u="none" cap="none" strike="noStrike"/>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US" sz="1800" u="none" cap="none" strike="noStrike"/>
                        <a:t>Category 1</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US" sz="1800" u="none" cap="none" strike="noStrike"/>
                        <a:t>Category 2</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US" sz="1800" u="none" cap="none" strike="noStrike"/>
                        <a:t>Category 3</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lang="en-US" sz="1800" u="none" cap="none" strike="noStrike"/>
                        <a:t>Category 4</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2"/>
                    </a:solidFill>
                  </a:tcPr>
                </a:tc>
              </a:tr>
              <a:tr h="493350">
                <a:tc>
                  <a:txBody>
                    <a:bodyPr/>
                    <a:lstStyle/>
                    <a:p>
                      <a:pPr indent="0" lvl="0" marL="0" marR="0" rtl="0" algn="ctr">
                        <a:spcBef>
                          <a:spcPts val="0"/>
                        </a:spcBef>
                        <a:spcAft>
                          <a:spcPts val="0"/>
                        </a:spcAft>
                        <a:buNone/>
                      </a:pPr>
                      <a:r>
                        <a:rPr lang="en-US" sz="1800" u="none" cap="none" strike="noStrike">
                          <a:solidFill>
                            <a:schemeClr val="lt1"/>
                          </a:solidFill>
                        </a:rPr>
                        <a:t>Item 1</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solidFill>
                            <a:schemeClr val="lt1"/>
                          </a:solidFill>
                        </a:rPr>
                        <a:t>4.5</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solidFill>
                            <a:schemeClr val="lt1"/>
                          </a:solidFill>
                        </a:rPr>
                        <a:t>2.3</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solidFill>
                            <a:schemeClr val="lt1"/>
                          </a:solidFill>
                        </a:rPr>
                        <a:t>1.7</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solidFill>
                            <a:schemeClr val="lt1"/>
                          </a:solidFill>
                        </a:rPr>
                        <a:t>5</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93350">
                <a:tc>
                  <a:txBody>
                    <a:bodyPr/>
                    <a:lstStyle/>
                    <a:p>
                      <a:pPr indent="0" lvl="0" marL="0" marR="0" rtl="0" algn="ctr">
                        <a:spcBef>
                          <a:spcPts val="0"/>
                        </a:spcBef>
                        <a:spcAft>
                          <a:spcPts val="0"/>
                        </a:spcAft>
                        <a:buNone/>
                      </a:pPr>
                      <a:r>
                        <a:rPr lang="en-US" sz="1800" u="none" cap="none" strike="noStrike">
                          <a:solidFill>
                            <a:schemeClr val="lt1"/>
                          </a:solidFill>
                        </a:rPr>
                        <a:t>Item 2</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solidFill>
                            <a:schemeClr val="lt1"/>
                          </a:solidFill>
                        </a:rPr>
                        <a:t>3.2</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solidFill>
                            <a:schemeClr val="lt1"/>
                          </a:solidFill>
                        </a:rPr>
                        <a:t>5.1</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solidFill>
                            <a:schemeClr val="lt1"/>
                          </a:solidFill>
                        </a:rPr>
                        <a:t>4.4</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solidFill>
                            <a:schemeClr val="lt1"/>
                          </a:solidFill>
                        </a:rPr>
                        <a:t>3</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93350">
                <a:tc>
                  <a:txBody>
                    <a:bodyPr/>
                    <a:lstStyle/>
                    <a:p>
                      <a:pPr indent="0" lvl="0" marL="0" marR="0" rtl="0" algn="ctr">
                        <a:spcBef>
                          <a:spcPts val="0"/>
                        </a:spcBef>
                        <a:spcAft>
                          <a:spcPts val="0"/>
                        </a:spcAft>
                        <a:buNone/>
                      </a:pPr>
                      <a:r>
                        <a:rPr lang="en-US" sz="1800" u="none" cap="none" strike="noStrike">
                          <a:solidFill>
                            <a:schemeClr val="lt1"/>
                          </a:solidFill>
                        </a:rPr>
                        <a:t>Item 3</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solidFill>
                            <a:schemeClr val="lt1"/>
                          </a:solidFill>
                        </a:rPr>
                        <a:t>2.1</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solidFill>
                            <a:schemeClr val="lt1"/>
                          </a:solidFill>
                        </a:rPr>
                        <a:t>1.7</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solidFill>
                            <a:schemeClr val="lt1"/>
                          </a:solidFill>
                        </a:rPr>
                        <a:t>2.5</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solidFill>
                            <a:schemeClr val="lt1"/>
                          </a:solidFill>
                        </a:rPr>
                        <a:t>2.8</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93350">
                <a:tc>
                  <a:txBody>
                    <a:bodyPr/>
                    <a:lstStyle/>
                    <a:p>
                      <a:pPr indent="0" lvl="0" marL="0" marR="0" rtl="0" algn="ctr">
                        <a:spcBef>
                          <a:spcPts val="0"/>
                        </a:spcBef>
                        <a:spcAft>
                          <a:spcPts val="0"/>
                        </a:spcAft>
                        <a:buNone/>
                      </a:pPr>
                      <a:r>
                        <a:rPr lang="en-US" sz="1800" u="none" cap="none" strike="noStrike">
                          <a:solidFill>
                            <a:schemeClr val="lt1"/>
                          </a:solidFill>
                        </a:rPr>
                        <a:t>Item 4</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solidFill>
                            <a:schemeClr val="lt1"/>
                          </a:solidFill>
                        </a:rPr>
                        <a:t>4.5</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solidFill>
                            <a:schemeClr val="lt1"/>
                          </a:solidFill>
                        </a:rPr>
                        <a:t>2.2</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solidFill>
                            <a:schemeClr val="lt1"/>
                          </a:solidFill>
                        </a:rPr>
                        <a:t>1.7</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solidFill>
                            <a:schemeClr val="lt1"/>
                          </a:solidFill>
                        </a:rPr>
                        <a:t>7</a:t>
                      </a:r>
                      <a:endParaRPr/>
                    </a:p>
                  </a:txBody>
                  <a:tcPr marT="45725" marB="45725" marR="91450" marL="91450"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438" name="Google Shape;438;p12"/>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Tuesday, February 2, 20XX</a:t>
            </a:r>
            <a:endParaRPr/>
          </a:p>
        </p:txBody>
      </p:sp>
      <p:sp>
        <p:nvSpPr>
          <p:cNvPr id="439" name="Google Shape;439;p12"/>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Sample Footer Text</a:t>
            </a:r>
            <a:endParaRPr/>
          </a:p>
        </p:txBody>
      </p:sp>
      <p:sp>
        <p:nvSpPr>
          <p:cNvPr id="440" name="Google Shape;440;p1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13"/>
          <p:cNvSpPr txBox="1"/>
          <p:nvPr>
            <p:ph type="title"/>
          </p:nvPr>
        </p:nvSpPr>
        <p:spPr>
          <a:xfrm>
            <a:off x="550863" y="4508500"/>
            <a:ext cx="4500562"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Summary</a:t>
            </a:r>
            <a:endParaRPr/>
          </a:p>
        </p:txBody>
      </p:sp>
      <p:pic>
        <p:nvPicPr>
          <p:cNvPr descr="Data Points Digital background" id="447" name="Google Shape;447;p13"/>
          <p:cNvPicPr preferRelativeResize="0"/>
          <p:nvPr>
            <p:ph idx="2" type="pic"/>
          </p:nvPr>
        </p:nvPicPr>
        <p:blipFill rotWithShape="1">
          <a:blip r:embed="rId3">
            <a:alphaModFix/>
          </a:blip>
          <a:srcRect b="0" l="0" r="0" t="0"/>
          <a:stretch/>
        </p:blipFill>
        <p:spPr>
          <a:xfrm>
            <a:off x="0" y="0"/>
            <a:ext cx="12192000" cy="3776472"/>
          </a:xfrm>
          <a:prstGeom prst="rect">
            <a:avLst/>
          </a:prstGeom>
          <a:solidFill>
            <a:schemeClr val="accent5"/>
          </a:solidFill>
          <a:ln>
            <a:noFill/>
          </a:ln>
        </p:spPr>
      </p:pic>
      <p:sp>
        <p:nvSpPr>
          <p:cNvPr id="448" name="Google Shape;448;p13"/>
          <p:cNvSpPr txBox="1"/>
          <p:nvPr>
            <p:ph idx="1" type="body"/>
          </p:nvPr>
        </p:nvSpPr>
        <p:spPr>
          <a:xfrm>
            <a:off x="5262411" y="4508500"/>
            <a:ext cx="6221412" cy="1563688"/>
          </a:xfrm>
          <a:prstGeom prst="rect">
            <a:avLst/>
          </a:prstGeom>
          <a:noFill/>
          <a:ln>
            <a:noFill/>
          </a:ln>
        </p:spPr>
        <p:txBody>
          <a:bodyPr anchorCtr="0" anchor="t" bIns="0" lIns="0" spcFirstLastPara="1" rIns="0" wrap="square" tIns="0">
            <a:normAutofit lnSpcReduction="10000"/>
          </a:bodyPr>
          <a:lstStyle/>
          <a:p>
            <a:pPr indent="0" lvl="0" marL="0" rtl="0" algn="l">
              <a:lnSpc>
                <a:spcPct val="110000"/>
              </a:lnSpc>
              <a:spcBef>
                <a:spcPts val="0"/>
              </a:spcBef>
              <a:spcAft>
                <a:spcPts val="0"/>
              </a:spcAft>
              <a:buClr>
                <a:schemeClr val="lt1"/>
              </a:buClr>
              <a:buSzPts val="2000"/>
              <a:buNone/>
            </a:pPr>
            <a:r>
              <a:rPr lang="en-US"/>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endParaRPr/>
          </a:p>
        </p:txBody>
      </p:sp>
      <p:sp>
        <p:nvSpPr>
          <p:cNvPr id="449" name="Google Shape;449;p13"/>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Tuesday, February 2, 20XX</a:t>
            </a:r>
            <a:endParaRPr/>
          </a:p>
        </p:txBody>
      </p:sp>
      <p:sp>
        <p:nvSpPr>
          <p:cNvPr id="450" name="Google Shape;450;p13"/>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Sample Footer Text</a:t>
            </a:r>
            <a:endParaRPr/>
          </a:p>
        </p:txBody>
      </p:sp>
      <p:sp>
        <p:nvSpPr>
          <p:cNvPr id="451" name="Google Shape;451;p13"/>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
          <p:cNvSpPr txBox="1"/>
          <p:nvPr>
            <p:ph type="title"/>
          </p:nvPr>
        </p:nvSpPr>
        <p:spPr>
          <a:xfrm>
            <a:off x="550864" y="29178"/>
            <a:ext cx="3565524" cy="864243"/>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Agenda</a:t>
            </a:r>
            <a:endParaRPr/>
          </a:p>
        </p:txBody>
      </p:sp>
      <p:sp>
        <p:nvSpPr>
          <p:cNvPr id="212" name="Google Shape;212;p2"/>
          <p:cNvSpPr txBox="1"/>
          <p:nvPr>
            <p:ph idx="1" type="body"/>
          </p:nvPr>
        </p:nvSpPr>
        <p:spPr>
          <a:xfrm>
            <a:off x="550875" y="1023601"/>
            <a:ext cx="3565500" cy="5069100"/>
          </a:xfrm>
          <a:prstGeom prst="rect">
            <a:avLst/>
          </a:prstGeom>
          <a:noFill/>
          <a:ln>
            <a:noFill/>
          </a:ln>
        </p:spPr>
        <p:txBody>
          <a:bodyPr anchorCtr="0" anchor="t" bIns="0" lIns="0" spcFirstLastPara="1" rIns="0" wrap="square" tIns="0">
            <a:noAutofit/>
          </a:bodyPr>
          <a:lstStyle/>
          <a:p>
            <a:pPr indent="-228600" lvl="0" marL="228600" rtl="0" algn="l">
              <a:lnSpc>
                <a:spcPct val="110000"/>
              </a:lnSpc>
              <a:spcBef>
                <a:spcPts val="0"/>
              </a:spcBef>
              <a:spcAft>
                <a:spcPts val="0"/>
              </a:spcAft>
              <a:buClr>
                <a:schemeClr val="lt1"/>
              </a:buClr>
              <a:buSzPts val="2000"/>
              <a:buNone/>
            </a:pPr>
            <a:r>
              <a:rPr lang="en-US"/>
              <a:t>Problem and Business Value</a:t>
            </a:r>
            <a:endParaRPr/>
          </a:p>
          <a:p>
            <a:pPr indent="-228600" lvl="0" marL="228600" rtl="0" algn="l">
              <a:lnSpc>
                <a:spcPct val="110000"/>
              </a:lnSpc>
              <a:spcBef>
                <a:spcPts val="1800"/>
              </a:spcBef>
              <a:spcAft>
                <a:spcPts val="0"/>
              </a:spcAft>
              <a:buClr>
                <a:schemeClr val="lt1"/>
              </a:buClr>
              <a:buSzPts val="2000"/>
              <a:buNone/>
            </a:pPr>
            <a:r>
              <a:rPr lang="en-US"/>
              <a:t>Project Milestones and Timeline</a:t>
            </a:r>
            <a:endParaRPr/>
          </a:p>
          <a:p>
            <a:pPr indent="-228600" lvl="0" marL="228600" rtl="0" algn="l">
              <a:lnSpc>
                <a:spcPct val="110000"/>
              </a:lnSpc>
              <a:spcBef>
                <a:spcPts val="1800"/>
              </a:spcBef>
              <a:spcAft>
                <a:spcPts val="0"/>
              </a:spcAft>
              <a:buClr>
                <a:schemeClr val="lt1"/>
              </a:buClr>
              <a:buSzPts val="2000"/>
              <a:buNone/>
            </a:pPr>
            <a:r>
              <a:rPr lang="en-US"/>
              <a:t>Data Sources</a:t>
            </a:r>
            <a:endParaRPr/>
          </a:p>
          <a:p>
            <a:pPr indent="-228600" lvl="0" marL="228600" rtl="0" algn="l">
              <a:lnSpc>
                <a:spcPct val="110000"/>
              </a:lnSpc>
              <a:spcBef>
                <a:spcPts val="1800"/>
              </a:spcBef>
              <a:spcAft>
                <a:spcPts val="0"/>
              </a:spcAft>
              <a:buClr>
                <a:schemeClr val="lt1"/>
              </a:buClr>
              <a:buSzPts val="2000"/>
              <a:buNone/>
            </a:pPr>
            <a:r>
              <a:rPr lang="en-US"/>
              <a:t>Data Preprocessing</a:t>
            </a:r>
            <a:endParaRPr/>
          </a:p>
          <a:p>
            <a:pPr indent="-228600" lvl="0" marL="228600" rtl="0" algn="l">
              <a:lnSpc>
                <a:spcPct val="110000"/>
              </a:lnSpc>
              <a:spcBef>
                <a:spcPts val="1800"/>
              </a:spcBef>
              <a:spcAft>
                <a:spcPts val="0"/>
              </a:spcAft>
              <a:buClr>
                <a:schemeClr val="lt1"/>
              </a:buClr>
              <a:buSzPts val="2000"/>
              <a:buNone/>
            </a:pPr>
            <a:r>
              <a:rPr lang="en-US"/>
              <a:t>Data Analysis</a:t>
            </a:r>
            <a:endParaRPr/>
          </a:p>
          <a:p>
            <a:pPr indent="-228600" lvl="0" marL="228600" rtl="0" algn="l">
              <a:lnSpc>
                <a:spcPct val="110000"/>
              </a:lnSpc>
              <a:spcBef>
                <a:spcPts val="1800"/>
              </a:spcBef>
              <a:spcAft>
                <a:spcPts val="0"/>
              </a:spcAft>
              <a:buClr>
                <a:schemeClr val="lt1"/>
              </a:buClr>
              <a:buSzPts val="2000"/>
              <a:buNone/>
            </a:pPr>
            <a:r>
              <a:rPr lang="en-US"/>
              <a:t>Pre-Modeling</a:t>
            </a:r>
            <a:endParaRPr/>
          </a:p>
          <a:p>
            <a:pPr indent="-228600" lvl="0" marL="228600" rtl="0" algn="l">
              <a:lnSpc>
                <a:spcPct val="110000"/>
              </a:lnSpc>
              <a:spcBef>
                <a:spcPts val="1800"/>
              </a:spcBef>
              <a:spcAft>
                <a:spcPts val="0"/>
              </a:spcAft>
              <a:buClr>
                <a:schemeClr val="lt1"/>
              </a:buClr>
              <a:buSzPts val="2000"/>
              <a:buNone/>
            </a:pPr>
            <a:r>
              <a:rPr lang="en-US"/>
              <a:t>Model</a:t>
            </a:r>
            <a:endParaRPr/>
          </a:p>
          <a:p>
            <a:pPr indent="-228600" lvl="0" marL="228600" rtl="0" algn="l">
              <a:lnSpc>
                <a:spcPct val="110000"/>
              </a:lnSpc>
              <a:spcBef>
                <a:spcPts val="1800"/>
              </a:spcBef>
              <a:spcAft>
                <a:spcPts val="0"/>
              </a:spcAft>
              <a:buClr>
                <a:schemeClr val="lt1"/>
              </a:buClr>
              <a:buSzPts val="2000"/>
              <a:buNone/>
            </a:pPr>
            <a:r>
              <a:rPr lang="en-US"/>
              <a:t>Results</a:t>
            </a:r>
            <a:endParaRPr/>
          </a:p>
          <a:p>
            <a:pPr indent="-228600" lvl="0" marL="228600" rtl="0" algn="l">
              <a:lnSpc>
                <a:spcPct val="110000"/>
              </a:lnSpc>
              <a:spcBef>
                <a:spcPts val="1800"/>
              </a:spcBef>
              <a:spcAft>
                <a:spcPts val="0"/>
              </a:spcAft>
              <a:buClr>
                <a:schemeClr val="lt1"/>
              </a:buClr>
              <a:buSzPts val="2000"/>
              <a:buNone/>
            </a:pPr>
            <a:r>
              <a:rPr lang="en-US"/>
              <a:t>Challenges and Future Steps</a:t>
            </a:r>
            <a:endParaRPr/>
          </a:p>
          <a:p>
            <a:pPr indent="-228600" lvl="0" marL="228600" rtl="0" algn="l">
              <a:lnSpc>
                <a:spcPct val="110000"/>
              </a:lnSpc>
              <a:spcBef>
                <a:spcPts val="1800"/>
              </a:spcBef>
              <a:spcAft>
                <a:spcPts val="0"/>
              </a:spcAft>
              <a:buClr>
                <a:schemeClr val="lt1"/>
              </a:buClr>
              <a:buSzPts val="2000"/>
              <a:buNone/>
            </a:pPr>
            <a:r>
              <a:t/>
            </a:r>
            <a:endParaRPr/>
          </a:p>
        </p:txBody>
      </p:sp>
      <p:pic>
        <p:nvPicPr>
          <p:cNvPr descr="Digital Data" id="213" name="Google Shape;213;p2"/>
          <p:cNvPicPr preferRelativeResize="0"/>
          <p:nvPr>
            <p:ph idx="2" type="pic"/>
          </p:nvPr>
        </p:nvPicPr>
        <p:blipFill rotWithShape="1">
          <a:blip r:embed="rId3">
            <a:alphaModFix/>
          </a:blip>
          <a:srcRect b="0" l="0" r="0" t="0"/>
          <a:stretch/>
        </p:blipFill>
        <p:spPr>
          <a:xfrm>
            <a:off x="5208928" y="1596771"/>
            <a:ext cx="3448558" cy="3448558"/>
          </a:xfrm>
          <a:prstGeom prst="rect">
            <a:avLst/>
          </a:prstGeom>
          <a:solidFill>
            <a:schemeClr val="accent5"/>
          </a:solidFill>
          <a:ln>
            <a:noFill/>
          </a:ln>
        </p:spPr>
      </p:pic>
      <p:pic>
        <p:nvPicPr>
          <p:cNvPr descr="Data Points " id="214" name="Google Shape;214;p2"/>
          <p:cNvPicPr preferRelativeResize="0"/>
          <p:nvPr>
            <p:ph idx="3" type="pic"/>
          </p:nvPr>
        </p:nvPicPr>
        <p:blipFill rotWithShape="1">
          <a:blip r:embed="rId4">
            <a:alphaModFix/>
          </a:blip>
          <a:srcRect b="0" l="0" r="0" t="0"/>
          <a:stretch/>
        </p:blipFill>
        <p:spPr>
          <a:xfrm>
            <a:off x="8918575" y="596392"/>
            <a:ext cx="2263776" cy="2263776"/>
          </a:xfrm>
          <a:prstGeom prst="rect">
            <a:avLst/>
          </a:prstGeom>
          <a:solidFill>
            <a:schemeClr val="accent5"/>
          </a:solidFill>
          <a:ln>
            <a:noFill/>
          </a:ln>
        </p:spPr>
      </p:pic>
      <p:pic>
        <p:nvPicPr>
          <p:cNvPr descr="Data Background" id="215" name="Google Shape;215;p2"/>
          <p:cNvPicPr preferRelativeResize="0"/>
          <p:nvPr>
            <p:ph idx="4" type="pic"/>
          </p:nvPr>
        </p:nvPicPr>
        <p:blipFill rotWithShape="1">
          <a:blip r:embed="rId5">
            <a:alphaModFix/>
          </a:blip>
          <a:srcRect b="0" l="0" r="0" t="0"/>
          <a:stretch/>
        </p:blipFill>
        <p:spPr>
          <a:xfrm>
            <a:off x="9091612" y="3324733"/>
            <a:ext cx="2936876" cy="2936876"/>
          </a:xfrm>
          <a:prstGeom prst="rect">
            <a:avLst/>
          </a:prstGeom>
          <a:solidFill>
            <a:schemeClr val="accent5"/>
          </a:solidFill>
          <a:ln>
            <a:noFill/>
          </a:ln>
        </p:spPr>
      </p:pic>
      <p:sp>
        <p:nvSpPr>
          <p:cNvPr id="216" name="Google Shape;216;p2"/>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Sample Footer Text</a:t>
            </a:r>
            <a:endParaRPr/>
          </a:p>
        </p:txBody>
      </p:sp>
      <p:sp>
        <p:nvSpPr>
          <p:cNvPr id="217" name="Google Shape;217;p2"/>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18" name="Google Shape;218;p2"/>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Tuesday, February 14, 2023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14"/>
          <p:cNvSpPr txBox="1"/>
          <p:nvPr>
            <p:ph type="ctrTitle"/>
          </p:nvPr>
        </p:nvSpPr>
        <p:spPr>
          <a:xfrm>
            <a:off x="548640" y="548640"/>
            <a:ext cx="8281987" cy="1253041"/>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Team</a:t>
            </a:r>
            <a:endParaRPr/>
          </a:p>
        </p:txBody>
      </p:sp>
      <p:pic>
        <p:nvPicPr>
          <p:cNvPr descr="A man smiling in the office" id="458" name="Google Shape;458;p14"/>
          <p:cNvPicPr preferRelativeResize="0"/>
          <p:nvPr>
            <p:ph idx="2" type="pic"/>
          </p:nvPr>
        </p:nvPicPr>
        <p:blipFill rotWithShape="1">
          <a:blip r:embed="rId3">
            <a:alphaModFix/>
          </a:blip>
          <a:srcRect b="0" l="0" r="0" t="0"/>
          <a:stretch/>
        </p:blipFill>
        <p:spPr>
          <a:xfrm>
            <a:off x="1078992" y="1990724"/>
            <a:ext cx="1691640" cy="1435608"/>
          </a:xfrm>
          <a:prstGeom prst="rect">
            <a:avLst/>
          </a:prstGeom>
          <a:solidFill>
            <a:schemeClr val="accent5"/>
          </a:solidFill>
          <a:ln>
            <a:noFill/>
          </a:ln>
        </p:spPr>
      </p:pic>
      <p:pic>
        <p:nvPicPr>
          <p:cNvPr descr="A lady smiling in the office" id="459" name="Google Shape;459;p14"/>
          <p:cNvPicPr preferRelativeResize="0"/>
          <p:nvPr>
            <p:ph idx="3" type="pic"/>
          </p:nvPr>
        </p:nvPicPr>
        <p:blipFill rotWithShape="1">
          <a:blip r:embed="rId4">
            <a:alphaModFix/>
          </a:blip>
          <a:srcRect b="0" l="0" r="0" t="0"/>
          <a:stretch/>
        </p:blipFill>
        <p:spPr>
          <a:xfrm>
            <a:off x="3838384" y="1990724"/>
            <a:ext cx="1691640" cy="1435608"/>
          </a:xfrm>
          <a:prstGeom prst="rect">
            <a:avLst/>
          </a:prstGeom>
          <a:solidFill>
            <a:schemeClr val="accent5"/>
          </a:solidFill>
          <a:ln>
            <a:noFill/>
          </a:ln>
        </p:spPr>
      </p:pic>
      <p:pic>
        <p:nvPicPr>
          <p:cNvPr descr="A lady in the office smiling at the camera&#10;" id="460" name="Google Shape;460;p14"/>
          <p:cNvPicPr preferRelativeResize="0"/>
          <p:nvPr>
            <p:ph idx="4" type="pic"/>
          </p:nvPr>
        </p:nvPicPr>
        <p:blipFill rotWithShape="1">
          <a:blip r:embed="rId5">
            <a:alphaModFix/>
          </a:blip>
          <a:srcRect b="0" l="0" r="0" t="0"/>
          <a:stretch/>
        </p:blipFill>
        <p:spPr>
          <a:xfrm>
            <a:off x="6661976" y="1993392"/>
            <a:ext cx="1691640" cy="1435608"/>
          </a:xfrm>
          <a:prstGeom prst="rect">
            <a:avLst/>
          </a:prstGeom>
          <a:solidFill>
            <a:schemeClr val="accent5"/>
          </a:solidFill>
          <a:ln>
            <a:noFill/>
          </a:ln>
        </p:spPr>
      </p:pic>
      <p:pic>
        <p:nvPicPr>
          <p:cNvPr descr="Smiling man with a beard" id="461" name="Google Shape;461;p14"/>
          <p:cNvPicPr preferRelativeResize="0"/>
          <p:nvPr>
            <p:ph idx="5" type="pic"/>
          </p:nvPr>
        </p:nvPicPr>
        <p:blipFill rotWithShape="1">
          <a:blip r:embed="rId6">
            <a:alphaModFix/>
          </a:blip>
          <a:srcRect b="0" l="0" r="0" t="0"/>
          <a:stretch/>
        </p:blipFill>
        <p:spPr>
          <a:xfrm>
            <a:off x="9485568" y="1990724"/>
            <a:ext cx="1691640" cy="1435608"/>
          </a:xfrm>
          <a:prstGeom prst="rect">
            <a:avLst/>
          </a:prstGeom>
          <a:solidFill>
            <a:schemeClr val="accent5"/>
          </a:solidFill>
          <a:ln>
            <a:noFill/>
          </a:ln>
        </p:spPr>
      </p:pic>
      <p:sp>
        <p:nvSpPr>
          <p:cNvPr id="462" name="Google Shape;462;p14"/>
          <p:cNvSpPr txBox="1"/>
          <p:nvPr>
            <p:ph idx="1" type="body"/>
          </p:nvPr>
        </p:nvSpPr>
        <p:spPr>
          <a:xfrm>
            <a:off x="1079500" y="3781425"/>
            <a:ext cx="1711325" cy="365760"/>
          </a:xfrm>
          <a:prstGeom prst="rect">
            <a:avLst/>
          </a:prstGeom>
          <a:noFill/>
          <a:ln>
            <a:noFill/>
          </a:ln>
        </p:spPr>
        <p:txBody>
          <a:bodyPr anchorCtr="0" anchor="t" bIns="0" lIns="0" spcFirstLastPara="1" rIns="0" wrap="square" tIns="0">
            <a:noAutofit/>
          </a:bodyPr>
          <a:lstStyle/>
          <a:p>
            <a:pPr indent="-228600" lvl="0" marL="228600" rtl="0" algn="l">
              <a:lnSpc>
                <a:spcPct val="110000"/>
              </a:lnSpc>
              <a:spcBef>
                <a:spcPts val="0"/>
              </a:spcBef>
              <a:spcAft>
                <a:spcPts val="0"/>
              </a:spcAft>
              <a:buClr>
                <a:schemeClr val="lt1"/>
              </a:buClr>
              <a:buSzPts val="2000"/>
              <a:buNone/>
            </a:pPr>
            <a:r>
              <a:rPr lang="en-US"/>
              <a:t>Name</a:t>
            </a:r>
            <a:endParaRPr/>
          </a:p>
        </p:txBody>
      </p:sp>
      <p:sp>
        <p:nvSpPr>
          <p:cNvPr id="463" name="Google Shape;463;p14"/>
          <p:cNvSpPr txBox="1"/>
          <p:nvPr>
            <p:ph idx="6" type="body"/>
          </p:nvPr>
        </p:nvSpPr>
        <p:spPr>
          <a:xfrm>
            <a:off x="1078733" y="4232949"/>
            <a:ext cx="1711572" cy="638175"/>
          </a:xfrm>
          <a:prstGeom prst="rect">
            <a:avLst/>
          </a:prstGeom>
          <a:noFill/>
          <a:ln>
            <a:noFill/>
          </a:ln>
        </p:spPr>
        <p:txBody>
          <a:bodyPr anchorCtr="0" anchor="t" bIns="0" lIns="0" spcFirstLastPara="1" rIns="0" wrap="square" tIns="0">
            <a:noAutofit/>
          </a:bodyPr>
          <a:lstStyle/>
          <a:p>
            <a:pPr indent="-228600" lvl="0" marL="228600" rtl="0" algn="l">
              <a:lnSpc>
                <a:spcPct val="110000"/>
              </a:lnSpc>
              <a:spcBef>
                <a:spcPts val="0"/>
              </a:spcBef>
              <a:spcAft>
                <a:spcPts val="0"/>
              </a:spcAft>
              <a:buClr>
                <a:schemeClr val="lt1"/>
              </a:buClr>
              <a:buSzPts val="1800"/>
              <a:buNone/>
            </a:pPr>
            <a:r>
              <a:rPr lang="en-US"/>
              <a:t>Title</a:t>
            </a:r>
            <a:endParaRPr/>
          </a:p>
        </p:txBody>
      </p:sp>
      <p:sp>
        <p:nvSpPr>
          <p:cNvPr id="464" name="Google Shape;464;p14"/>
          <p:cNvSpPr txBox="1"/>
          <p:nvPr>
            <p:ph idx="7" type="body"/>
          </p:nvPr>
        </p:nvSpPr>
        <p:spPr>
          <a:xfrm>
            <a:off x="3839151" y="3781425"/>
            <a:ext cx="1711325" cy="365760"/>
          </a:xfrm>
          <a:prstGeom prst="rect">
            <a:avLst/>
          </a:prstGeom>
          <a:noFill/>
          <a:ln>
            <a:noFill/>
          </a:ln>
        </p:spPr>
        <p:txBody>
          <a:bodyPr anchorCtr="0" anchor="t" bIns="0" lIns="0" spcFirstLastPara="1" rIns="0" wrap="square" tIns="0">
            <a:noAutofit/>
          </a:bodyPr>
          <a:lstStyle/>
          <a:p>
            <a:pPr indent="-228600" lvl="0" marL="228600" rtl="0" algn="l">
              <a:lnSpc>
                <a:spcPct val="110000"/>
              </a:lnSpc>
              <a:spcBef>
                <a:spcPts val="0"/>
              </a:spcBef>
              <a:spcAft>
                <a:spcPts val="0"/>
              </a:spcAft>
              <a:buClr>
                <a:schemeClr val="lt1"/>
              </a:buClr>
              <a:buSzPts val="2000"/>
              <a:buNone/>
            </a:pPr>
            <a:r>
              <a:rPr lang="en-US"/>
              <a:t>Name</a:t>
            </a:r>
            <a:endParaRPr/>
          </a:p>
        </p:txBody>
      </p:sp>
      <p:sp>
        <p:nvSpPr>
          <p:cNvPr id="465" name="Google Shape;465;p14"/>
          <p:cNvSpPr txBox="1"/>
          <p:nvPr>
            <p:ph idx="8" type="body"/>
          </p:nvPr>
        </p:nvSpPr>
        <p:spPr>
          <a:xfrm>
            <a:off x="3838384" y="4232949"/>
            <a:ext cx="1711572" cy="638175"/>
          </a:xfrm>
          <a:prstGeom prst="rect">
            <a:avLst/>
          </a:prstGeom>
          <a:noFill/>
          <a:ln>
            <a:noFill/>
          </a:ln>
        </p:spPr>
        <p:txBody>
          <a:bodyPr anchorCtr="0" anchor="t" bIns="0" lIns="0" spcFirstLastPara="1" rIns="0" wrap="square" tIns="0">
            <a:noAutofit/>
          </a:bodyPr>
          <a:lstStyle/>
          <a:p>
            <a:pPr indent="-228600" lvl="0" marL="228600" rtl="0" algn="l">
              <a:lnSpc>
                <a:spcPct val="110000"/>
              </a:lnSpc>
              <a:spcBef>
                <a:spcPts val="0"/>
              </a:spcBef>
              <a:spcAft>
                <a:spcPts val="0"/>
              </a:spcAft>
              <a:buClr>
                <a:schemeClr val="lt1"/>
              </a:buClr>
              <a:buSzPts val="1800"/>
              <a:buNone/>
            </a:pPr>
            <a:r>
              <a:rPr lang="en-US"/>
              <a:t>Title</a:t>
            </a:r>
            <a:endParaRPr/>
          </a:p>
        </p:txBody>
      </p:sp>
      <p:sp>
        <p:nvSpPr>
          <p:cNvPr id="466" name="Google Shape;466;p14"/>
          <p:cNvSpPr txBox="1"/>
          <p:nvPr>
            <p:ph idx="9" type="body"/>
          </p:nvPr>
        </p:nvSpPr>
        <p:spPr>
          <a:xfrm>
            <a:off x="6662743" y="3781425"/>
            <a:ext cx="1711325" cy="365760"/>
          </a:xfrm>
          <a:prstGeom prst="rect">
            <a:avLst/>
          </a:prstGeom>
          <a:noFill/>
          <a:ln>
            <a:noFill/>
          </a:ln>
        </p:spPr>
        <p:txBody>
          <a:bodyPr anchorCtr="0" anchor="t" bIns="0" lIns="0" spcFirstLastPara="1" rIns="0" wrap="square" tIns="0">
            <a:noAutofit/>
          </a:bodyPr>
          <a:lstStyle/>
          <a:p>
            <a:pPr indent="-228600" lvl="0" marL="228600" rtl="0" algn="l">
              <a:lnSpc>
                <a:spcPct val="110000"/>
              </a:lnSpc>
              <a:spcBef>
                <a:spcPts val="0"/>
              </a:spcBef>
              <a:spcAft>
                <a:spcPts val="0"/>
              </a:spcAft>
              <a:buClr>
                <a:schemeClr val="lt1"/>
              </a:buClr>
              <a:buSzPts val="2000"/>
              <a:buNone/>
            </a:pPr>
            <a:r>
              <a:rPr lang="en-US"/>
              <a:t>Name</a:t>
            </a:r>
            <a:endParaRPr/>
          </a:p>
        </p:txBody>
      </p:sp>
      <p:sp>
        <p:nvSpPr>
          <p:cNvPr id="467" name="Google Shape;467;p14"/>
          <p:cNvSpPr txBox="1"/>
          <p:nvPr>
            <p:ph idx="13" type="body"/>
          </p:nvPr>
        </p:nvSpPr>
        <p:spPr>
          <a:xfrm>
            <a:off x="6661976" y="4232949"/>
            <a:ext cx="1711572" cy="638175"/>
          </a:xfrm>
          <a:prstGeom prst="rect">
            <a:avLst/>
          </a:prstGeom>
          <a:noFill/>
          <a:ln>
            <a:noFill/>
          </a:ln>
        </p:spPr>
        <p:txBody>
          <a:bodyPr anchorCtr="0" anchor="t" bIns="0" lIns="0" spcFirstLastPara="1" rIns="0" wrap="square" tIns="0">
            <a:noAutofit/>
          </a:bodyPr>
          <a:lstStyle/>
          <a:p>
            <a:pPr indent="-228600" lvl="0" marL="228600" rtl="0" algn="l">
              <a:lnSpc>
                <a:spcPct val="110000"/>
              </a:lnSpc>
              <a:spcBef>
                <a:spcPts val="0"/>
              </a:spcBef>
              <a:spcAft>
                <a:spcPts val="0"/>
              </a:spcAft>
              <a:buClr>
                <a:schemeClr val="lt1"/>
              </a:buClr>
              <a:buSzPts val="1800"/>
              <a:buNone/>
            </a:pPr>
            <a:r>
              <a:rPr lang="en-US"/>
              <a:t>Title</a:t>
            </a:r>
            <a:endParaRPr/>
          </a:p>
        </p:txBody>
      </p:sp>
      <p:sp>
        <p:nvSpPr>
          <p:cNvPr id="468" name="Google Shape;468;p14"/>
          <p:cNvSpPr txBox="1"/>
          <p:nvPr>
            <p:ph idx="14" type="body"/>
          </p:nvPr>
        </p:nvSpPr>
        <p:spPr>
          <a:xfrm>
            <a:off x="9433112" y="3787288"/>
            <a:ext cx="1711325" cy="365760"/>
          </a:xfrm>
          <a:prstGeom prst="rect">
            <a:avLst/>
          </a:prstGeom>
          <a:noFill/>
          <a:ln>
            <a:noFill/>
          </a:ln>
        </p:spPr>
        <p:txBody>
          <a:bodyPr anchorCtr="0" anchor="t" bIns="0" lIns="0" spcFirstLastPara="1" rIns="0" wrap="square" tIns="0">
            <a:noAutofit/>
          </a:bodyPr>
          <a:lstStyle/>
          <a:p>
            <a:pPr indent="-228600" lvl="0" marL="228600" rtl="0" algn="l">
              <a:lnSpc>
                <a:spcPct val="110000"/>
              </a:lnSpc>
              <a:spcBef>
                <a:spcPts val="0"/>
              </a:spcBef>
              <a:spcAft>
                <a:spcPts val="0"/>
              </a:spcAft>
              <a:buClr>
                <a:schemeClr val="lt1"/>
              </a:buClr>
              <a:buSzPts val="2000"/>
              <a:buNone/>
            </a:pPr>
            <a:r>
              <a:rPr lang="en-US"/>
              <a:t>Name</a:t>
            </a:r>
            <a:endParaRPr/>
          </a:p>
        </p:txBody>
      </p:sp>
      <p:sp>
        <p:nvSpPr>
          <p:cNvPr id="469" name="Google Shape;469;p14"/>
          <p:cNvSpPr txBox="1"/>
          <p:nvPr>
            <p:ph idx="15" type="body"/>
          </p:nvPr>
        </p:nvSpPr>
        <p:spPr>
          <a:xfrm>
            <a:off x="9432345" y="4238812"/>
            <a:ext cx="1711572" cy="638175"/>
          </a:xfrm>
          <a:prstGeom prst="rect">
            <a:avLst/>
          </a:prstGeom>
          <a:noFill/>
          <a:ln>
            <a:noFill/>
          </a:ln>
        </p:spPr>
        <p:txBody>
          <a:bodyPr anchorCtr="0" anchor="t" bIns="0" lIns="0" spcFirstLastPara="1" rIns="0" wrap="square" tIns="0">
            <a:noAutofit/>
          </a:bodyPr>
          <a:lstStyle/>
          <a:p>
            <a:pPr indent="-228600" lvl="0" marL="228600" rtl="0" algn="l">
              <a:lnSpc>
                <a:spcPct val="110000"/>
              </a:lnSpc>
              <a:spcBef>
                <a:spcPts val="0"/>
              </a:spcBef>
              <a:spcAft>
                <a:spcPts val="0"/>
              </a:spcAft>
              <a:buClr>
                <a:schemeClr val="lt1"/>
              </a:buClr>
              <a:buSzPts val="1800"/>
              <a:buNone/>
            </a:pPr>
            <a:r>
              <a:rPr lang="en-US"/>
              <a:t>Title</a:t>
            </a:r>
            <a:endParaRPr/>
          </a:p>
        </p:txBody>
      </p:sp>
      <p:sp>
        <p:nvSpPr>
          <p:cNvPr id="470" name="Google Shape;470;p14"/>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Tuesday, February 2, 20XX</a:t>
            </a:r>
            <a:endParaRPr/>
          </a:p>
        </p:txBody>
      </p:sp>
      <p:sp>
        <p:nvSpPr>
          <p:cNvPr id="471" name="Google Shape;471;p14"/>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Sample Footer Text</a:t>
            </a:r>
            <a:endParaRPr/>
          </a:p>
        </p:txBody>
      </p:sp>
      <p:sp>
        <p:nvSpPr>
          <p:cNvPr id="472" name="Google Shape;472;p14"/>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
          <p:cNvSpPr txBox="1"/>
          <p:nvPr>
            <p:ph type="title"/>
          </p:nvPr>
        </p:nvSpPr>
        <p:spPr>
          <a:xfrm>
            <a:off x="550863" y="4507200"/>
            <a:ext cx="4500562" cy="156295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Introduction</a:t>
            </a:r>
            <a:endParaRPr/>
          </a:p>
        </p:txBody>
      </p:sp>
      <p:pic>
        <p:nvPicPr>
          <p:cNvPr descr="A group of people sitting at a table" id="225" name="Google Shape;225;p3"/>
          <p:cNvPicPr preferRelativeResize="0"/>
          <p:nvPr>
            <p:ph idx="2" type="pic"/>
          </p:nvPr>
        </p:nvPicPr>
        <p:blipFill rotWithShape="1">
          <a:blip r:embed="rId3">
            <a:alphaModFix/>
          </a:blip>
          <a:srcRect b="41" l="0" r="0" t="42"/>
          <a:stretch/>
        </p:blipFill>
        <p:spPr>
          <a:xfrm>
            <a:off x="0" y="0"/>
            <a:ext cx="3054096" cy="3776472"/>
          </a:xfrm>
          <a:prstGeom prst="rect">
            <a:avLst/>
          </a:prstGeom>
          <a:solidFill>
            <a:schemeClr val="accent5"/>
          </a:solidFill>
          <a:ln>
            <a:noFill/>
          </a:ln>
        </p:spPr>
      </p:pic>
      <p:pic>
        <p:nvPicPr>
          <p:cNvPr descr="Data Points Digital background" id="226" name="Google Shape;226;p3"/>
          <p:cNvPicPr preferRelativeResize="0"/>
          <p:nvPr>
            <p:ph idx="3" type="pic"/>
          </p:nvPr>
        </p:nvPicPr>
        <p:blipFill rotWithShape="1">
          <a:blip r:embed="rId4">
            <a:alphaModFix/>
          </a:blip>
          <a:srcRect b="41" l="0" r="0" t="42"/>
          <a:stretch/>
        </p:blipFill>
        <p:spPr>
          <a:xfrm>
            <a:off x="3054096" y="0"/>
            <a:ext cx="3054096" cy="3776472"/>
          </a:xfrm>
          <a:prstGeom prst="rect">
            <a:avLst/>
          </a:prstGeom>
          <a:solidFill>
            <a:schemeClr val="accent5"/>
          </a:solidFill>
          <a:ln>
            <a:noFill/>
          </a:ln>
        </p:spPr>
      </p:pic>
      <p:pic>
        <p:nvPicPr>
          <p:cNvPr descr="Digital Graph Screen" id="227" name="Google Shape;227;p3"/>
          <p:cNvPicPr preferRelativeResize="0"/>
          <p:nvPr>
            <p:ph idx="5" type="pic"/>
          </p:nvPr>
        </p:nvPicPr>
        <p:blipFill rotWithShape="1">
          <a:blip r:embed="rId5">
            <a:alphaModFix/>
          </a:blip>
          <a:srcRect b="41" l="0" r="0" t="42"/>
          <a:stretch/>
        </p:blipFill>
        <p:spPr>
          <a:xfrm>
            <a:off x="9137904" y="0"/>
            <a:ext cx="3054096" cy="3776472"/>
          </a:xfrm>
          <a:prstGeom prst="rect">
            <a:avLst/>
          </a:prstGeom>
          <a:solidFill>
            <a:schemeClr val="accent5"/>
          </a:solidFill>
          <a:ln>
            <a:noFill/>
          </a:ln>
        </p:spPr>
      </p:pic>
      <p:sp>
        <p:nvSpPr>
          <p:cNvPr id="228" name="Google Shape;228;p3"/>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descr="A person drawing on a white board" id="229" name="Google Shape;229;p3"/>
          <p:cNvPicPr preferRelativeResize="0"/>
          <p:nvPr>
            <p:ph idx="4" type="pic"/>
          </p:nvPr>
        </p:nvPicPr>
        <p:blipFill rotWithShape="1">
          <a:blip r:embed="rId6">
            <a:alphaModFix/>
          </a:blip>
          <a:srcRect b="41" l="0" r="0" t="42"/>
          <a:stretch/>
        </p:blipFill>
        <p:spPr>
          <a:xfrm>
            <a:off x="6083808" y="0"/>
            <a:ext cx="3054096" cy="3776472"/>
          </a:xfrm>
          <a:prstGeom prst="rect">
            <a:avLst/>
          </a:prstGeom>
          <a:solidFill>
            <a:schemeClr val="accent5"/>
          </a:solidFill>
          <a:ln>
            <a:noFill/>
          </a:ln>
        </p:spPr>
      </p:pic>
      <p:sp>
        <p:nvSpPr>
          <p:cNvPr id="230" name="Google Shape;230;p3"/>
          <p:cNvSpPr txBox="1"/>
          <p:nvPr>
            <p:ph idx="4294967295" type="body"/>
          </p:nvPr>
        </p:nvSpPr>
        <p:spPr>
          <a:xfrm>
            <a:off x="5262575" y="4508500"/>
            <a:ext cx="6221400" cy="1735500"/>
          </a:xfrm>
          <a:prstGeom prst="rect">
            <a:avLst/>
          </a:prstGeom>
          <a:noFill/>
          <a:ln>
            <a:noFill/>
          </a:ln>
        </p:spPr>
        <p:txBody>
          <a:bodyPr anchorCtr="0" anchor="t" bIns="0" lIns="0" spcFirstLastPara="1" rIns="0" wrap="square" tIns="0">
            <a:noAutofit/>
          </a:bodyPr>
          <a:lstStyle/>
          <a:p>
            <a:pPr indent="-228600" lvl="0" marL="228600" rtl="0" algn="l">
              <a:lnSpc>
                <a:spcPct val="107916"/>
              </a:lnSpc>
              <a:spcBef>
                <a:spcPts val="300"/>
              </a:spcBef>
              <a:spcAft>
                <a:spcPts val="1200"/>
              </a:spcAft>
              <a:buSzPts val="2000"/>
              <a:buFont typeface="Gill Sans"/>
              <a:buChar char="•"/>
            </a:pPr>
            <a:r>
              <a:rPr lang="en-US"/>
              <a:t>The Online Retail data set contains all the transactions occurring for a UK-based and registered, non-store online retail between 01/12/2009 and 09/12/2011. The company mainly sells unique all-occasion giftware. Many customers of the company are wholesalers.</a:t>
            </a:r>
            <a:endParaRPr/>
          </a:p>
        </p:txBody>
      </p:sp>
      <p:sp>
        <p:nvSpPr>
          <p:cNvPr id="231" name="Google Shape;231;p3"/>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Tuesday, February 14, 2023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6" name="Shape 236"/>
        <p:cNvGrpSpPr/>
        <p:nvPr/>
      </p:nvGrpSpPr>
      <p:grpSpPr>
        <a:xfrm>
          <a:off x="0" y="0"/>
          <a:ext cx="0" cy="0"/>
          <a:chOff x="0" y="0"/>
          <a:chExt cx="0" cy="0"/>
        </a:xfrm>
      </p:grpSpPr>
      <p:sp>
        <p:nvSpPr>
          <p:cNvPr id="237" name="Google Shape;237;p4"/>
          <p:cNvSpPr/>
          <p:nvPr/>
        </p:nvSpPr>
        <p:spPr>
          <a:xfrm rot="2700000">
            <a:off x="612445" y="481888"/>
            <a:ext cx="1080000" cy="1262947"/>
          </a:xfrm>
          <a:custGeom>
            <a:rect b="b" l="l" r="r" t="t"/>
            <a:pathLst>
              <a:path extrusionOk="0" h="1262947" w="1080000">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0">
                <a:srgbClr val="2B274A"/>
              </a:gs>
              <a:gs pos="30000">
                <a:srgbClr val="2B274A"/>
              </a:gs>
              <a:gs pos="40000">
                <a:srgbClr val="453E75"/>
              </a:gs>
              <a:gs pos="60000">
                <a:srgbClr val="2B274A"/>
              </a:gs>
              <a:gs pos="100000">
                <a:schemeClr val="dk2"/>
              </a:gs>
            </a:gsLst>
            <a:lin ang="6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38" name="Google Shape;238;p4"/>
          <p:cNvSpPr/>
          <p:nvPr/>
        </p:nvSpPr>
        <p:spPr>
          <a:xfrm rot="8100000">
            <a:off x="626845" y="828962"/>
            <a:ext cx="540000" cy="1080000"/>
          </a:xfrm>
          <a:prstGeom prst="ellipse">
            <a:avLst/>
          </a:prstGeom>
          <a:gradFill>
            <a:gsLst>
              <a:gs pos="0">
                <a:srgbClr val="221F3B"/>
              </a:gs>
              <a:gs pos="50000">
                <a:srgbClr val="221F3B"/>
              </a:gs>
              <a:gs pos="100000">
                <a:srgbClr val="2B274A"/>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39" name="Google Shape;239;p4"/>
          <p:cNvSpPr/>
          <p:nvPr/>
        </p:nvSpPr>
        <p:spPr>
          <a:xfrm>
            <a:off x="1800802" y="2472855"/>
            <a:ext cx="360000" cy="360000"/>
          </a:xfrm>
          <a:prstGeom prst="ellipse">
            <a:avLst/>
          </a:prstGeom>
          <a:gradFill>
            <a:gsLst>
              <a:gs pos="0">
                <a:schemeClr val="dk2"/>
              </a:gs>
              <a:gs pos="60000">
                <a:schemeClr val="dk2"/>
              </a:gs>
              <a:gs pos="100000">
                <a:srgbClr val="746EB3"/>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nvGrpSpPr>
          <p:cNvPr id="240" name="Google Shape;240;p4"/>
          <p:cNvGrpSpPr/>
          <p:nvPr/>
        </p:nvGrpSpPr>
        <p:grpSpPr>
          <a:xfrm>
            <a:off x="1292493" y="4299807"/>
            <a:ext cx="2083885" cy="2083885"/>
            <a:chOff x="4842143" y="3556857"/>
            <a:chExt cx="2083885" cy="2083885"/>
          </a:xfrm>
        </p:grpSpPr>
        <p:sp>
          <p:nvSpPr>
            <p:cNvPr id="241" name="Google Shape;241;p4"/>
            <p:cNvSpPr/>
            <p:nvPr/>
          </p:nvSpPr>
          <p:spPr>
            <a:xfrm flipH="1" rot="8100000">
              <a:off x="5005634" y="4191206"/>
              <a:ext cx="1853969" cy="926985"/>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42" name="Google Shape;242;p4"/>
            <p:cNvSpPr/>
            <p:nvPr/>
          </p:nvSpPr>
          <p:spPr>
            <a:xfrm flipH="1" rot="8100000">
              <a:off x="4957101" y="4052255"/>
              <a:ext cx="1853969" cy="1093090"/>
            </a:xfrm>
            <a:custGeom>
              <a:rect b="b" l="l" r="r" t="t"/>
              <a:pathLst>
                <a:path extrusionOk="0" h="1329373" w="2658746">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rgbClr val="746EB3">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43" name="Google Shape;243;p4"/>
            <p:cNvSpPr/>
            <p:nvPr/>
          </p:nvSpPr>
          <p:spPr>
            <a:xfrm flipH="1" rot="2700000">
              <a:off x="6040374" y="3601683"/>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44" name="Google Shape;244;p4"/>
            <p:cNvSpPr/>
            <p:nvPr/>
          </p:nvSpPr>
          <p:spPr>
            <a:xfrm flipH="1" rot="2700000">
              <a:off x="5059348" y="4582709"/>
              <a:ext cx="107098" cy="466589"/>
            </a:xfrm>
            <a:prstGeom prst="ellipse">
              <a:avLst/>
            </a:prstGeom>
            <a:solidFill>
              <a:srgbClr val="2B274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grpSp>
      <p:sp>
        <p:nvSpPr>
          <p:cNvPr id="245" name="Google Shape;245;p4"/>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pic>
        <p:nvPicPr>
          <p:cNvPr descr="Data Points Digital background" id="246" name="Google Shape;246;p4"/>
          <p:cNvPicPr preferRelativeResize="0"/>
          <p:nvPr>
            <p:ph idx="2" type="pic"/>
          </p:nvPr>
        </p:nvPicPr>
        <p:blipFill rotWithShape="1">
          <a:blip r:embed="rId3">
            <a:alphaModFix/>
          </a:blip>
          <a:srcRect b="0" l="0" r="0" t="0"/>
          <a:stretch/>
        </p:blipFill>
        <p:spPr>
          <a:xfrm>
            <a:off x="0" y="0"/>
            <a:ext cx="12192000" cy="6858000"/>
          </a:xfrm>
          <a:prstGeom prst="rect">
            <a:avLst/>
          </a:prstGeom>
          <a:solidFill>
            <a:schemeClr val="accent5"/>
          </a:solidFill>
          <a:ln>
            <a:noFill/>
          </a:ln>
        </p:spPr>
      </p:pic>
      <p:sp>
        <p:nvSpPr>
          <p:cNvPr id="247" name="Google Shape;247;p4"/>
          <p:cNvSpPr/>
          <p:nvPr/>
        </p:nvSpPr>
        <p:spPr>
          <a:xfrm>
            <a:off x="0" y="5773729"/>
            <a:ext cx="12192000" cy="1084271"/>
          </a:xfrm>
          <a:prstGeom prst="rect">
            <a:avLst/>
          </a:prstGeom>
          <a:gradFill>
            <a:gsLst>
              <a:gs pos="0">
                <a:srgbClr val="1B192E">
                  <a:alpha val="0"/>
                </a:srgbClr>
              </a:gs>
              <a:gs pos="28000">
                <a:srgbClr val="1B192E">
                  <a:alpha val="0"/>
                </a:srgbClr>
              </a:gs>
              <a:gs pos="90000">
                <a:srgbClr val="1B192E">
                  <a:alpha val="60000"/>
                </a:srgbClr>
              </a:gs>
              <a:gs pos="100000">
                <a:srgbClr val="1B192E">
                  <a:alpha val="6000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48" name="Google Shape;248;p4"/>
          <p:cNvSpPr/>
          <p:nvPr/>
        </p:nvSpPr>
        <p:spPr>
          <a:xfrm rot="10800000">
            <a:off x="0" y="-3"/>
            <a:ext cx="9000000" cy="6857998"/>
          </a:xfrm>
          <a:prstGeom prst="rect">
            <a:avLst/>
          </a:prstGeom>
          <a:gradFill>
            <a:gsLst>
              <a:gs pos="0">
                <a:srgbClr val="1B192E">
                  <a:alpha val="0"/>
                </a:srgbClr>
              </a:gs>
              <a:gs pos="50000">
                <a:srgbClr val="1B192E">
                  <a:alpha val="60000"/>
                </a:srgbClr>
              </a:gs>
              <a:gs pos="100000">
                <a:srgbClr val="1B192E">
                  <a:alpha val="60000"/>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49" name="Google Shape;249;p4"/>
          <p:cNvSpPr txBox="1"/>
          <p:nvPr>
            <p:ph type="ctrTitle"/>
          </p:nvPr>
        </p:nvSpPr>
        <p:spPr>
          <a:xfrm>
            <a:off x="550863" y="239118"/>
            <a:ext cx="3359655" cy="851508"/>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lt1"/>
              </a:buClr>
              <a:buSzPts val="4400"/>
              <a:buFont typeface="Play"/>
              <a:buNone/>
            </a:pPr>
            <a:r>
              <a:rPr lang="en-US" sz="4400">
                <a:solidFill>
                  <a:schemeClr val="lt1"/>
                </a:solidFill>
                <a:latin typeface="Play"/>
                <a:ea typeface="Play"/>
                <a:cs typeface="Play"/>
                <a:sym typeface="Play"/>
              </a:rPr>
              <a:t>Problem</a:t>
            </a:r>
            <a:endParaRPr/>
          </a:p>
        </p:txBody>
      </p:sp>
      <p:sp>
        <p:nvSpPr>
          <p:cNvPr id="250" name="Google Shape;250;p4"/>
          <p:cNvSpPr txBox="1"/>
          <p:nvPr>
            <p:ph idx="1" type="subTitle"/>
          </p:nvPr>
        </p:nvSpPr>
        <p:spPr>
          <a:xfrm>
            <a:off x="547575" y="1157175"/>
            <a:ext cx="7662300" cy="12258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Clr>
                <a:schemeClr val="lt1"/>
              </a:buClr>
              <a:buSzPts val="2400"/>
              <a:buNone/>
            </a:pPr>
            <a:r>
              <a:rPr lang="en-US"/>
              <a:t>Bad debt appears multiple times in the sales data of 2 years period and supply chain can be better improve when applying analysis and forecasting techniques are implemented</a:t>
            </a:r>
            <a:endParaRPr/>
          </a:p>
        </p:txBody>
      </p:sp>
      <p:sp>
        <p:nvSpPr>
          <p:cNvPr id="251" name="Google Shape;251;p4"/>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spAutoFit/>
          </a:bodyPr>
          <a:lstStyle/>
          <a:p>
            <a:pPr indent="0" lvl="0" marL="0" rtl="0" algn="r">
              <a:spcBef>
                <a:spcPts val="0"/>
              </a:spcBef>
              <a:spcAft>
                <a:spcPts val="0"/>
              </a:spcAft>
              <a:buNone/>
            </a:pPr>
            <a:fld id="{00000000-1234-1234-1234-123412341234}" type="slidenum">
              <a:rPr lang="en-US"/>
              <a:t>‹#›</a:t>
            </a:fld>
            <a:endParaRPr/>
          </a:p>
        </p:txBody>
      </p:sp>
      <p:sp>
        <p:nvSpPr>
          <p:cNvPr id="252" name="Google Shape;252;p4"/>
          <p:cNvSpPr txBox="1"/>
          <p:nvPr/>
        </p:nvSpPr>
        <p:spPr>
          <a:xfrm>
            <a:off x="547618" y="2239778"/>
            <a:ext cx="5437187" cy="851508"/>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chemeClr val="lt1"/>
              </a:buClr>
              <a:buSzPts val="4400"/>
              <a:buFont typeface="Play"/>
              <a:buNone/>
            </a:pPr>
            <a:r>
              <a:rPr b="0" i="0" lang="en-US" sz="4400" u="none" cap="none" strike="noStrike">
                <a:solidFill>
                  <a:schemeClr val="lt1"/>
                </a:solidFill>
                <a:latin typeface="Play"/>
                <a:ea typeface="Play"/>
                <a:cs typeface="Play"/>
                <a:sym typeface="Play"/>
              </a:rPr>
              <a:t>Objective</a:t>
            </a:r>
            <a:endParaRPr/>
          </a:p>
        </p:txBody>
      </p:sp>
      <p:sp>
        <p:nvSpPr>
          <p:cNvPr id="253" name="Google Shape;253;p4"/>
          <p:cNvSpPr txBox="1"/>
          <p:nvPr/>
        </p:nvSpPr>
        <p:spPr>
          <a:xfrm>
            <a:off x="547618" y="3144115"/>
            <a:ext cx="7377180" cy="1083268"/>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Clr>
                <a:schemeClr val="lt1"/>
              </a:buClr>
              <a:buSzPts val="2400"/>
              <a:buFont typeface="Arial"/>
              <a:buNone/>
            </a:pPr>
            <a:r>
              <a:rPr lang="en-US" sz="2400">
                <a:solidFill>
                  <a:schemeClr val="lt1"/>
                </a:solidFill>
                <a:latin typeface="Gill Sans"/>
                <a:ea typeface="Gill Sans"/>
                <a:cs typeface="Gill Sans"/>
                <a:sym typeface="Gill Sans"/>
              </a:rPr>
              <a:t>Apply Forecasting and Machine Learning Techniques to Predict Daily Sales in the Future</a:t>
            </a:r>
            <a:endParaRPr/>
          </a:p>
        </p:txBody>
      </p:sp>
      <p:sp>
        <p:nvSpPr>
          <p:cNvPr id="254" name="Google Shape;254;p4"/>
          <p:cNvSpPr/>
          <p:nvPr/>
        </p:nvSpPr>
        <p:spPr>
          <a:xfrm>
            <a:off x="8417718" y="1528897"/>
            <a:ext cx="3463047" cy="1461255"/>
          </a:xfrm>
          <a:prstGeom prst="roundRect">
            <a:avLst>
              <a:gd fmla="val 16667" name="adj"/>
            </a:avLst>
          </a:prstGeom>
          <a:solidFill>
            <a:srgbClr val="B7B7D8"/>
          </a:solidFill>
          <a:ln cap="flat" cmpd="sng" w="12700">
            <a:solidFill>
              <a:srgbClr val="0D8A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Gill Sans"/>
                <a:ea typeface="Gill Sans"/>
                <a:cs typeface="Gill Sans"/>
                <a:sym typeface="Gill Sans"/>
              </a:rPr>
              <a:t>Reduce Inventory Cost</a:t>
            </a:r>
            <a:endParaRPr b="0" i="0" sz="1800" u="none" cap="none" strike="noStrike">
              <a:solidFill>
                <a:schemeClr val="lt1"/>
              </a:solidFill>
              <a:latin typeface="Gill Sans"/>
              <a:ea typeface="Gill Sans"/>
              <a:cs typeface="Gill Sans"/>
              <a:sym typeface="Gill Sans"/>
            </a:endParaRPr>
          </a:p>
        </p:txBody>
      </p:sp>
      <p:sp>
        <p:nvSpPr>
          <p:cNvPr id="255" name="Google Shape;255;p4"/>
          <p:cNvSpPr/>
          <p:nvPr/>
        </p:nvSpPr>
        <p:spPr>
          <a:xfrm>
            <a:off x="8417718" y="3256151"/>
            <a:ext cx="3463047" cy="1461255"/>
          </a:xfrm>
          <a:prstGeom prst="roundRect">
            <a:avLst>
              <a:gd fmla="val 16667" name="adj"/>
            </a:avLst>
          </a:prstGeom>
          <a:solidFill>
            <a:srgbClr val="B7B7D8"/>
          </a:solidFill>
          <a:ln cap="flat" cmpd="sng" w="12700">
            <a:solidFill>
              <a:srgbClr val="0D8A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Gill Sans"/>
                <a:ea typeface="Gill Sans"/>
                <a:cs typeface="Gill Sans"/>
                <a:sym typeface="Gill Sans"/>
              </a:rPr>
              <a:t>Optimize Supply Chain</a:t>
            </a:r>
            <a:endParaRPr b="0" i="0" sz="1800" u="none" cap="none" strike="noStrike">
              <a:solidFill>
                <a:schemeClr val="lt1"/>
              </a:solidFill>
              <a:latin typeface="Gill Sans"/>
              <a:ea typeface="Gill Sans"/>
              <a:cs typeface="Gill Sans"/>
              <a:sym typeface="Gill Sans"/>
            </a:endParaRPr>
          </a:p>
        </p:txBody>
      </p:sp>
      <p:sp>
        <p:nvSpPr>
          <p:cNvPr id="256" name="Google Shape;256;p4"/>
          <p:cNvSpPr/>
          <p:nvPr/>
        </p:nvSpPr>
        <p:spPr>
          <a:xfrm>
            <a:off x="8417718" y="5012587"/>
            <a:ext cx="3463047" cy="1461255"/>
          </a:xfrm>
          <a:prstGeom prst="roundRect">
            <a:avLst>
              <a:gd fmla="val 16667" name="adj"/>
            </a:avLst>
          </a:prstGeom>
          <a:solidFill>
            <a:srgbClr val="B7B7D8"/>
          </a:solidFill>
          <a:ln cap="flat" cmpd="sng" w="12700">
            <a:solidFill>
              <a:srgbClr val="0D8A6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Gill Sans"/>
                <a:ea typeface="Gill Sans"/>
                <a:cs typeface="Gill Sans"/>
                <a:sym typeface="Gill Sans"/>
              </a:rPr>
              <a:t>Increase Sales Profit</a:t>
            </a:r>
            <a:endParaRPr b="0" i="0" sz="1800" u="none" cap="none" strike="noStrike">
              <a:solidFill>
                <a:schemeClr val="lt1"/>
              </a:solidFill>
              <a:latin typeface="Gill Sans"/>
              <a:ea typeface="Gill Sans"/>
              <a:cs typeface="Gill Sans"/>
              <a:sym typeface="Gill Sans"/>
            </a:endParaRPr>
          </a:p>
        </p:txBody>
      </p:sp>
      <p:sp>
        <p:nvSpPr>
          <p:cNvPr id="257" name="Google Shape;257;p4"/>
          <p:cNvSpPr txBox="1"/>
          <p:nvPr/>
        </p:nvSpPr>
        <p:spPr>
          <a:xfrm>
            <a:off x="8274765" y="411397"/>
            <a:ext cx="3654600" cy="85140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chemeClr val="lt1"/>
              </a:buClr>
              <a:buSzPts val="4400"/>
              <a:buFont typeface="Play"/>
              <a:buNone/>
            </a:pPr>
            <a:r>
              <a:rPr b="0" i="0" lang="en-US" sz="4400" u="none" cap="none" strike="noStrike">
                <a:solidFill>
                  <a:schemeClr val="lt1"/>
                </a:solidFill>
                <a:latin typeface="Play"/>
                <a:ea typeface="Play"/>
                <a:cs typeface="Play"/>
                <a:sym typeface="Play"/>
              </a:rPr>
              <a:t>Value Creation</a:t>
            </a:r>
            <a:endParaRPr/>
          </a:p>
        </p:txBody>
      </p:sp>
      <p:sp>
        <p:nvSpPr>
          <p:cNvPr id="258" name="Google Shape;258;p4"/>
          <p:cNvSpPr txBox="1"/>
          <p:nvPr/>
        </p:nvSpPr>
        <p:spPr>
          <a:xfrm>
            <a:off x="507085" y="3994621"/>
            <a:ext cx="1834359" cy="851508"/>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chemeClr val="lt1"/>
              </a:buClr>
              <a:buSzPts val="4400"/>
              <a:buFont typeface="Play"/>
              <a:buNone/>
            </a:pPr>
            <a:r>
              <a:rPr b="0" i="0" lang="en-US" sz="4400" u="none" cap="none" strike="noStrike">
                <a:solidFill>
                  <a:schemeClr val="lt1"/>
                </a:solidFill>
                <a:latin typeface="Play"/>
                <a:ea typeface="Play"/>
                <a:cs typeface="Play"/>
                <a:sym typeface="Play"/>
              </a:rPr>
              <a:t>From:</a:t>
            </a:r>
            <a:endParaRPr/>
          </a:p>
        </p:txBody>
      </p:sp>
      <p:sp>
        <p:nvSpPr>
          <p:cNvPr id="259" name="Google Shape;259;p4"/>
          <p:cNvSpPr txBox="1"/>
          <p:nvPr/>
        </p:nvSpPr>
        <p:spPr>
          <a:xfrm>
            <a:off x="4714396" y="3937348"/>
            <a:ext cx="1834359" cy="851508"/>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chemeClr val="lt1"/>
              </a:buClr>
              <a:buSzPts val="4400"/>
              <a:buFont typeface="Play"/>
              <a:buNone/>
            </a:pPr>
            <a:r>
              <a:rPr b="0" i="0" lang="en-US" sz="4400" u="none" cap="none" strike="noStrike">
                <a:solidFill>
                  <a:schemeClr val="lt1"/>
                </a:solidFill>
                <a:latin typeface="Play"/>
                <a:ea typeface="Play"/>
                <a:cs typeface="Play"/>
                <a:sym typeface="Play"/>
              </a:rPr>
              <a:t>To:</a:t>
            </a:r>
            <a:endParaRPr/>
          </a:p>
        </p:txBody>
      </p:sp>
      <p:sp>
        <p:nvSpPr>
          <p:cNvPr id="260" name="Google Shape;260;p4"/>
          <p:cNvSpPr txBox="1"/>
          <p:nvPr/>
        </p:nvSpPr>
        <p:spPr>
          <a:xfrm>
            <a:off x="507085" y="4969647"/>
            <a:ext cx="3452024" cy="1310637"/>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0"/>
              </a:spcBef>
              <a:spcAft>
                <a:spcPts val="0"/>
              </a:spcAft>
              <a:buClr>
                <a:schemeClr val="lt1"/>
              </a:buClr>
              <a:buSzPts val="2400"/>
              <a:buFont typeface="Arial"/>
              <a:buNone/>
            </a:pPr>
            <a:r>
              <a:rPr lang="en-US" sz="2400">
                <a:solidFill>
                  <a:schemeClr val="lt1"/>
                </a:solidFill>
                <a:latin typeface="Gill Sans"/>
                <a:ea typeface="Gill Sans"/>
                <a:cs typeface="Gill Sans"/>
                <a:sym typeface="Gill Sans"/>
              </a:rPr>
              <a:t>Feb 1st, 2023</a:t>
            </a:r>
            <a:endParaRPr/>
          </a:p>
        </p:txBody>
      </p:sp>
      <p:sp>
        <p:nvSpPr>
          <p:cNvPr id="261" name="Google Shape;261;p4"/>
          <p:cNvSpPr txBox="1"/>
          <p:nvPr/>
        </p:nvSpPr>
        <p:spPr>
          <a:xfrm>
            <a:off x="4822743" y="4988525"/>
            <a:ext cx="3452024" cy="1310637"/>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0"/>
              </a:spcBef>
              <a:spcAft>
                <a:spcPts val="0"/>
              </a:spcAft>
              <a:buClr>
                <a:schemeClr val="lt1"/>
              </a:buClr>
              <a:buSzPts val="2400"/>
              <a:buFont typeface="Arial"/>
              <a:buNone/>
            </a:pPr>
            <a:r>
              <a:rPr lang="en-US" sz="2400">
                <a:solidFill>
                  <a:schemeClr val="lt1"/>
                </a:solidFill>
                <a:latin typeface="Gill Sans"/>
                <a:ea typeface="Gill Sans"/>
                <a:cs typeface="Gill Sans"/>
                <a:sym typeface="Gill Sans"/>
              </a:rPr>
              <a:t>Mid-term</a:t>
            </a:r>
            <a:endParaRPr b="0" i="0" sz="2400" u="none" cap="none" strike="noStrike">
              <a:solidFill>
                <a:schemeClr val="lt1"/>
              </a:solidFill>
              <a:latin typeface="Gill Sans"/>
              <a:ea typeface="Gill Sans"/>
              <a:cs typeface="Gill Sans"/>
              <a:sym typeface="Gill Sans"/>
            </a:endParaRPr>
          </a:p>
        </p:txBody>
      </p:sp>
      <p:sp>
        <p:nvSpPr>
          <p:cNvPr id="262" name="Google Shape;262;p4"/>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Tuesday, February 14, 2023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6"/>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Timeline</a:t>
            </a:r>
            <a:endParaRPr/>
          </a:p>
        </p:txBody>
      </p:sp>
      <p:grpSp>
        <p:nvGrpSpPr>
          <p:cNvPr id="269" name="Google Shape;269;p6"/>
          <p:cNvGrpSpPr/>
          <p:nvPr/>
        </p:nvGrpSpPr>
        <p:grpSpPr>
          <a:xfrm>
            <a:off x="554112" y="2112963"/>
            <a:ext cx="11083776" cy="3979861"/>
            <a:chOff x="3249" y="0"/>
            <a:chExt cx="11083776" cy="3979861"/>
          </a:xfrm>
        </p:grpSpPr>
        <p:sp>
          <p:nvSpPr>
            <p:cNvPr id="270" name="Google Shape;270;p6"/>
            <p:cNvSpPr/>
            <p:nvPr/>
          </p:nvSpPr>
          <p:spPr>
            <a:xfrm rot="-5400000">
              <a:off x="1434223" y="1011950"/>
              <a:ext cx="397986" cy="1955960"/>
            </a:xfrm>
            <a:prstGeom prst="round2SameRect">
              <a:avLst>
                <a:gd fmla="val 16667" name="adj1"/>
                <a:gd fmla="val 0" name="adj2"/>
              </a:avLst>
            </a:prstGeom>
            <a:solidFill>
              <a:schemeClr val="accent5"/>
            </a:solidFill>
            <a:ln cap="flat" cmpd="sng" w="12700">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6"/>
            <p:cNvSpPr txBox="1"/>
            <p:nvPr/>
          </p:nvSpPr>
          <p:spPr>
            <a:xfrm>
              <a:off x="674664" y="1810365"/>
              <a:ext cx="1936532" cy="359130"/>
            </a:xfrm>
            <a:prstGeom prst="rect">
              <a:avLst/>
            </a:prstGeom>
            <a:noFill/>
            <a:ln>
              <a:noFill/>
            </a:ln>
          </p:spPr>
          <p:txBody>
            <a:bodyPr anchorCtr="1" anchor="ctr" bIns="137150" lIns="137150" spcFirstLastPara="1" rIns="137150" wrap="square" tIns="137150">
              <a:noAutofit/>
            </a:bodyPr>
            <a:lstStyle/>
            <a:p>
              <a:pPr indent="0" lvl="0" marL="0" marR="0" rtl="0" algn="ctr">
                <a:lnSpc>
                  <a:spcPct val="90000"/>
                </a:lnSpc>
                <a:spcBef>
                  <a:spcPts val="0"/>
                </a:spcBef>
                <a:spcAft>
                  <a:spcPts val="0"/>
                </a:spcAft>
                <a:buClr>
                  <a:schemeClr val="lt1"/>
                </a:buClr>
                <a:buSzPts val="1800"/>
                <a:buFont typeface="Gill Sans"/>
                <a:buNone/>
              </a:pPr>
              <a:r>
                <a:rPr lang="en-US" sz="1800">
                  <a:solidFill>
                    <a:schemeClr val="lt1"/>
                  </a:solidFill>
                  <a:latin typeface="Gill Sans"/>
                  <a:ea typeface="Gill Sans"/>
                  <a:cs typeface="Gill Sans"/>
                  <a:sym typeface="Gill Sans"/>
                </a:rPr>
                <a:t>Milestone 1</a:t>
              </a:r>
              <a:endParaRPr/>
            </a:p>
          </p:txBody>
        </p:sp>
        <p:sp>
          <p:nvSpPr>
            <p:cNvPr id="272" name="Google Shape;272;p6"/>
            <p:cNvSpPr/>
            <p:nvPr/>
          </p:nvSpPr>
          <p:spPr>
            <a:xfrm>
              <a:off x="3249" y="0"/>
              <a:ext cx="3259934" cy="13929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txBox="1"/>
            <p:nvPr/>
          </p:nvSpPr>
          <p:spPr>
            <a:xfrm>
              <a:off x="3249" y="0"/>
              <a:ext cx="3259934" cy="1392951"/>
            </a:xfrm>
            <a:prstGeom prst="rect">
              <a:avLst/>
            </a:prstGeom>
            <a:noFill/>
            <a:ln>
              <a:noFill/>
            </a:ln>
          </p:spPr>
          <p:txBody>
            <a:bodyPr anchorCtr="1" anchor="b" bIns="137150" lIns="0" spcFirstLastPara="1" rIns="0" wrap="square" tIns="0">
              <a:noAutofit/>
            </a:bodyPr>
            <a:lstStyle/>
            <a:p>
              <a:pPr indent="0" lvl="0" marL="0" rtl="0" algn="ctr">
                <a:lnSpc>
                  <a:spcPct val="90000"/>
                </a:lnSpc>
                <a:spcBef>
                  <a:spcPts val="0"/>
                </a:spcBef>
                <a:spcAft>
                  <a:spcPts val="0"/>
                </a:spcAft>
                <a:buClr>
                  <a:schemeClr val="lt1"/>
                </a:buClr>
                <a:buSzPts val="1800"/>
                <a:buFont typeface="Noto Sans Symbols"/>
                <a:buNone/>
              </a:pPr>
              <a:r>
                <a:t/>
              </a:r>
              <a:endParaRPr/>
            </a:p>
            <a:p>
              <a:pPr indent="0" lvl="0" marL="0" marR="0" rtl="0" algn="ctr">
                <a:lnSpc>
                  <a:spcPct val="90000"/>
                </a:lnSpc>
                <a:spcBef>
                  <a:spcPts val="0"/>
                </a:spcBef>
                <a:spcAft>
                  <a:spcPts val="0"/>
                </a:spcAft>
                <a:buClr>
                  <a:schemeClr val="lt1"/>
                </a:buClr>
                <a:buSzPts val="1800"/>
                <a:buFont typeface="Noto Sans Symbols"/>
                <a:buNone/>
              </a:pPr>
              <a:r>
                <a:rPr lang="en-US" sz="1800">
                  <a:solidFill>
                    <a:schemeClr val="lt1"/>
                  </a:solidFill>
                  <a:latin typeface="Gill Sans"/>
                  <a:ea typeface="Gill Sans"/>
                  <a:cs typeface="Gill Sans"/>
                  <a:sym typeface="Gill Sans"/>
                </a:rPr>
                <a:t>Data Exploration</a:t>
              </a:r>
              <a:endParaRPr/>
            </a:p>
          </p:txBody>
        </p:sp>
        <p:cxnSp>
          <p:nvCxnSpPr>
            <p:cNvPr id="274" name="Google Shape;274;p6"/>
            <p:cNvCxnSpPr/>
            <p:nvPr/>
          </p:nvCxnSpPr>
          <p:spPr>
            <a:xfrm>
              <a:off x="1633216" y="1472548"/>
              <a:ext cx="0" cy="318388"/>
            </a:xfrm>
            <a:prstGeom prst="straightConnector1">
              <a:avLst/>
            </a:prstGeom>
            <a:noFill/>
            <a:ln cap="flat" cmpd="sng" w="9525">
              <a:solidFill>
                <a:schemeClr val="accent5"/>
              </a:solidFill>
              <a:prstDash val="dash"/>
              <a:miter lim="800000"/>
              <a:headEnd len="sm" w="sm" type="none"/>
              <a:tailEnd len="sm" w="sm" type="none"/>
            </a:ln>
          </p:spPr>
        </p:cxnSp>
        <p:sp>
          <p:nvSpPr>
            <p:cNvPr id="275" name="Google Shape;275;p6"/>
            <p:cNvSpPr/>
            <p:nvPr/>
          </p:nvSpPr>
          <p:spPr>
            <a:xfrm>
              <a:off x="1593417" y="1392951"/>
              <a:ext cx="79597" cy="79597"/>
            </a:xfrm>
            <a:prstGeom prst="ellipse">
              <a:avLst/>
            </a:prstGeom>
            <a:solidFill>
              <a:schemeClr val="accent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p:nvPr/>
          </p:nvSpPr>
          <p:spPr>
            <a:xfrm>
              <a:off x="2611196" y="1790937"/>
              <a:ext cx="1955960" cy="397986"/>
            </a:xfrm>
            <a:prstGeom prst="rect">
              <a:avLst/>
            </a:prstGeom>
            <a:solidFill>
              <a:srgbClr val="8080AC"/>
            </a:solidFill>
            <a:ln cap="flat" cmpd="sng" w="12700">
              <a:solidFill>
                <a:srgbClr val="8080AC"/>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
            <p:cNvSpPr txBox="1"/>
            <p:nvPr/>
          </p:nvSpPr>
          <p:spPr>
            <a:xfrm>
              <a:off x="2611196" y="1790937"/>
              <a:ext cx="1955960" cy="397986"/>
            </a:xfrm>
            <a:prstGeom prst="rect">
              <a:avLst/>
            </a:prstGeom>
            <a:noFill/>
            <a:ln>
              <a:noFill/>
            </a:ln>
          </p:spPr>
          <p:txBody>
            <a:bodyPr anchorCtr="1" anchor="ctr" bIns="137150" lIns="137150" spcFirstLastPara="1" rIns="137150" wrap="square" tIns="137150">
              <a:noAutofit/>
            </a:bodyPr>
            <a:lstStyle/>
            <a:p>
              <a:pPr indent="0" lvl="0" marL="0" marR="0" rtl="0" algn="ctr">
                <a:lnSpc>
                  <a:spcPct val="90000"/>
                </a:lnSpc>
                <a:spcBef>
                  <a:spcPts val="0"/>
                </a:spcBef>
                <a:spcAft>
                  <a:spcPts val="0"/>
                </a:spcAft>
                <a:buClr>
                  <a:schemeClr val="lt1"/>
                </a:buClr>
                <a:buSzPts val="1800"/>
                <a:buFont typeface="Gill Sans"/>
                <a:buNone/>
              </a:pPr>
              <a:r>
                <a:rPr lang="en-US" sz="1800">
                  <a:solidFill>
                    <a:schemeClr val="lt1"/>
                  </a:solidFill>
                  <a:latin typeface="Gill Sans"/>
                  <a:ea typeface="Gill Sans"/>
                  <a:cs typeface="Gill Sans"/>
                  <a:sym typeface="Gill Sans"/>
                </a:rPr>
                <a:t>Milestone II</a:t>
              </a:r>
              <a:endParaRPr/>
            </a:p>
          </p:txBody>
        </p:sp>
        <p:sp>
          <p:nvSpPr>
            <p:cNvPr id="278" name="Google Shape;278;p6"/>
            <p:cNvSpPr/>
            <p:nvPr/>
          </p:nvSpPr>
          <p:spPr>
            <a:xfrm>
              <a:off x="1959209" y="2586910"/>
              <a:ext cx="3259934" cy="13929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txBox="1"/>
            <p:nvPr/>
          </p:nvSpPr>
          <p:spPr>
            <a:xfrm>
              <a:off x="1959209" y="2586910"/>
              <a:ext cx="3259934" cy="1392951"/>
            </a:xfrm>
            <a:prstGeom prst="rect">
              <a:avLst/>
            </a:prstGeom>
            <a:noFill/>
            <a:ln>
              <a:noFill/>
            </a:ln>
          </p:spPr>
          <p:txBody>
            <a:bodyPr anchorCtr="1" anchor="t" bIns="0" lIns="0" spcFirstLastPara="1" rIns="0" wrap="square" tIns="137150">
              <a:noAutofit/>
            </a:bodyPr>
            <a:lstStyle/>
            <a:p>
              <a:pPr indent="0" lvl="0" marL="0" marR="0" rtl="0" algn="ctr">
                <a:lnSpc>
                  <a:spcPct val="90000"/>
                </a:lnSpc>
                <a:spcBef>
                  <a:spcPts val="0"/>
                </a:spcBef>
                <a:spcAft>
                  <a:spcPts val="0"/>
                </a:spcAft>
                <a:buClr>
                  <a:schemeClr val="lt1"/>
                </a:buClr>
                <a:buSzPts val="1800"/>
                <a:buFont typeface="Noto Sans Symbols"/>
                <a:buNone/>
              </a:pPr>
              <a:r>
                <a:rPr lang="en-US" sz="1800">
                  <a:solidFill>
                    <a:schemeClr val="lt1"/>
                  </a:solidFill>
                  <a:latin typeface="Gill Sans"/>
                  <a:ea typeface="Gill Sans"/>
                  <a:cs typeface="Gill Sans"/>
                  <a:sym typeface="Gill Sans"/>
                </a:rPr>
                <a:t>Data Preprocessing and Data Analysis</a:t>
              </a:r>
              <a:endParaRPr/>
            </a:p>
          </p:txBody>
        </p:sp>
        <p:cxnSp>
          <p:nvCxnSpPr>
            <p:cNvPr id="280" name="Google Shape;280;p6"/>
            <p:cNvCxnSpPr/>
            <p:nvPr/>
          </p:nvCxnSpPr>
          <p:spPr>
            <a:xfrm>
              <a:off x="3589176" y="2188924"/>
              <a:ext cx="0" cy="318388"/>
            </a:xfrm>
            <a:prstGeom prst="straightConnector1">
              <a:avLst/>
            </a:prstGeom>
            <a:noFill/>
            <a:ln cap="flat" cmpd="sng" w="9525">
              <a:solidFill>
                <a:srgbClr val="8080AC"/>
              </a:solidFill>
              <a:prstDash val="dash"/>
              <a:miter lim="800000"/>
              <a:headEnd len="sm" w="sm" type="none"/>
              <a:tailEnd len="sm" w="sm" type="none"/>
            </a:ln>
          </p:spPr>
        </p:cxnSp>
        <p:sp>
          <p:nvSpPr>
            <p:cNvPr id="281" name="Google Shape;281;p6"/>
            <p:cNvSpPr/>
            <p:nvPr/>
          </p:nvSpPr>
          <p:spPr>
            <a:xfrm>
              <a:off x="3549378" y="2507313"/>
              <a:ext cx="79597" cy="79597"/>
            </a:xfrm>
            <a:prstGeom prst="ellipse">
              <a:avLst/>
            </a:prstGeom>
            <a:solidFill>
              <a:srgbClr val="8080A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4567157" y="1790937"/>
              <a:ext cx="1955960" cy="397986"/>
            </a:xfrm>
            <a:prstGeom prst="rect">
              <a:avLst/>
            </a:prstGeom>
            <a:solidFill>
              <a:srgbClr val="605E99"/>
            </a:solidFill>
            <a:ln cap="flat" cmpd="sng" w="12700">
              <a:solidFill>
                <a:srgbClr val="605E9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txBox="1"/>
            <p:nvPr/>
          </p:nvSpPr>
          <p:spPr>
            <a:xfrm>
              <a:off x="4567157" y="1790937"/>
              <a:ext cx="1955960" cy="397986"/>
            </a:xfrm>
            <a:prstGeom prst="rect">
              <a:avLst/>
            </a:prstGeom>
            <a:noFill/>
            <a:ln>
              <a:noFill/>
            </a:ln>
          </p:spPr>
          <p:txBody>
            <a:bodyPr anchorCtr="1" anchor="ctr" bIns="137150" lIns="137150" spcFirstLastPara="1" rIns="137150" wrap="square" tIns="137150">
              <a:noAutofit/>
            </a:bodyPr>
            <a:lstStyle/>
            <a:p>
              <a:pPr indent="0" lvl="0" marL="0" rtl="0" algn="ctr">
                <a:lnSpc>
                  <a:spcPct val="90000"/>
                </a:lnSpc>
                <a:spcBef>
                  <a:spcPts val="0"/>
                </a:spcBef>
                <a:spcAft>
                  <a:spcPts val="0"/>
                </a:spcAft>
                <a:buClr>
                  <a:schemeClr val="lt1"/>
                </a:buClr>
                <a:buSzPts val="1800"/>
                <a:buFont typeface="Gill Sans"/>
                <a:buNone/>
              </a:pPr>
              <a:r>
                <a:rPr lang="en-US" sz="1800">
                  <a:solidFill>
                    <a:schemeClr val="lt1"/>
                  </a:solidFill>
                  <a:latin typeface="Gill Sans"/>
                  <a:ea typeface="Gill Sans"/>
                  <a:cs typeface="Gill Sans"/>
                  <a:sym typeface="Gill Sans"/>
                </a:rPr>
                <a:t>Deliverable 1</a:t>
              </a:r>
              <a:endParaRPr sz="1800">
                <a:solidFill>
                  <a:schemeClr val="lt1"/>
                </a:solidFill>
                <a:latin typeface="Gill Sans"/>
                <a:ea typeface="Gill Sans"/>
                <a:cs typeface="Gill Sans"/>
                <a:sym typeface="Gill Sans"/>
              </a:endParaRPr>
            </a:p>
          </p:txBody>
        </p:sp>
        <p:sp>
          <p:nvSpPr>
            <p:cNvPr id="284" name="Google Shape;284;p6"/>
            <p:cNvSpPr/>
            <p:nvPr/>
          </p:nvSpPr>
          <p:spPr>
            <a:xfrm>
              <a:off x="3915170" y="0"/>
              <a:ext cx="3259934" cy="13929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txBox="1"/>
            <p:nvPr/>
          </p:nvSpPr>
          <p:spPr>
            <a:xfrm>
              <a:off x="3915170" y="0"/>
              <a:ext cx="3259934" cy="1392951"/>
            </a:xfrm>
            <a:prstGeom prst="rect">
              <a:avLst/>
            </a:prstGeom>
            <a:noFill/>
            <a:ln>
              <a:noFill/>
            </a:ln>
          </p:spPr>
          <p:txBody>
            <a:bodyPr anchorCtr="1" anchor="b" bIns="137150" lIns="0" spcFirstLastPara="1" rIns="0" wrap="square" tIns="0">
              <a:noAutofit/>
            </a:bodyPr>
            <a:lstStyle/>
            <a:p>
              <a:pPr indent="0" lvl="0" marL="0" marR="0" rtl="0" algn="ctr">
                <a:lnSpc>
                  <a:spcPct val="90000"/>
                </a:lnSpc>
                <a:spcBef>
                  <a:spcPts val="0"/>
                </a:spcBef>
                <a:spcAft>
                  <a:spcPts val="0"/>
                </a:spcAft>
                <a:buClr>
                  <a:schemeClr val="lt1"/>
                </a:buClr>
                <a:buSzPts val="1800"/>
                <a:buFont typeface="Noto Sans Symbols"/>
                <a:buNone/>
              </a:pPr>
              <a:r>
                <a:rPr lang="en-US" sz="1800">
                  <a:solidFill>
                    <a:schemeClr val="lt1"/>
                  </a:solidFill>
                  <a:latin typeface="Gill Sans"/>
                  <a:ea typeface="Gill Sans"/>
                  <a:cs typeface="Gill Sans"/>
                  <a:sym typeface="Gill Sans"/>
                </a:rPr>
                <a:t>Forecasting</a:t>
              </a:r>
              <a:r>
                <a:rPr lang="en-US" sz="1800">
                  <a:solidFill>
                    <a:schemeClr val="lt1"/>
                  </a:solidFill>
                  <a:latin typeface="Gill Sans"/>
                  <a:ea typeface="Gill Sans"/>
                  <a:cs typeface="Gill Sans"/>
                  <a:sym typeface="Gill Sans"/>
                </a:rPr>
                <a:t> </a:t>
              </a:r>
              <a:r>
                <a:rPr lang="en-US" sz="1800">
                  <a:solidFill>
                    <a:schemeClr val="lt1"/>
                  </a:solidFill>
                  <a:latin typeface="Gill Sans"/>
                  <a:ea typeface="Gill Sans"/>
                  <a:cs typeface="Gill Sans"/>
                  <a:sym typeface="Gill Sans"/>
                </a:rPr>
                <a:t>techniques and ML Model Shallow Taste</a:t>
              </a:r>
              <a:endParaRPr b="0" i="0" sz="1800" u="none" cap="none" strike="noStrike">
                <a:solidFill>
                  <a:schemeClr val="lt1"/>
                </a:solidFill>
                <a:latin typeface="Gill Sans"/>
                <a:ea typeface="Gill Sans"/>
                <a:cs typeface="Gill Sans"/>
                <a:sym typeface="Gill Sans"/>
              </a:endParaRPr>
            </a:p>
          </p:txBody>
        </p:sp>
        <p:cxnSp>
          <p:nvCxnSpPr>
            <p:cNvPr id="286" name="Google Shape;286;p6"/>
            <p:cNvCxnSpPr/>
            <p:nvPr/>
          </p:nvCxnSpPr>
          <p:spPr>
            <a:xfrm>
              <a:off x="5545137" y="1472548"/>
              <a:ext cx="0" cy="318388"/>
            </a:xfrm>
            <a:prstGeom prst="straightConnector1">
              <a:avLst/>
            </a:prstGeom>
            <a:noFill/>
            <a:ln cap="flat" cmpd="sng" w="9525">
              <a:solidFill>
                <a:srgbClr val="605E99"/>
              </a:solidFill>
              <a:prstDash val="dash"/>
              <a:miter lim="800000"/>
              <a:headEnd len="sm" w="sm" type="none"/>
              <a:tailEnd len="sm" w="sm" type="none"/>
            </a:ln>
          </p:spPr>
        </p:cxnSp>
        <p:sp>
          <p:nvSpPr>
            <p:cNvPr id="287" name="Google Shape;287;p6"/>
            <p:cNvSpPr/>
            <p:nvPr/>
          </p:nvSpPr>
          <p:spPr>
            <a:xfrm>
              <a:off x="5505338" y="1392951"/>
              <a:ext cx="79597" cy="79597"/>
            </a:xfrm>
            <a:prstGeom prst="ellipse">
              <a:avLst/>
            </a:prstGeom>
            <a:solidFill>
              <a:srgbClr val="605E9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6523117" y="1790937"/>
              <a:ext cx="1955960" cy="397986"/>
            </a:xfrm>
            <a:prstGeom prst="rect">
              <a:avLst/>
            </a:prstGeom>
            <a:solidFill>
              <a:srgbClr val="4B477A"/>
            </a:solidFill>
            <a:ln cap="flat" cmpd="sng" w="12700">
              <a:solidFill>
                <a:srgbClr val="4B477A"/>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txBox="1"/>
            <p:nvPr/>
          </p:nvSpPr>
          <p:spPr>
            <a:xfrm>
              <a:off x="6523117" y="1790937"/>
              <a:ext cx="1955960" cy="397986"/>
            </a:xfrm>
            <a:prstGeom prst="rect">
              <a:avLst/>
            </a:prstGeom>
            <a:noFill/>
            <a:ln>
              <a:noFill/>
            </a:ln>
          </p:spPr>
          <p:txBody>
            <a:bodyPr anchorCtr="1" anchor="ctr" bIns="137150" lIns="137150" spcFirstLastPara="1" rIns="137150" wrap="square" tIns="137150">
              <a:noAutofit/>
            </a:bodyPr>
            <a:lstStyle/>
            <a:p>
              <a:pPr indent="0" lvl="0" marL="0" marR="0" rtl="0" algn="ctr">
                <a:lnSpc>
                  <a:spcPct val="90000"/>
                </a:lnSpc>
                <a:spcBef>
                  <a:spcPts val="0"/>
                </a:spcBef>
                <a:spcAft>
                  <a:spcPts val="0"/>
                </a:spcAft>
                <a:buClr>
                  <a:schemeClr val="lt1"/>
                </a:buClr>
                <a:buSzPts val="1800"/>
                <a:buFont typeface="Noto Sans Symbols"/>
                <a:buNone/>
              </a:pPr>
              <a:r>
                <a:rPr lang="en-US" sz="1800">
                  <a:solidFill>
                    <a:schemeClr val="lt1"/>
                  </a:solidFill>
                  <a:latin typeface="Gill Sans"/>
                  <a:ea typeface="Gill Sans"/>
                  <a:cs typeface="Gill Sans"/>
                  <a:sym typeface="Gill Sans"/>
                </a:rPr>
                <a:t>Milestone 3</a:t>
              </a:r>
              <a:endParaRPr/>
            </a:p>
          </p:txBody>
        </p:sp>
        <p:sp>
          <p:nvSpPr>
            <p:cNvPr id="290" name="Google Shape;290;p6"/>
            <p:cNvSpPr/>
            <p:nvPr/>
          </p:nvSpPr>
          <p:spPr>
            <a:xfrm>
              <a:off x="5871130" y="2586910"/>
              <a:ext cx="3259934" cy="13929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txBox="1"/>
            <p:nvPr/>
          </p:nvSpPr>
          <p:spPr>
            <a:xfrm>
              <a:off x="5871130" y="2586910"/>
              <a:ext cx="3259934" cy="1392951"/>
            </a:xfrm>
            <a:prstGeom prst="rect">
              <a:avLst/>
            </a:prstGeom>
            <a:noFill/>
            <a:ln>
              <a:noFill/>
            </a:ln>
          </p:spPr>
          <p:txBody>
            <a:bodyPr anchorCtr="1" anchor="t" bIns="0" lIns="0" spcFirstLastPara="1" rIns="0" wrap="square" tIns="137150">
              <a:noAutofit/>
            </a:bodyPr>
            <a:lstStyle/>
            <a:p>
              <a:pPr indent="0" lvl="0" marL="0" marR="0" rtl="0" algn="ctr">
                <a:lnSpc>
                  <a:spcPct val="90000"/>
                </a:lnSpc>
                <a:spcBef>
                  <a:spcPts val="0"/>
                </a:spcBef>
                <a:spcAft>
                  <a:spcPts val="0"/>
                </a:spcAft>
                <a:buClr>
                  <a:schemeClr val="lt1"/>
                </a:buClr>
                <a:buSzPts val="1800"/>
                <a:buFont typeface="Noto Sans Symbols"/>
                <a:buNone/>
              </a:pPr>
              <a:r>
                <a:rPr b="0" i="0" lang="en-US" sz="1800" u="none" cap="none" strike="noStrike">
                  <a:solidFill>
                    <a:schemeClr val="lt1"/>
                  </a:solidFill>
                  <a:latin typeface="Gill Sans"/>
                  <a:ea typeface="Gill Sans"/>
                  <a:cs typeface="Gill Sans"/>
                  <a:sym typeface="Gill Sans"/>
                </a:rPr>
                <a:t>The Notes pane is a box that appears below each slide. Tap it to add notes.</a:t>
              </a:r>
              <a:endParaRPr b="0" i="0" sz="1800" u="none" cap="none" strike="noStrike">
                <a:solidFill>
                  <a:schemeClr val="lt1"/>
                </a:solidFill>
                <a:latin typeface="Gill Sans"/>
                <a:ea typeface="Gill Sans"/>
                <a:cs typeface="Gill Sans"/>
                <a:sym typeface="Gill Sans"/>
              </a:endParaRPr>
            </a:p>
          </p:txBody>
        </p:sp>
        <p:cxnSp>
          <p:nvCxnSpPr>
            <p:cNvPr id="292" name="Google Shape;292;p6"/>
            <p:cNvCxnSpPr/>
            <p:nvPr/>
          </p:nvCxnSpPr>
          <p:spPr>
            <a:xfrm>
              <a:off x="7501098" y="2188924"/>
              <a:ext cx="0" cy="318388"/>
            </a:xfrm>
            <a:prstGeom prst="straightConnector1">
              <a:avLst/>
            </a:prstGeom>
            <a:noFill/>
            <a:ln cap="flat" cmpd="sng" w="9525">
              <a:solidFill>
                <a:srgbClr val="4B477A"/>
              </a:solidFill>
              <a:prstDash val="dash"/>
              <a:miter lim="800000"/>
              <a:headEnd len="sm" w="sm" type="none"/>
              <a:tailEnd len="sm" w="sm" type="none"/>
            </a:ln>
          </p:spPr>
        </p:cxnSp>
        <p:sp>
          <p:nvSpPr>
            <p:cNvPr id="293" name="Google Shape;293;p6"/>
            <p:cNvSpPr/>
            <p:nvPr/>
          </p:nvSpPr>
          <p:spPr>
            <a:xfrm>
              <a:off x="7461299" y="2507313"/>
              <a:ext cx="79597" cy="79597"/>
            </a:xfrm>
            <a:prstGeom prst="ellipse">
              <a:avLst/>
            </a:prstGeom>
            <a:solidFill>
              <a:srgbClr val="4B477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6"/>
            <p:cNvSpPr/>
            <p:nvPr/>
          </p:nvSpPr>
          <p:spPr>
            <a:xfrm rot="5400000">
              <a:off x="9258065" y="1011950"/>
              <a:ext cx="397986" cy="1955960"/>
            </a:xfrm>
            <a:prstGeom prst="round2SameRect">
              <a:avLst>
                <a:gd fmla="val 16667" name="adj1"/>
                <a:gd fmla="val 0" name="adj2"/>
              </a:avLst>
            </a:prstGeom>
            <a:solidFill>
              <a:srgbClr val="36325A"/>
            </a:solidFill>
            <a:ln cap="flat" cmpd="sng" w="12700">
              <a:solidFill>
                <a:srgbClr val="36325A"/>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6"/>
            <p:cNvSpPr txBox="1"/>
            <p:nvPr/>
          </p:nvSpPr>
          <p:spPr>
            <a:xfrm>
              <a:off x="8479078" y="1810365"/>
              <a:ext cx="1936532" cy="359130"/>
            </a:xfrm>
            <a:prstGeom prst="rect">
              <a:avLst/>
            </a:prstGeom>
            <a:noFill/>
            <a:ln>
              <a:noFill/>
            </a:ln>
          </p:spPr>
          <p:txBody>
            <a:bodyPr anchorCtr="1" anchor="ctr" bIns="137150" lIns="137150" spcFirstLastPara="1" rIns="137150" wrap="square" tIns="137150">
              <a:noAutofit/>
            </a:bodyPr>
            <a:lstStyle/>
            <a:p>
              <a:pPr indent="0" lvl="0" marL="0" marR="0" rtl="0" algn="ctr">
                <a:lnSpc>
                  <a:spcPct val="90000"/>
                </a:lnSpc>
                <a:spcBef>
                  <a:spcPts val="0"/>
                </a:spcBef>
                <a:spcAft>
                  <a:spcPts val="0"/>
                </a:spcAft>
                <a:buClr>
                  <a:schemeClr val="lt1"/>
                </a:buClr>
                <a:buSzPts val="1800"/>
                <a:buFont typeface="Noto Sans Symbols"/>
                <a:buNone/>
              </a:pPr>
              <a:r>
                <a:rPr lang="en-US" sz="1800">
                  <a:solidFill>
                    <a:schemeClr val="lt1"/>
                  </a:solidFill>
                  <a:latin typeface="Gill Sans"/>
                  <a:ea typeface="Gill Sans"/>
                  <a:cs typeface="Gill Sans"/>
                  <a:sym typeface="Gill Sans"/>
                </a:rPr>
                <a:t>Deliverable II</a:t>
              </a:r>
              <a:endParaRPr/>
            </a:p>
          </p:txBody>
        </p:sp>
        <p:sp>
          <p:nvSpPr>
            <p:cNvPr id="296" name="Google Shape;296;p6"/>
            <p:cNvSpPr/>
            <p:nvPr/>
          </p:nvSpPr>
          <p:spPr>
            <a:xfrm>
              <a:off x="7827091" y="0"/>
              <a:ext cx="3259934" cy="13929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6"/>
            <p:cNvSpPr txBox="1"/>
            <p:nvPr/>
          </p:nvSpPr>
          <p:spPr>
            <a:xfrm>
              <a:off x="7827091" y="0"/>
              <a:ext cx="3259934" cy="1392951"/>
            </a:xfrm>
            <a:prstGeom prst="rect">
              <a:avLst/>
            </a:prstGeom>
            <a:noFill/>
            <a:ln>
              <a:noFill/>
            </a:ln>
          </p:spPr>
          <p:txBody>
            <a:bodyPr anchorCtr="1" anchor="b" bIns="137150" lIns="0" spcFirstLastPara="1" rIns="0" wrap="square" tIns="0">
              <a:noAutofit/>
            </a:bodyPr>
            <a:lstStyle/>
            <a:p>
              <a:pPr indent="0" lvl="0" marL="0" marR="0" rtl="0" algn="ctr">
                <a:lnSpc>
                  <a:spcPct val="90000"/>
                </a:lnSpc>
                <a:spcBef>
                  <a:spcPts val="0"/>
                </a:spcBef>
                <a:spcAft>
                  <a:spcPts val="0"/>
                </a:spcAft>
                <a:buClr>
                  <a:schemeClr val="lt1"/>
                </a:buClr>
                <a:buSzPts val="1800"/>
                <a:buFont typeface="Noto Sans Symbols"/>
                <a:buNone/>
              </a:pPr>
              <a:r>
                <a:rPr lang="en-US" sz="1800">
                  <a:solidFill>
                    <a:schemeClr val="lt1"/>
                  </a:solidFill>
                  <a:latin typeface="Gill Sans"/>
                  <a:ea typeface="Gill Sans"/>
                  <a:cs typeface="Gill Sans"/>
                  <a:sym typeface="Gill Sans"/>
                </a:rPr>
                <a:t>To be continued…</a:t>
              </a:r>
              <a:endParaRPr sz="1800">
                <a:solidFill>
                  <a:schemeClr val="lt1"/>
                </a:solidFill>
                <a:latin typeface="Gill Sans"/>
                <a:ea typeface="Gill Sans"/>
                <a:cs typeface="Gill Sans"/>
                <a:sym typeface="Gill Sans"/>
              </a:endParaRPr>
            </a:p>
          </p:txBody>
        </p:sp>
        <p:cxnSp>
          <p:nvCxnSpPr>
            <p:cNvPr id="298" name="Google Shape;298;p6"/>
            <p:cNvCxnSpPr/>
            <p:nvPr/>
          </p:nvCxnSpPr>
          <p:spPr>
            <a:xfrm>
              <a:off x="9457058" y="1472548"/>
              <a:ext cx="0" cy="318388"/>
            </a:xfrm>
            <a:prstGeom prst="straightConnector1">
              <a:avLst/>
            </a:prstGeom>
            <a:noFill/>
            <a:ln cap="flat" cmpd="sng" w="9525">
              <a:solidFill>
                <a:srgbClr val="36325A"/>
              </a:solidFill>
              <a:prstDash val="dash"/>
              <a:miter lim="800000"/>
              <a:headEnd len="sm" w="sm" type="none"/>
              <a:tailEnd len="sm" w="sm" type="none"/>
            </a:ln>
          </p:spPr>
        </p:cxnSp>
        <p:sp>
          <p:nvSpPr>
            <p:cNvPr id="299" name="Google Shape;299;p6"/>
            <p:cNvSpPr/>
            <p:nvPr/>
          </p:nvSpPr>
          <p:spPr>
            <a:xfrm>
              <a:off x="9417260" y="1392951"/>
              <a:ext cx="79597" cy="79597"/>
            </a:xfrm>
            <a:prstGeom prst="ellipse">
              <a:avLst/>
            </a:prstGeom>
            <a:solidFill>
              <a:srgbClr val="36325A"/>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6"/>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Tuesday, February 14, 2023</a:t>
            </a:r>
            <a:endParaRPr/>
          </a:p>
        </p:txBody>
      </p:sp>
      <p:sp>
        <p:nvSpPr>
          <p:cNvPr id="301" name="Google Shape;301;p6"/>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7"/>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Data</a:t>
            </a:r>
            <a:endParaRPr/>
          </a:p>
        </p:txBody>
      </p:sp>
      <p:sp>
        <p:nvSpPr>
          <p:cNvPr id="307" name="Google Shape;307;p7"/>
          <p:cNvSpPr txBox="1"/>
          <p:nvPr>
            <p:ph idx="1" type="body"/>
          </p:nvPr>
        </p:nvSpPr>
        <p:spPr>
          <a:xfrm>
            <a:off x="551450" y="1444350"/>
            <a:ext cx="11090400" cy="3969300"/>
          </a:xfrm>
          <a:prstGeom prst="rect">
            <a:avLst/>
          </a:prstGeom>
          <a:noFill/>
          <a:ln>
            <a:noFill/>
          </a:ln>
        </p:spPr>
        <p:txBody>
          <a:bodyPr anchorCtr="0" anchor="t" bIns="0" lIns="0" spcFirstLastPara="1" rIns="0" wrap="square" tIns="0">
            <a:noAutofit/>
          </a:bodyPr>
          <a:lstStyle/>
          <a:p>
            <a:pPr indent="-355600" lvl="0" marL="457200" rtl="0" algn="l">
              <a:lnSpc>
                <a:spcPct val="100000"/>
              </a:lnSpc>
              <a:spcBef>
                <a:spcPts val="1600"/>
              </a:spcBef>
              <a:spcAft>
                <a:spcPts val="0"/>
              </a:spcAft>
              <a:buSzPts val="2000"/>
              <a:buFont typeface="Gill Sans"/>
              <a:buChar char="●"/>
            </a:pPr>
            <a:r>
              <a:rPr lang="en-US"/>
              <a:t>The data is downloaded from UCI Machine Learning Repository, Online Retail Data.</a:t>
            </a:r>
            <a:endParaRPr/>
          </a:p>
          <a:p>
            <a:pPr indent="-342900" lvl="0" marL="457200" rtl="0" algn="l">
              <a:lnSpc>
                <a:spcPct val="107916"/>
              </a:lnSpc>
              <a:spcBef>
                <a:spcPts val="600"/>
              </a:spcBef>
              <a:spcAft>
                <a:spcPts val="0"/>
              </a:spcAft>
              <a:buSzPts val="1800"/>
              <a:buChar char="●"/>
            </a:pPr>
            <a:r>
              <a:rPr lang="en-US"/>
              <a:t>Attribution information:</a:t>
            </a:r>
            <a:endParaRPr/>
          </a:p>
          <a:p>
            <a:pPr indent="-355600" lvl="0" marL="914400" rtl="0" algn="l">
              <a:lnSpc>
                <a:spcPct val="107916"/>
              </a:lnSpc>
              <a:spcBef>
                <a:spcPts val="0"/>
              </a:spcBef>
              <a:spcAft>
                <a:spcPts val="0"/>
              </a:spcAft>
              <a:buSzPts val="2000"/>
              <a:buFont typeface="Gill Sans"/>
              <a:buAutoNum type="arabicPeriod"/>
            </a:pPr>
            <a:r>
              <a:rPr lang="en-US"/>
              <a:t>InvoiceNo: Invoice number. A 6-digit integral number uniquely assigned to each transaction. If this code starts with letter 'c', it indicates a cancellation</a:t>
            </a:r>
            <a:endParaRPr/>
          </a:p>
          <a:p>
            <a:pPr indent="-355600" lvl="0" marL="914400" rtl="0" algn="l">
              <a:lnSpc>
                <a:spcPct val="107916"/>
              </a:lnSpc>
              <a:spcBef>
                <a:spcPts val="0"/>
              </a:spcBef>
              <a:spcAft>
                <a:spcPts val="0"/>
              </a:spcAft>
              <a:buSzPts val="2000"/>
              <a:buFont typeface="Gill Sans"/>
              <a:buAutoNum type="arabicPeriod"/>
            </a:pPr>
            <a:r>
              <a:rPr lang="en-US"/>
              <a:t>StockCode: Product code. A 5-digit integral number uniquely assigned to each distinct product</a:t>
            </a:r>
            <a:endParaRPr/>
          </a:p>
          <a:p>
            <a:pPr indent="-355600" lvl="0" marL="914400" rtl="0" algn="l">
              <a:lnSpc>
                <a:spcPct val="107916"/>
              </a:lnSpc>
              <a:spcBef>
                <a:spcPts val="0"/>
              </a:spcBef>
              <a:spcAft>
                <a:spcPts val="0"/>
              </a:spcAft>
              <a:buSzPts val="2000"/>
              <a:buFont typeface="Gill Sans"/>
              <a:buAutoNum type="arabicPeriod"/>
            </a:pPr>
            <a:r>
              <a:rPr lang="en-US"/>
              <a:t>Description: Product (item) name</a:t>
            </a:r>
            <a:endParaRPr/>
          </a:p>
          <a:p>
            <a:pPr indent="-355600" lvl="0" marL="914400" rtl="0" algn="l">
              <a:lnSpc>
                <a:spcPct val="107916"/>
              </a:lnSpc>
              <a:spcBef>
                <a:spcPts val="0"/>
              </a:spcBef>
              <a:spcAft>
                <a:spcPts val="0"/>
              </a:spcAft>
              <a:buSzPts val="2000"/>
              <a:buFont typeface="Gill Sans"/>
              <a:buAutoNum type="arabicPeriod"/>
            </a:pPr>
            <a:r>
              <a:rPr lang="en-US"/>
              <a:t>Quantity: The quantities of each product (item) per transaction</a:t>
            </a:r>
            <a:endParaRPr/>
          </a:p>
          <a:p>
            <a:pPr indent="-355600" lvl="0" marL="914400" rtl="0" algn="l">
              <a:lnSpc>
                <a:spcPct val="107916"/>
              </a:lnSpc>
              <a:spcBef>
                <a:spcPts val="0"/>
              </a:spcBef>
              <a:spcAft>
                <a:spcPts val="0"/>
              </a:spcAft>
              <a:buSzPts val="2000"/>
              <a:buFont typeface="Gill Sans"/>
              <a:buAutoNum type="arabicPeriod"/>
            </a:pPr>
            <a:r>
              <a:rPr lang="en-US"/>
              <a:t>InvoiceDate: Invoice Date and time. The day and time when each transaction was generated</a:t>
            </a:r>
            <a:endParaRPr/>
          </a:p>
          <a:p>
            <a:pPr indent="-355600" lvl="0" marL="914400" rtl="0" algn="l">
              <a:lnSpc>
                <a:spcPct val="107916"/>
              </a:lnSpc>
              <a:spcBef>
                <a:spcPts val="0"/>
              </a:spcBef>
              <a:spcAft>
                <a:spcPts val="0"/>
              </a:spcAft>
              <a:buSzPts val="2000"/>
              <a:buFont typeface="Gill Sans"/>
              <a:buAutoNum type="arabicPeriod"/>
            </a:pPr>
            <a:r>
              <a:rPr lang="en-US"/>
              <a:t>UnitPrice: Unit price. Numeric, Product price per unit in sterling</a:t>
            </a:r>
            <a:endParaRPr/>
          </a:p>
          <a:p>
            <a:pPr indent="-355600" lvl="0" marL="914400" rtl="0" algn="l">
              <a:lnSpc>
                <a:spcPct val="107916"/>
              </a:lnSpc>
              <a:spcBef>
                <a:spcPts val="0"/>
              </a:spcBef>
              <a:spcAft>
                <a:spcPts val="0"/>
              </a:spcAft>
              <a:buSzPts val="2000"/>
              <a:buFont typeface="Gill Sans"/>
              <a:buAutoNum type="arabicPeriod"/>
            </a:pPr>
            <a:r>
              <a:rPr lang="en-US"/>
              <a:t>CustomerID: Customer number. A 5-digit integral number uniquely assigned to each customer</a:t>
            </a:r>
            <a:endParaRPr/>
          </a:p>
          <a:p>
            <a:pPr indent="-355600" lvl="0" marL="914400" rtl="0" algn="l">
              <a:lnSpc>
                <a:spcPct val="107916"/>
              </a:lnSpc>
              <a:spcBef>
                <a:spcPts val="0"/>
              </a:spcBef>
              <a:spcAft>
                <a:spcPts val="0"/>
              </a:spcAft>
              <a:buSzPts val="2000"/>
              <a:buFont typeface="Gill Sans"/>
              <a:buAutoNum type="arabicPeriod"/>
            </a:pPr>
            <a:r>
              <a:rPr lang="en-US"/>
              <a:t>Country: Country name. The name of the country where each customer resides.</a:t>
            </a:r>
            <a:endParaRPr/>
          </a:p>
        </p:txBody>
      </p:sp>
      <p:sp>
        <p:nvSpPr>
          <p:cNvPr id="308" name="Google Shape;308;p7"/>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Tuesday, February 2, 20XX</a:t>
            </a:r>
            <a:endParaRPr/>
          </a:p>
        </p:txBody>
      </p:sp>
      <p:sp>
        <p:nvSpPr>
          <p:cNvPr id="309" name="Google Shape;309;p7"/>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8"/>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Data Preprocessing</a:t>
            </a:r>
            <a:endParaRPr/>
          </a:p>
        </p:txBody>
      </p:sp>
      <p:sp>
        <p:nvSpPr>
          <p:cNvPr id="315" name="Google Shape;315;p8"/>
          <p:cNvSpPr txBox="1"/>
          <p:nvPr>
            <p:ph idx="1" type="body"/>
          </p:nvPr>
        </p:nvSpPr>
        <p:spPr>
          <a:xfrm>
            <a:off x="550875" y="2113200"/>
            <a:ext cx="6927300" cy="2971500"/>
          </a:xfrm>
          <a:prstGeom prst="rect">
            <a:avLst/>
          </a:prstGeom>
          <a:noFill/>
          <a:ln>
            <a:noFill/>
          </a:ln>
        </p:spPr>
        <p:txBody>
          <a:bodyPr anchorCtr="0" anchor="t" bIns="0" lIns="0" spcFirstLastPara="1" rIns="0" wrap="square" tIns="0">
            <a:noAutofit/>
          </a:bodyPr>
          <a:lstStyle/>
          <a:p>
            <a:pPr indent="-342900" lvl="0" marL="457200" rtl="0" algn="l">
              <a:lnSpc>
                <a:spcPct val="110000"/>
              </a:lnSpc>
              <a:spcBef>
                <a:spcPts val="0"/>
              </a:spcBef>
              <a:spcAft>
                <a:spcPts val="0"/>
              </a:spcAft>
              <a:buSzPts val="1800"/>
              <a:buAutoNum type="arabicPeriod"/>
            </a:pPr>
            <a:r>
              <a:rPr lang="en-US"/>
              <a:t>Target Variable: quantity times the price for each transaction and renamed as “total_amount”</a:t>
            </a:r>
            <a:endParaRPr/>
          </a:p>
          <a:p>
            <a:pPr indent="-342900" lvl="0" marL="457200" rtl="0" algn="l">
              <a:lnSpc>
                <a:spcPct val="110000"/>
              </a:lnSpc>
              <a:spcBef>
                <a:spcPts val="0"/>
              </a:spcBef>
              <a:spcAft>
                <a:spcPts val="0"/>
              </a:spcAft>
              <a:buSzPts val="1800"/>
              <a:buAutoNum type="arabicPeriod"/>
            </a:pPr>
            <a:r>
              <a:rPr lang="en-US"/>
              <a:t>Only </a:t>
            </a:r>
            <a:r>
              <a:rPr lang="en-US"/>
              <a:t>focus</a:t>
            </a:r>
            <a:r>
              <a:rPr lang="en-US"/>
              <a:t> on the sales data in United Kingdom so data from other countries are dropped</a:t>
            </a:r>
            <a:endParaRPr/>
          </a:p>
          <a:p>
            <a:pPr indent="-342900" lvl="0" marL="457200" rtl="0" algn="l">
              <a:lnSpc>
                <a:spcPct val="110000"/>
              </a:lnSpc>
              <a:spcBef>
                <a:spcPts val="0"/>
              </a:spcBef>
              <a:spcAft>
                <a:spcPts val="0"/>
              </a:spcAft>
              <a:buSzPts val="1800"/>
              <a:buAutoNum type="arabicPeriod"/>
            </a:pPr>
            <a:r>
              <a:rPr lang="en-US"/>
              <a:t>Price and quantity which are lower than 0 for example, bad debt are dropped</a:t>
            </a:r>
            <a:endParaRPr/>
          </a:p>
          <a:p>
            <a:pPr indent="-342900" lvl="0" marL="457200" rtl="0" algn="l">
              <a:lnSpc>
                <a:spcPct val="110000"/>
              </a:lnSpc>
              <a:spcBef>
                <a:spcPts val="0"/>
              </a:spcBef>
              <a:spcAft>
                <a:spcPts val="0"/>
              </a:spcAft>
              <a:buSzPts val="1800"/>
              <a:buAutoNum type="arabicPeriod"/>
            </a:pPr>
            <a:r>
              <a:rPr lang="en-US"/>
              <a:t>Extract  “weekday”, “hour” from the date attributes and dataset is grouped by hourly.</a:t>
            </a:r>
            <a:endParaRPr/>
          </a:p>
          <a:p>
            <a:pPr indent="-101600" lvl="0" marL="228600" rtl="0" algn="l">
              <a:lnSpc>
                <a:spcPct val="110000"/>
              </a:lnSpc>
              <a:spcBef>
                <a:spcPts val="0"/>
              </a:spcBef>
              <a:spcAft>
                <a:spcPts val="0"/>
              </a:spcAft>
              <a:buClr>
                <a:schemeClr val="lt1"/>
              </a:buClr>
              <a:buSzPts val="2000"/>
              <a:buNone/>
            </a:pPr>
            <a:r>
              <a:t/>
            </a:r>
            <a:endParaRPr/>
          </a:p>
        </p:txBody>
      </p:sp>
      <p:sp>
        <p:nvSpPr>
          <p:cNvPr id="316" name="Google Shape;316;p8"/>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Tuesday, February 2, 20XX</a:t>
            </a:r>
            <a:endParaRPr/>
          </a:p>
        </p:txBody>
      </p:sp>
      <p:sp>
        <p:nvSpPr>
          <p:cNvPr id="317" name="Google Shape;317;p8"/>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Sample Footer Text</a:t>
            </a:r>
            <a:endParaRPr/>
          </a:p>
        </p:txBody>
      </p:sp>
      <p:sp>
        <p:nvSpPr>
          <p:cNvPr id="318" name="Google Shape;318;p8"/>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319" name="Google Shape;319;p8"/>
          <p:cNvPicPr preferRelativeResize="0"/>
          <p:nvPr/>
        </p:nvPicPr>
        <p:blipFill>
          <a:blip r:embed="rId3">
            <a:alphaModFix/>
          </a:blip>
          <a:stretch>
            <a:fillRect/>
          </a:stretch>
        </p:blipFill>
        <p:spPr>
          <a:xfrm>
            <a:off x="7563383" y="1916375"/>
            <a:ext cx="4409029" cy="32411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
          <p:cNvSpPr txBox="1"/>
          <p:nvPr>
            <p:ph type="title"/>
          </p:nvPr>
        </p:nvSpPr>
        <p:spPr>
          <a:xfrm>
            <a:off x="550862" y="549275"/>
            <a:ext cx="11097551"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Data Analysis</a:t>
            </a:r>
            <a:endParaRPr/>
          </a:p>
        </p:txBody>
      </p:sp>
      <p:sp>
        <p:nvSpPr>
          <p:cNvPr id="325" name="Google Shape;325;p5"/>
          <p:cNvSpPr txBox="1"/>
          <p:nvPr>
            <p:ph idx="1" type="body"/>
          </p:nvPr>
        </p:nvSpPr>
        <p:spPr>
          <a:xfrm>
            <a:off x="550864" y="1731375"/>
            <a:ext cx="3563936" cy="535354"/>
          </a:xfrm>
          <a:prstGeom prst="rect">
            <a:avLst/>
          </a:prstGeom>
          <a:noFill/>
          <a:ln>
            <a:noFill/>
          </a:ln>
        </p:spPr>
        <p:txBody>
          <a:bodyPr anchorCtr="0" anchor="b" bIns="0" lIns="0" spcFirstLastPara="1" rIns="0" wrap="square" tIns="0">
            <a:noAutofit/>
          </a:bodyPr>
          <a:lstStyle/>
          <a:p>
            <a:pPr indent="0" lvl="0" marL="0" rtl="0" algn="l">
              <a:lnSpc>
                <a:spcPct val="110000"/>
              </a:lnSpc>
              <a:spcBef>
                <a:spcPts val="0"/>
              </a:spcBef>
              <a:spcAft>
                <a:spcPts val="0"/>
              </a:spcAft>
              <a:buClr>
                <a:schemeClr val="lt1"/>
              </a:buClr>
              <a:buSzPts val="2000"/>
              <a:buNone/>
            </a:pPr>
            <a:r>
              <a:rPr lang="en-US"/>
              <a:t>Quarterly &amp; Monthly</a:t>
            </a:r>
            <a:r>
              <a:rPr lang="en-US"/>
              <a:t> Analysis </a:t>
            </a:r>
            <a:endParaRPr/>
          </a:p>
        </p:txBody>
      </p:sp>
      <p:sp>
        <p:nvSpPr>
          <p:cNvPr id="326" name="Google Shape;326;p5"/>
          <p:cNvSpPr txBox="1"/>
          <p:nvPr>
            <p:ph idx="2" type="body"/>
          </p:nvPr>
        </p:nvSpPr>
        <p:spPr>
          <a:xfrm>
            <a:off x="559476" y="2432304"/>
            <a:ext cx="3563936" cy="3515555"/>
          </a:xfrm>
          <a:prstGeom prst="rect">
            <a:avLst/>
          </a:prstGeom>
          <a:noFill/>
          <a:ln>
            <a:noFill/>
          </a:ln>
        </p:spPr>
        <p:txBody>
          <a:bodyPr anchorCtr="0" anchor="t" bIns="0" lIns="0" spcFirstLastPara="1" rIns="0" wrap="square" tIns="0">
            <a:normAutofit/>
          </a:bodyPr>
          <a:lstStyle/>
          <a:p>
            <a:pPr indent="-237172" lvl="0" marL="228600" rtl="0" algn="l">
              <a:lnSpc>
                <a:spcPct val="110000"/>
              </a:lnSpc>
              <a:spcBef>
                <a:spcPts val="1800"/>
              </a:spcBef>
              <a:spcAft>
                <a:spcPts val="0"/>
              </a:spcAft>
              <a:buClr>
                <a:schemeClr val="lt1"/>
              </a:buClr>
              <a:buSzPts val="1800"/>
              <a:buChar char="•"/>
            </a:pPr>
            <a:r>
              <a:rPr lang="en-US"/>
              <a:t>Quarterly Sales</a:t>
            </a:r>
            <a:endParaRPr/>
          </a:p>
          <a:p>
            <a:pPr indent="-237172" lvl="0" marL="228600" rtl="0" algn="l">
              <a:lnSpc>
                <a:spcPct val="110000"/>
              </a:lnSpc>
              <a:spcBef>
                <a:spcPts val="1800"/>
              </a:spcBef>
              <a:spcAft>
                <a:spcPts val="0"/>
              </a:spcAft>
              <a:buSzPts val="1800"/>
              <a:buChar char="•"/>
            </a:pPr>
            <a:r>
              <a:rPr lang="en-US"/>
              <a:t>Monthly Sales</a:t>
            </a:r>
            <a:endParaRPr/>
          </a:p>
          <a:p>
            <a:pPr indent="-237172" lvl="0" marL="228600" rtl="0" algn="l">
              <a:lnSpc>
                <a:spcPct val="110000"/>
              </a:lnSpc>
              <a:spcBef>
                <a:spcPts val="1800"/>
              </a:spcBef>
              <a:spcAft>
                <a:spcPts val="0"/>
              </a:spcAft>
              <a:buSzPts val="1800"/>
              <a:buChar char="•"/>
            </a:pPr>
            <a:r>
              <a:rPr lang="en-US"/>
              <a:t>Monthly Sales Count</a:t>
            </a:r>
            <a:endParaRPr/>
          </a:p>
          <a:p>
            <a:pPr indent="-122872" lvl="0" marL="228600" rtl="0" algn="l">
              <a:lnSpc>
                <a:spcPct val="110000"/>
              </a:lnSpc>
              <a:spcBef>
                <a:spcPts val="1800"/>
              </a:spcBef>
              <a:spcAft>
                <a:spcPts val="0"/>
              </a:spcAft>
              <a:buClr>
                <a:schemeClr val="lt1"/>
              </a:buClr>
              <a:buSzPts val="1800"/>
              <a:buNone/>
            </a:pPr>
            <a:r>
              <a:t/>
            </a:r>
            <a:endParaRPr/>
          </a:p>
          <a:p>
            <a:pPr indent="-122872" lvl="0" marL="228600" rtl="0" algn="l">
              <a:lnSpc>
                <a:spcPct val="110000"/>
              </a:lnSpc>
              <a:spcBef>
                <a:spcPts val="1800"/>
              </a:spcBef>
              <a:spcAft>
                <a:spcPts val="0"/>
              </a:spcAft>
              <a:buClr>
                <a:schemeClr val="lt1"/>
              </a:buClr>
              <a:buSzPts val="1800"/>
              <a:buNone/>
            </a:pPr>
            <a:r>
              <a:t/>
            </a:r>
            <a:endParaRPr/>
          </a:p>
        </p:txBody>
      </p:sp>
      <p:sp>
        <p:nvSpPr>
          <p:cNvPr id="327" name="Google Shape;327;p5"/>
          <p:cNvSpPr txBox="1"/>
          <p:nvPr>
            <p:ph idx="3" type="body"/>
          </p:nvPr>
        </p:nvSpPr>
        <p:spPr>
          <a:xfrm>
            <a:off x="4341573" y="1731375"/>
            <a:ext cx="3566160" cy="535354"/>
          </a:xfrm>
          <a:prstGeom prst="rect">
            <a:avLst/>
          </a:prstGeom>
          <a:noFill/>
          <a:ln>
            <a:noFill/>
          </a:ln>
        </p:spPr>
        <p:txBody>
          <a:bodyPr anchorCtr="0" anchor="b" bIns="0" lIns="0" spcFirstLastPara="1" rIns="0" wrap="square" tIns="0">
            <a:noAutofit/>
          </a:bodyPr>
          <a:lstStyle/>
          <a:p>
            <a:pPr indent="-228600" lvl="0" marL="228600" rtl="0" algn="l">
              <a:lnSpc>
                <a:spcPct val="110000"/>
              </a:lnSpc>
              <a:spcBef>
                <a:spcPts val="0"/>
              </a:spcBef>
              <a:spcAft>
                <a:spcPts val="0"/>
              </a:spcAft>
              <a:buClr>
                <a:schemeClr val="lt1"/>
              </a:buClr>
              <a:buSzPts val="2000"/>
              <a:buNone/>
            </a:pPr>
            <a:r>
              <a:rPr lang="en-US"/>
              <a:t>Weekly Analysis</a:t>
            </a:r>
            <a:endParaRPr/>
          </a:p>
        </p:txBody>
      </p:sp>
      <p:sp>
        <p:nvSpPr>
          <p:cNvPr id="328" name="Google Shape;328;p5"/>
          <p:cNvSpPr txBox="1"/>
          <p:nvPr>
            <p:ph idx="4" type="body"/>
          </p:nvPr>
        </p:nvSpPr>
        <p:spPr>
          <a:xfrm>
            <a:off x="4341573" y="2427370"/>
            <a:ext cx="3508755" cy="3515555"/>
          </a:xfrm>
          <a:prstGeom prst="rect">
            <a:avLst/>
          </a:prstGeom>
          <a:noFill/>
          <a:ln>
            <a:noFill/>
          </a:ln>
        </p:spPr>
        <p:txBody>
          <a:bodyPr anchorCtr="0" anchor="t" bIns="0" lIns="0" spcFirstLastPara="1" rIns="0" wrap="square" tIns="0">
            <a:normAutofit lnSpcReduction="10000"/>
          </a:bodyPr>
          <a:lstStyle/>
          <a:p>
            <a:pPr indent="-228600" lvl="0" marL="228600" rtl="0" algn="l">
              <a:lnSpc>
                <a:spcPct val="110000"/>
              </a:lnSpc>
              <a:spcBef>
                <a:spcPts val="0"/>
              </a:spcBef>
              <a:spcAft>
                <a:spcPts val="0"/>
              </a:spcAft>
              <a:buClr>
                <a:schemeClr val="lt1"/>
              </a:buClr>
              <a:buSzPts val="1700"/>
              <a:buChar char="•"/>
            </a:pPr>
            <a:r>
              <a:rPr lang="en-US"/>
              <a:t>Add text, images, art, and videos. </a:t>
            </a:r>
            <a:endParaRPr/>
          </a:p>
          <a:p>
            <a:pPr indent="-228600" lvl="0" marL="228600" rtl="0" algn="l">
              <a:lnSpc>
                <a:spcPct val="110000"/>
              </a:lnSpc>
              <a:spcBef>
                <a:spcPts val="1800"/>
              </a:spcBef>
              <a:spcAft>
                <a:spcPts val="0"/>
              </a:spcAft>
              <a:buClr>
                <a:schemeClr val="lt1"/>
              </a:buClr>
              <a:buSzPts val="1700"/>
              <a:buChar char="•"/>
            </a:pPr>
            <a:r>
              <a:rPr lang="en-US"/>
              <a:t>Add transitions, animations, and motion. </a:t>
            </a:r>
            <a:endParaRPr/>
          </a:p>
          <a:p>
            <a:pPr indent="-228600" lvl="0" marL="228600" rtl="0" algn="l">
              <a:lnSpc>
                <a:spcPct val="110000"/>
              </a:lnSpc>
              <a:spcBef>
                <a:spcPts val="1800"/>
              </a:spcBef>
              <a:spcAft>
                <a:spcPts val="0"/>
              </a:spcAft>
              <a:buClr>
                <a:schemeClr val="lt1"/>
              </a:buClr>
              <a:buSzPts val="1700"/>
              <a:buChar char="•"/>
            </a:pPr>
            <a:r>
              <a:rPr lang="en-US"/>
              <a:t>Save to OneDrive, to get to your presentations from your computer, tablet, or phone. </a:t>
            </a:r>
            <a:endParaRPr/>
          </a:p>
          <a:p>
            <a:pPr indent="-228600" lvl="0" marL="228600" rtl="0" algn="l">
              <a:lnSpc>
                <a:spcPct val="110000"/>
              </a:lnSpc>
              <a:spcBef>
                <a:spcPts val="1800"/>
              </a:spcBef>
              <a:spcAft>
                <a:spcPts val="0"/>
              </a:spcAft>
              <a:buClr>
                <a:schemeClr val="lt1"/>
              </a:buClr>
              <a:buSzPts val="1700"/>
              <a:buChar char="•"/>
            </a:pPr>
            <a:r>
              <a:rPr lang="en-US"/>
              <a:t>Open the Design Ideas pane for instant slide makeovers. </a:t>
            </a:r>
            <a:endParaRPr/>
          </a:p>
          <a:p>
            <a:pPr indent="-228600" lvl="0" marL="228600" rtl="0" algn="l">
              <a:lnSpc>
                <a:spcPct val="110000"/>
              </a:lnSpc>
              <a:spcBef>
                <a:spcPts val="1800"/>
              </a:spcBef>
              <a:spcAft>
                <a:spcPts val="0"/>
              </a:spcAft>
              <a:buClr>
                <a:schemeClr val="lt1"/>
              </a:buClr>
              <a:buSzPts val="1700"/>
              <a:buChar char="•"/>
            </a:pPr>
            <a:r>
              <a:rPr lang="en-US"/>
              <a:t>When we have design ideas, we’ll show them to you right there.</a:t>
            </a:r>
            <a:endParaRPr/>
          </a:p>
        </p:txBody>
      </p:sp>
      <p:sp>
        <p:nvSpPr>
          <p:cNvPr id="329" name="Google Shape;329;p5"/>
          <p:cNvSpPr txBox="1"/>
          <p:nvPr>
            <p:ph idx="5" type="body"/>
          </p:nvPr>
        </p:nvSpPr>
        <p:spPr>
          <a:xfrm>
            <a:off x="8139659" y="1731375"/>
            <a:ext cx="3566160" cy="535354"/>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lt1"/>
              </a:buClr>
              <a:buSzPts val="2000"/>
              <a:buNone/>
            </a:pPr>
            <a:r>
              <a:rPr lang="en-US"/>
              <a:t>Daily Transaction Analysis</a:t>
            </a:r>
            <a:endParaRPr/>
          </a:p>
        </p:txBody>
      </p:sp>
      <p:sp>
        <p:nvSpPr>
          <p:cNvPr id="330" name="Google Shape;330;p5"/>
          <p:cNvSpPr txBox="1"/>
          <p:nvPr>
            <p:ph idx="6" type="body"/>
          </p:nvPr>
        </p:nvSpPr>
        <p:spPr>
          <a:xfrm>
            <a:off x="8139659" y="2427370"/>
            <a:ext cx="3508755" cy="3515555"/>
          </a:xfrm>
          <a:prstGeom prst="rect">
            <a:avLst/>
          </a:prstGeom>
          <a:noFill/>
          <a:ln>
            <a:noFill/>
          </a:ln>
        </p:spPr>
        <p:txBody>
          <a:bodyPr anchorCtr="0" anchor="t" bIns="0" lIns="0" spcFirstLastPara="1" rIns="0" wrap="square" tIns="0">
            <a:normAutofit lnSpcReduction="10000"/>
          </a:bodyPr>
          <a:lstStyle/>
          <a:p>
            <a:pPr indent="-228600" lvl="0" marL="228600" rtl="0" algn="l">
              <a:lnSpc>
                <a:spcPct val="110000"/>
              </a:lnSpc>
              <a:spcBef>
                <a:spcPts val="0"/>
              </a:spcBef>
              <a:spcAft>
                <a:spcPts val="0"/>
              </a:spcAft>
              <a:buClr>
                <a:schemeClr val="lt1"/>
              </a:buClr>
              <a:buSzPts val="1700"/>
              <a:buChar char="•"/>
            </a:pPr>
            <a:r>
              <a:rPr lang="en-US"/>
              <a:t>Add text, images, art, and videos. </a:t>
            </a:r>
            <a:endParaRPr/>
          </a:p>
          <a:p>
            <a:pPr indent="-228600" lvl="0" marL="228600" rtl="0" algn="l">
              <a:lnSpc>
                <a:spcPct val="110000"/>
              </a:lnSpc>
              <a:spcBef>
                <a:spcPts val="1800"/>
              </a:spcBef>
              <a:spcAft>
                <a:spcPts val="0"/>
              </a:spcAft>
              <a:buClr>
                <a:schemeClr val="lt1"/>
              </a:buClr>
              <a:buSzPts val="1700"/>
              <a:buChar char="•"/>
            </a:pPr>
            <a:r>
              <a:rPr lang="en-US"/>
              <a:t>Add transitions, animations, and motion. </a:t>
            </a:r>
            <a:endParaRPr/>
          </a:p>
          <a:p>
            <a:pPr indent="-228600" lvl="0" marL="228600" rtl="0" algn="l">
              <a:lnSpc>
                <a:spcPct val="110000"/>
              </a:lnSpc>
              <a:spcBef>
                <a:spcPts val="1800"/>
              </a:spcBef>
              <a:spcAft>
                <a:spcPts val="0"/>
              </a:spcAft>
              <a:buClr>
                <a:schemeClr val="lt1"/>
              </a:buClr>
              <a:buSzPts val="1700"/>
              <a:buChar char="•"/>
            </a:pPr>
            <a:r>
              <a:rPr lang="en-US"/>
              <a:t>Save to OneDrive, to get to your presentations from your computer, tablet, or phone. </a:t>
            </a:r>
            <a:endParaRPr/>
          </a:p>
          <a:p>
            <a:pPr indent="-228600" lvl="0" marL="228600" rtl="0" algn="l">
              <a:lnSpc>
                <a:spcPct val="110000"/>
              </a:lnSpc>
              <a:spcBef>
                <a:spcPts val="1800"/>
              </a:spcBef>
              <a:spcAft>
                <a:spcPts val="0"/>
              </a:spcAft>
              <a:buClr>
                <a:schemeClr val="lt1"/>
              </a:buClr>
              <a:buSzPts val="1700"/>
              <a:buChar char="•"/>
            </a:pPr>
            <a:r>
              <a:rPr lang="en-US"/>
              <a:t>Open the Design Ideas pane for instant slide makeovers. </a:t>
            </a:r>
            <a:endParaRPr/>
          </a:p>
          <a:p>
            <a:pPr indent="-228600" lvl="0" marL="228600" rtl="0" algn="l">
              <a:lnSpc>
                <a:spcPct val="110000"/>
              </a:lnSpc>
              <a:spcBef>
                <a:spcPts val="1800"/>
              </a:spcBef>
              <a:spcAft>
                <a:spcPts val="0"/>
              </a:spcAft>
              <a:buClr>
                <a:schemeClr val="lt1"/>
              </a:buClr>
              <a:buSzPts val="1700"/>
              <a:buChar char="•"/>
            </a:pPr>
            <a:r>
              <a:rPr lang="en-US"/>
              <a:t>When we have design ideas, we’ll show them to you right there.</a:t>
            </a:r>
            <a:endParaRPr/>
          </a:p>
        </p:txBody>
      </p:sp>
      <p:sp>
        <p:nvSpPr>
          <p:cNvPr id="331" name="Google Shape;331;p5"/>
          <p:cNvSpPr txBox="1"/>
          <p:nvPr>
            <p:ph idx="10" type="dt"/>
          </p:nvPr>
        </p:nvSpPr>
        <p:spPr>
          <a:xfrm>
            <a:off x="550863" y="6507212"/>
            <a:ext cx="2628900" cy="15388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Tuesday, February 2, 20XX</a:t>
            </a:r>
            <a:endParaRPr/>
          </a:p>
        </p:txBody>
      </p:sp>
      <p:sp>
        <p:nvSpPr>
          <p:cNvPr id="332" name="Google Shape;332;p5"/>
          <p:cNvSpPr txBox="1"/>
          <p:nvPr>
            <p:ph idx="11" type="ftr"/>
          </p:nvPr>
        </p:nvSpPr>
        <p:spPr>
          <a:xfrm>
            <a:off x="3359150" y="6507212"/>
            <a:ext cx="6379210" cy="15388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Sample Footer Text</a:t>
            </a:r>
            <a:endParaRPr/>
          </a:p>
        </p:txBody>
      </p:sp>
      <p:sp>
        <p:nvSpPr>
          <p:cNvPr id="333" name="Google Shape;333;p5"/>
          <p:cNvSpPr txBox="1"/>
          <p:nvPr>
            <p:ph idx="12" type="sldNum"/>
          </p:nvPr>
        </p:nvSpPr>
        <p:spPr>
          <a:xfrm>
            <a:off x="9948863" y="6507212"/>
            <a:ext cx="1692274" cy="153888"/>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206fa38a6d9_0_65"/>
          <p:cNvSpPr txBox="1"/>
          <p:nvPr>
            <p:ph type="title"/>
          </p:nvPr>
        </p:nvSpPr>
        <p:spPr>
          <a:xfrm>
            <a:off x="550862" y="549275"/>
            <a:ext cx="11091600" cy="1332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1"/>
              </a:buClr>
              <a:buSzPts val="4800"/>
              <a:buFont typeface="Play"/>
              <a:buNone/>
            </a:pPr>
            <a:r>
              <a:rPr lang="en-US"/>
              <a:t>Quarterly</a:t>
            </a:r>
            <a:r>
              <a:rPr lang="en-US"/>
              <a:t> Analysis</a:t>
            </a:r>
            <a:endParaRPr/>
          </a:p>
        </p:txBody>
      </p:sp>
      <p:sp>
        <p:nvSpPr>
          <p:cNvPr id="339" name="Google Shape;339;g206fa38a6d9_0_65"/>
          <p:cNvSpPr txBox="1"/>
          <p:nvPr>
            <p:ph idx="10" type="dt"/>
          </p:nvPr>
        </p:nvSpPr>
        <p:spPr>
          <a:xfrm>
            <a:off x="550863" y="6507212"/>
            <a:ext cx="26289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Tuesday, February 2, 20XX</a:t>
            </a:r>
            <a:endParaRPr/>
          </a:p>
        </p:txBody>
      </p:sp>
      <p:sp>
        <p:nvSpPr>
          <p:cNvPr id="340" name="Google Shape;340;g206fa38a6d9_0_65"/>
          <p:cNvSpPr txBox="1"/>
          <p:nvPr>
            <p:ph idx="11" type="ftr"/>
          </p:nvPr>
        </p:nvSpPr>
        <p:spPr>
          <a:xfrm>
            <a:off x="3359150" y="6507212"/>
            <a:ext cx="6379200" cy="1539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Sample Footer Text</a:t>
            </a:r>
            <a:endParaRPr/>
          </a:p>
        </p:txBody>
      </p:sp>
      <p:sp>
        <p:nvSpPr>
          <p:cNvPr id="341" name="Google Shape;341;g206fa38a6d9_0_65"/>
          <p:cNvSpPr txBox="1"/>
          <p:nvPr>
            <p:ph idx="12" type="sldNum"/>
          </p:nvPr>
        </p:nvSpPr>
        <p:spPr>
          <a:xfrm>
            <a:off x="9948863" y="6507212"/>
            <a:ext cx="1692300" cy="153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342" name="Google Shape;342;g206fa38a6d9_0_65"/>
          <p:cNvSpPr txBox="1"/>
          <p:nvPr/>
        </p:nvSpPr>
        <p:spPr>
          <a:xfrm>
            <a:off x="108350" y="1341450"/>
            <a:ext cx="4269600" cy="2031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Gill Sans"/>
              <a:buChar char="●"/>
            </a:pPr>
            <a:r>
              <a:rPr lang="en-US" sz="2000">
                <a:solidFill>
                  <a:schemeClr val="lt1"/>
                </a:solidFill>
                <a:latin typeface="Gill Sans"/>
                <a:ea typeface="Gill Sans"/>
                <a:cs typeface="Gill Sans"/>
                <a:sym typeface="Gill Sans"/>
              </a:rPr>
              <a:t>Although</a:t>
            </a:r>
            <a:r>
              <a:rPr lang="en-US" sz="2000">
                <a:solidFill>
                  <a:schemeClr val="lt1"/>
                </a:solidFill>
                <a:latin typeface="Gill Sans"/>
                <a:ea typeface="Gill Sans"/>
                <a:cs typeface="Gill Sans"/>
                <a:sym typeface="Gill Sans"/>
              </a:rPr>
              <a:t>, Q4 has the </a:t>
            </a:r>
            <a:r>
              <a:rPr lang="en-US" sz="2000">
                <a:solidFill>
                  <a:schemeClr val="lt1"/>
                </a:solidFill>
                <a:latin typeface="Gill Sans"/>
                <a:ea typeface="Gill Sans"/>
                <a:cs typeface="Gill Sans"/>
                <a:sym typeface="Gill Sans"/>
              </a:rPr>
              <a:t>lowest</a:t>
            </a:r>
            <a:r>
              <a:rPr lang="en-US" sz="2000">
                <a:solidFill>
                  <a:schemeClr val="lt1"/>
                </a:solidFill>
                <a:latin typeface="Gill Sans"/>
                <a:ea typeface="Gill Sans"/>
                <a:cs typeface="Gill Sans"/>
                <a:sym typeface="Gill Sans"/>
              </a:rPr>
              <a:t> purchase frequency, it has the highest amount of sales amount.</a:t>
            </a:r>
            <a:endParaRPr sz="2000">
              <a:solidFill>
                <a:schemeClr val="lt1"/>
              </a:solidFill>
              <a:latin typeface="Gill Sans"/>
              <a:ea typeface="Gill Sans"/>
              <a:cs typeface="Gill Sans"/>
              <a:sym typeface="Gill Sans"/>
            </a:endParaRPr>
          </a:p>
          <a:p>
            <a:pPr indent="-355600" lvl="0" marL="457200" rtl="0" algn="l">
              <a:spcBef>
                <a:spcPts val="0"/>
              </a:spcBef>
              <a:spcAft>
                <a:spcPts val="0"/>
              </a:spcAft>
              <a:buClr>
                <a:schemeClr val="lt1"/>
              </a:buClr>
              <a:buSzPts val="2000"/>
              <a:buFont typeface="Gill Sans"/>
              <a:buChar char="●"/>
            </a:pPr>
            <a:r>
              <a:rPr lang="en-US" sz="2000">
                <a:solidFill>
                  <a:schemeClr val="lt1"/>
                </a:solidFill>
                <a:latin typeface="Gill Sans"/>
                <a:ea typeface="Gill Sans"/>
                <a:cs typeface="Gill Sans"/>
                <a:sym typeface="Gill Sans"/>
              </a:rPr>
              <a:t>We </a:t>
            </a:r>
            <a:r>
              <a:rPr lang="en-US" sz="2000">
                <a:solidFill>
                  <a:schemeClr val="lt1"/>
                </a:solidFill>
                <a:latin typeface="Gill Sans"/>
                <a:ea typeface="Gill Sans"/>
                <a:cs typeface="Gill Sans"/>
                <a:sym typeface="Gill Sans"/>
              </a:rPr>
              <a:t>assume this pattern is highly related to the holiday season like Thanksgiving and Christmas.</a:t>
            </a:r>
            <a:endParaRPr sz="2000">
              <a:solidFill>
                <a:schemeClr val="lt1"/>
              </a:solidFill>
              <a:latin typeface="Gill Sans"/>
              <a:ea typeface="Gill Sans"/>
              <a:cs typeface="Gill Sans"/>
              <a:sym typeface="Gill Sans"/>
            </a:endParaRPr>
          </a:p>
        </p:txBody>
      </p:sp>
      <p:pic>
        <p:nvPicPr>
          <p:cNvPr id="343" name="Google Shape;343;g206fa38a6d9_0_65"/>
          <p:cNvPicPr preferRelativeResize="0"/>
          <p:nvPr/>
        </p:nvPicPr>
        <p:blipFill>
          <a:blip r:embed="rId3">
            <a:alphaModFix/>
          </a:blip>
          <a:stretch>
            <a:fillRect/>
          </a:stretch>
        </p:blipFill>
        <p:spPr>
          <a:xfrm>
            <a:off x="864952" y="3785875"/>
            <a:ext cx="9242952" cy="2522849"/>
          </a:xfrm>
          <a:prstGeom prst="rect">
            <a:avLst/>
          </a:prstGeom>
          <a:noFill/>
          <a:ln>
            <a:noFill/>
          </a:ln>
        </p:spPr>
      </p:pic>
      <p:pic>
        <p:nvPicPr>
          <p:cNvPr id="344" name="Google Shape;344;g206fa38a6d9_0_65"/>
          <p:cNvPicPr preferRelativeResize="0"/>
          <p:nvPr/>
        </p:nvPicPr>
        <p:blipFill>
          <a:blip r:embed="rId4">
            <a:alphaModFix/>
          </a:blip>
          <a:stretch>
            <a:fillRect/>
          </a:stretch>
        </p:blipFill>
        <p:spPr>
          <a:xfrm>
            <a:off x="4366775" y="1644124"/>
            <a:ext cx="7417708" cy="2031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3DFloatVTI">
  <a:themeElements>
    <a:clrScheme name="Float">
      <a:dk1>
        <a:srgbClr val="000000"/>
      </a:dk1>
      <a:lt1>
        <a:srgbClr val="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2022-08-30T20:58:13Z</dcterms:created>
  <dc:creator>Sd Hd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