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6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0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2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0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7C55-6D7E-4622-86C3-215912A870E9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E42-E473-4E9E-9036-CAEC1200B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3513" y="199700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The q</a:t>
            </a:r>
            <a:r>
              <a:rPr lang="en-US" altLang="zh-TW" b="1" dirty="0" smtClean="0"/>
              <a:t>uestion of </a:t>
            </a:r>
            <a:r>
              <a:rPr lang="en-US" altLang="zh-TW" b="1" dirty="0" smtClean="0"/>
              <a:t>RISC-V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913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ASL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6146"/>
            <a:ext cx="6183210" cy="4351338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5542060" y="3512515"/>
            <a:ext cx="1916264" cy="248452"/>
          </a:xfrm>
          <a:custGeom>
            <a:avLst/>
            <a:gdLst>
              <a:gd name="connsiteX0" fmla="*/ 0 w 1916264"/>
              <a:gd name="connsiteY0" fmla="*/ 248452 h 248452"/>
              <a:gd name="connsiteX1" fmla="*/ 1073426 w 1916264"/>
              <a:gd name="connsiteY1" fmla="*/ 1962 h 248452"/>
              <a:gd name="connsiteX2" fmla="*/ 1916264 w 1916264"/>
              <a:gd name="connsiteY2" fmla="*/ 153036 h 2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248452">
                <a:moveTo>
                  <a:pt x="0" y="248452"/>
                </a:moveTo>
                <a:cubicBezTo>
                  <a:pt x="377024" y="133158"/>
                  <a:pt x="754049" y="17865"/>
                  <a:pt x="1073426" y="1962"/>
                </a:cubicBezTo>
                <a:cubicBezTo>
                  <a:pt x="1392803" y="-13941"/>
                  <a:pt x="1654533" y="69547"/>
                  <a:pt x="1916264" y="153036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108090" y="2076146"/>
            <a:ext cx="2115047" cy="269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SPEC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85453" y="2353586"/>
            <a:ext cx="326003" cy="28545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201641" y="5208104"/>
            <a:ext cx="1391478" cy="5168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RTL Design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9587032" y="2353586"/>
            <a:ext cx="461176" cy="652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9493604" y="3013544"/>
            <a:ext cx="1459065" cy="475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3" idx="2"/>
            <a:endCxn id="21" idx="0"/>
          </p:cNvCxnSpPr>
          <p:nvPr/>
        </p:nvCxnSpPr>
        <p:spPr>
          <a:xfrm>
            <a:off x="10223137" y="3488661"/>
            <a:ext cx="563879" cy="176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223136" y="3496612"/>
            <a:ext cx="20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Autogen</a:t>
            </a:r>
            <a:r>
              <a:rPr lang="en-US" altLang="zh-TW" dirty="0" smtClean="0">
                <a:solidFill>
                  <a:schemeClr val="tx1"/>
                </a:solidFill>
              </a:rPr>
              <a:t> Properties</a:t>
            </a:r>
            <a:endParaRPr lang="zh-TW" altLang="en-US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0039593" y="5249822"/>
            <a:ext cx="1494845" cy="475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9883471" y="3506525"/>
            <a:ext cx="278296" cy="17432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337733" y="380349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input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8035706" y="5756744"/>
            <a:ext cx="453432" cy="599957"/>
          </a:xfrm>
          <a:custGeom>
            <a:avLst/>
            <a:gdLst>
              <a:gd name="connsiteX0" fmla="*/ 170040 w 647118"/>
              <a:gd name="connsiteY0" fmla="*/ 0 h 604299"/>
              <a:gd name="connsiteX1" fmla="*/ 26917 w 647118"/>
              <a:gd name="connsiteY1" fmla="*/ 485030 h 604299"/>
              <a:gd name="connsiteX2" fmla="*/ 647118 w 647118"/>
              <a:gd name="connsiteY2" fmla="*/ 604299 h 6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8" h="604299">
                <a:moveTo>
                  <a:pt x="170040" y="0"/>
                </a:moveTo>
                <a:cubicBezTo>
                  <a:pt x="58722" y="192157"/>
                  <a:pt x="-52596" y="384314"/>
                  <a:pt x="26917" y="485030"/>
                </a:cubicBezTo>
                <a:cubicBezTo>
                  <a:pt x="106430" y="585747"/>
                  <a:pt x="376774" y="595023"/>
                  <a:pt x="647118" y="604299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0127598" y="5740842"/>
            <a:ext cx="278177" cy="615859"/>
          </a:xfrm>
          <a:custGeom>
            <a:avLst/>
            <a:gdLst>
              <a:gd name="connsiteX0" fmla="*/ 341906 w 471863"/>
              <a:gd name="connsiteY0" fmla="*/ 0 h 620201"/>
              <a:gd name="connsiteX1" fmla="*/ 453224 w 471863"/>
              <a:gd name="connsiteY1" fmla="*/ 429370 h 620201"/>
              <a:gd name="connsiteX2" fmla="*/ 0 w 471863"/>
              <a:gd name="connsiteY2" fmla="*/ 620201 h 62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863" h="620201">
                <a:moveTo>
                  <a:pt x="341906" y="0"/>
                </a:moveTo>
                <a:cubicBezTo>
                  <a:pt x="426057" y="163001"/>
                  <a:pt x="510208" y="326003"/>
                  <a:pt x="453224" y="429370"/>
                </a:cubicBezTo>
                <a:cubicBezTo>
                  <a:pt x="396240" y="532737"/>
                  <a:pt x="198120" y="576469"/>
                  <a:pt x="0" y="620201"/>
                </a:cubicBezTo>
              </a:path>
            </a:pathLst>
          </a:cu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489138" y="6058893"/>
            <a:ext cx="1619825" cy="55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Validation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084129" y="5948867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Expected output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36642" y="589614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Actual output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8518449" y="3456800"/>
            <a:ext cx="987490" cy="17513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92" y="818986"/>
            <a:ext cx="3571051" cy="58742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3408" y="381663"/>
            <a:ext cx="5563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Test bench from RV32IM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official website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1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RV32IM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Website:https</a:t>
            </a:r>
            <a:r>
              <a:rPr lang="en-US" altLang="zh-TW" dirty="0" smtClean="0"/>
              <a:t>://github.com/</a:t>
            </a:r>
            <a:r>
              <a:rPr lang="en-US" altLang="zh-TW" dirty="0" err="1" smtClean="0"/>
              <a:t>ucb</a:t>
            </a:r>
            <a:r>
              <a:rPr lang="en-US" altLang="zh-TW" dirty="0" smtClean="0"/>
              <a:t>-bar/</a:t>
            </a:r>
            <a:r>
              <a:rPr lang="en-US" altLang="zh-TW" dirty="0" err="1" smtClean="0"/>
              <a:t>vscale</a:t>
            </a:r>
            <a:r>
              <a:rPr lang="en-US" altLang="zh-TW" dirty="0" smtClean="0"/>
              <a:t>/blob/master/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/test/inputs/rv32ui-p-add.hex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2289975"/>
            <a:ext cx="11330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RISC-V has many versions, </a:t>
            </a:r>
          </a:p>
          <a:p>
            <a:r>
              <a:rPr lang="en-US" altLang="zh-TW" sz="2400" dirty="0" smtClean="0"/>
              <a:t>but the version of RV32IM is the closest to the project of VLSI which we are familiar with .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122" y="347920"/>
            <a:ext cx="11279588" cy="1325563"/>
          </a:xfrm>
        </p:spPr>
        <p:txBody>
          <a:bodyPr/>
          <a:lstStyle/>
          <a:p>
            <a:r>
              <a:rPr lang="en-US" altLang="zh-TW" b="1" dirty="0" smtClean="0"/>
              <a:t>Maybe we can focus on “Specification </a:t>
            </a:r>
            <a:r>
              <a:rPr lang="en-US" altLang="zh-TW" b="1" dirty="0" err="1" smtClean="0"/>
              <a:t>Validataion</a:t>
            </a:r>
            <a:r>
              <a:rPr lang="en-US" altLang="zh-TW" b="1" dirty="0" smtClean="0"/>
              <a:t>”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95" y="2117520"/>
            <a:ext cx="6724650" cy="42195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60111" y="3005593"/>
            <a:ext cx="1208599" cy="811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Specification </a:t>
            </a:r>
            <a:r>
              <a:rPr lang="en-US" altLang="zh-TW" b="1" dirty="0" err="1" smtClean="0"/>
              <a:t>Validataion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" y="1622090"/>
            <a:ext cx="10966256" cy="5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07" y="0"/>
            <a:ext cx="5682240" cy="66223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6350" y="254442"/>
            <a:ext cx="465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L3</a:t>
            </a:r>
            <a:endParaRPr lang="zh-TW" altLang="en-US" sz="4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416" y="2186609"/>
            <a:ext cx="483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 </a:t>
            </a:r>
            <a:r>
              <a:rPr lang="en-US" altLang="zh-TW" dirty="0" smtClean="0">
                <a:sym typeface="Wingdings" panose="05000000000000000000" pitchFamily="2" charset="2"/>
              </a:rPr>
              <a:t>  Machine readable txt file  ASL  SVA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6" idx="1"/>
          </p:cNvCxnSpPr>
          <p:nvPr/>
        </p:nvCxnSpPr>
        <p:spPr>
          <a:xfrm flipV="1">
            <a:off x="4063117" y="3311159"/>
            <a:ext cx="2041790" cy="1205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83947" y="4473885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is not “Machine readable”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78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 The question of RISC-V</vt:lpstr>
      <vt:lpstr>ASL</vt:lpstr>
      <vt:lpstr>PowerPoint 簡報</vt:lpstr>
      <vt:lpstr>RV32IM</vt:lpstr>
      <vt:lpstr>Maybe we can focus on “Specification Validataion”</vt:lpstr>
      <vt:lpstr>Specification Validataion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2018-03-01T05:50:08Z</dcterms:created>
  <dcterms:modified xsi:type="dcterms:W3CDTF">2018-03-01T10:56:13Z</dcterms:modified>
</cp:coreProperties>
</file>