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73" r:id="rId5"/>
    <p:sldId id="262" r:id="rId6"/>
    <p:sldId id="267" r:id="rId7"/>
    <p:sldId id="263" r:id="rId8"/>
    <p:sldId id="264" r:id="rId9"/>
    <p:sldId id="268" r:id="rId10"/>
    <p:sldId id="270" r:id="rId11"/>
    <p:sldId id="269" r:id="rId12"/>
    <p:sldId id="272" r:id="rId13"/>
    <p:sldId id="260" r:id="rId14"/>
    <p:sldId id="265" r:id="rId15"/>
    <p:sldId id="26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854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3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51985-0E8C-4225-ACD0-9EB133DA3164}" type="datetimeFigureOut">
              <a:rPr lang="en-US" smtClean="0"/>
              <a:pPr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3CB-BBF7-4C8A-8D80-59643C96F5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51985-0E8C-4225-ACD0-9EB133DA3164}" type="datetimeFigureOut">
              <a:rPr lang="en-US" smtClean="0"/>
              <a:pPr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3CB-BBF7-4C8A-8D80-59643C96F5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51985-0E8C-4225-ACD0-9EB133DA3164}" type="datetimeFigureOut">
              <a:rPr lang="en-US" smtClean="0"/>
              <a:pPr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3CB-BBF7-4C8A-8D80-59643C96F5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51985-0E8C-4225-ACD0-9EB133DA3164}" type="datetimeFigureOut">
              <a:rPr lang="en-US" smtClean="0"/>
              <a:pPr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3CB-BBF7-4C8A-8D80-59643C96F5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51985-0E8C-4225-ACD0-9EB133DA3164}" type="datetimeFigureOut">
              <a:rPr lang="en-US" smtClean="0"/>
              <a:pPr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3CB-BBF7-4C8A-8D80-59643C96F5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51985-0E8C-4225-ACD0-9EB133DA3164}" type="datetimeFigureOut">
              <a:rPr lang="en-US" smtClean="0"/>
              <a:pPr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3CB-BBF7-4C8A-8D80-59643C96F5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51985-0E8C-4225-ACD0-9EB133DA3164}" type="datetimeFigureOut">
              <a:rPr lang="en-US" smtClean="0"/>
              <a:pPr/>
              <a:t>3/25/2018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3CB-BBF7-4C8A-8D80-59643C96F5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51985-0E8C-4225-ACD0-9EB133DA3164}" type="datetimeFigureOut">
              <a:rPr lang="en-US" smtClean="0"/>
              <a:pPr/>
              <a:t>3/25/2018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3CB-BBF7-4C8A-8D80-59643C96F5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51985-0E8C-4225-ACD0-9EB133DA3164}" type="datetimeFigureOut">
              <a:rPr lang="en-US" smtClean="0"/>
              <a:pPr/>
              <a:t>3/25/2018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3CB-BBF7-4C8A-8D80-59643C96F5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51985-0E8C-4225-ACD0-9EB133DA3164}" type="datetimeFigureOut">
              <a:rPr lang="en-US" smtClean="0"/>
              <a:pPr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3CB-BBF7-4C8A-8D80-59643C96F5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51985-0E8C-4225-ACD0-9EB133DA3164}" type="datetimeFigureOut">
              <a:rPr lang="en-US" smtClean="0"/>
              <a:pPr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3CB-BBF7-4C8A-8D80-59643C96F5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51985-0E8C-4225-ACD0-9EB133DA3164}" type="datetimeFigureOut">
              <a:rPr lang="en-US" smtClean="0"/>
              <a:pPr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3CB-BBF7-4C8A-8D80-59643C96F5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00"/>
            <a:ext cx="7772400" cy="1470025"/>
          </a:xfrm>
        </p:spPr>
        <p:txBody>
          <a:bodyPr/>
          <a:lstStyle/>
          <a:p>
            <a:r>
              <a:rPr lang="en-US" dirty="0" err="1" smtClean="0"/>
              <a:t>PitchIn</a:t>
            </a:r>
            <a:r>
              <a:rPr lang="en-US" dirty="0" smtClean="0"/>
              <a:t> With Us!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886200"/>
            <a:ext cx="6477000" cy="2514600"/>
          </a:xfrm>
        </p:spPr>
        <p:txBody>
          <a:bodyPr>
            <a:noAutofit/>
          </a:bodyPr>
          <a:lstStyle/>
          <a:p>
            <a:pPr algn="l"/>
            <a:endParaRPr lang="en-US" sz="2800" b="1" dirty="0" smtClean="0"/>
          </a:p>
          <a:p>
            <a:pPr algn="l"/>
            <a:endParaRPr lang="en-US" sz="2800" dirty="0" smtClean="0">
              <a:solidFill>
                <a:schemeClr val="tx1"/>
              </a:solidFill>
            </a:endParaRP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Group Members: 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Deanna, Jenny, Steven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Sustainability </a:t>
            </a:r>
            <a:r>
              <a:rPr lang="en-US" sz="2400" dirty="0" smtClean="0">
                <a:solidFill>
                  <a:schemeClr val="tx1"/>
                </a:solidFill>
              </a:rPr>
              <a:t>&amp; Social Impact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Pitching In</a:t>
            </a:r>
            <a:endParaRPr lang="en-US" sz="24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dirty="0"/>
          </a:p>
          <a:p>
            <a:pPr lvl="2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4" name="Picture 3" descr="image3(pitchin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19200"/>
            <a:ext cx="7578833" cy="480162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Rewards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dirty="0"/>
          </a:p>
          <a:p>
            <a:pPr lvl="2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7" name="Picture 6" descr="image5(redeem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143000"/>
            <a:ext cx="7745963" cy="488170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Your local community contributors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dirty="0"/>
          </a:p>
          <a:p>
            <a:pPr lvl="2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4" name="Picture 3" descr="image7(community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143000"/>
            <a:ext cx="7985853" cy="445626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75000"/>
            </a:schemeClr>
          </a:solidFill>
        </p:spPr>
        <p:txBody>
          <a:bodyPr/>
          <a:lstStyle/>
          <a:p>
            <a:r>
              <a:rPr lang="en-US" dirty="0" smtClean="0"/>
              <a:t>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75000"/>
            </a:schemeClr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Implementing AI 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Quickly assess the amount of litter in a photograph or live </a:t>
            </a:r>
            <a:r>
              <a:rPr lang="en-US" sz="2400" dirty="0" smtClean="0"/>
              <a:t>feed</a:t>
            </a:r>
          </a:p>
          <a:p>
            <a:pPr lvl="1">
              <a:buNone/>
            </a:pP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Recognize and document the different categories of </a:t>
            </a:r>
            <a:r>
              <a:rPr lang="en-US" sz="2400" dirty="0" smtClean="0"/>
              <a:t>litter</a:t>
            </a:r>
          </a:p>
          <a:p>
            <a:pPr lvl="1"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400" dirty="0" smtClean="0"/>
              <a:t>Worldwide </a:t>
            </a:r>
            <a:r>
              <a:rPr lang="en-US" sz="2400" dirty="0" smtClean="0"/>
              <a:t>Applicability</a:t>
            </a:r>
          </a:p>
          <a:p>
            <a:pPr>
              <a:buNone/>
            </a:pP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Can be implemented anywhere especially </a:t>
            </a:r>
            <a:r>
              <a:rPr lang="en-US" sz="2400" dirty="0" smtClean="0"/>
              <a:t>cities</a:t>
            </a:r>
            <a:endParaRPr lang="en-US" sz="3200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75000"/>
            </a:schemeClr>
          </a:solidFill>
        </p:spPr>
        <p:txBody>
          <a:bodyPr/>
          <a:lstStyle/>
          <a:p>
            <a:r>
              <a:rPr lang="en-US" dirty="0" smtClean="0"/>
              <a:t>Scalability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75000"/>
            </a:schemeClr>
          </a:solidFill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Applicable to Other Datasets (i.e. </a:t>
            </a:r>
            <a:r>
              <a:rPr lang="en-US" dirty="0" smtClean="0"/>
              <a:t>Disaster Recovery)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sz="2600" dirty="0" smtClean="0"/>
              <a:t>Professionals assess environment damage and compile the data such as debris, mudslides, fallen trees, trash, etc.</a:t>
            </a:r>
          </a:p>
          <a:p>
            <a:pPr lvl="1">
              <a:buNone/>
            </a:pPr>
            <a:endParaRPr lang="en-US" sz="2600" dirty="0" smtClean="0"/>
          </a:p>
          <a:p>
            <a:pPr lvl="1">
              <a:buFont typeface="Arial" pitchFamily="34" charset="0"/>
              <a:buChar char="•"/>
            </a:pPr>
            <a:r>
              <a:rPr lang="en-US" sz="2600" dirty="0" smtClean="0"/>
              <a:t>Can use </a:t>
            </a:r>
            <a:r>
              <a:rPr lang="en-US" sz="2600" dirty="0" smtClean="0"/>
              <a:t>the </a:t>
            </a:r>
            <a:r>
              <a:rPr lang="en-US" sz="2600" dirty="0" smtClean="0"/>
              <a:t>compiled data </a:t>
            </a:r>
            <a:r>
              <a:rPr lang="en-US" sz="2600" dirty="0" smtClean="0"/>
              <a:t>to map and visualize </a:t>
            </a:r>
            <a:r>
              <a:rPr lang="en-US" sz="2600" dirty="0" smtClean="0"/>
              <a:t>what needs to </a:t>
            </a:r>
            <a:r>
              <a:rPr lang="en-US" sz="2600" dirty="0" smtClean="0"/>
              <a:t>be </a:t>
            </a:r>
            <a:r>
              <a:rPr lang="en-US" sz="2600" dirty="0" smtClean="0"/>
              <a:t>serviced/cleaned/removed</a:t>
            </a:r>
          </a:p>
          <a:p>
            <a:pPr lvl="1">
              <a:buNone/>
            </a:pPr>
            <a:endParaRPr lang="en-US" sz="2600" dirty="0" smtClean="0"/>
          </a:p>
          <a:p>
            <a:pPr lvl="1">
              <a:buFont typeface="Arial" pitchFamily="34" charset="0"/>
              <a:buChar char="•"/>
            </a:pPr>
            <a:r>
              <a:rPr lang="en-US" sz="2600" dirty="0" smtClean="0"/>
              <a:t>Volunteers </a:t>
            </a:r>
            <a:r>
              <a:rPr lang="en-US" sz="2600" dirty="0" smtClean="0"/>
              <a:t>and professionals can </a:t>
            </a:r>
            <a:r>
              <a:rPr lang="en-US" sz="2600" dirty="0" smtClean="0"/>
              <a:t>then use </a:t>
            </a:r>
            <a:r>
              <a:rPr lang="en-US" sz="2600" dirty="0" smtClean="0"/>
              <a:t>the app to keep </a:t>
            </a:r>
            <a:r>
              <a:rPr lang="en-US" sz="2600" dirty="0" smtClean="0"/>
              <a:t>the database updated</a:t>
            </a:r>
          </a:p>
          <a:p>
            <a:pPr lvl="1">
              <a:buNone/>
            </a:pPr>
            <a:endParaRPr lang="en-US" sz="2600" dirty="0" smtClean="0"/>
          </a:p>
          <a:p>
            <a:pPr lvl="1">
              <a:buFont typeface="Arial" pitchFamily="34" charset="0"/>
              <a:buChar char="•"/>
            </a:pPr>
            <a:r>
              <a:rPr lang="en-US" sz="2600" dirty="0" smtClean="0"/>
              <a:t>Connect the members </a:t>
            </a:r>
            <a:r>
              <a:rPr lang="en-US" sz="2600" dirty="0" smtClean="0"/>
              <a:t>of the </a:t>
            </a:r>
            <a:r>
              <a:rPr lang="en-US" sz="2600" dirty="0" smtClean="0"/>
              <a:t>community, especially volunteers and professionals</a:t>
            </a:r>
          </a:p>
          <a:p>
            <a:pPr lvl="1">
              <a:buNone/>
            </a:pPr>
            <a:endParaRPr lang="en-US" sz="2600" dirty="0" smtClean="0"/>
          </a:p>
          <a:p>
            <a:pPr lvl="1">
              <a:buFont typeface="Arial" pitchFamily="34" charset="0"/>
              <a:buChar char="•"/>
            </a:pPr>
            <a:r>
              <a:rPr lang="en-US" sz="2600" dirty="0" smtClean="0"/>
              <a:t>Data trends </a:t>
            </a:r>
            <a:r>
              <a:rPr lang="en-US" sz="2600" dirty="0" smtClean="0"/>
              <a:t>from the community crowd-funded data to visualize positive changes and contributions</a:t>
            </a:r>
            <a:endParaRPr lang="en-US" sz="2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438400"/>
            <a:ext cx="8534400" cy="1981199"/>
          </a:xfrm>
          <a:solidFill>
            <a:schemeClr val="bg1">
              <a:alpha val="75000"/>
            </a:schemeClr>
          </a:solidFill>
        </p:spPr>
        <p:txBody>
          <a:bodyPr>
            <a:normAutofit/>
          </a:bodyPr>
          <a:lstStyle/>
          <a:p>
            <a:endParaRPr lang="en-US" dirty="0" smtClean="0"/>
          </a:p>
          <a:p>
            <a:pPr algn="ctr">
              <a:buNone/>
            </a:pPr>
            <a:r>
              <a:rPr lang="en-US" dirty="0" smtClean="0"/>
              <a:t>A thank </a:t>
            </a:r>
            <a:r>
              <a:rPr lang="en-US" dirty="0" smtClean="0"/>
              <a:t>you to the sponsors and to the rest of </a:t>
            </a:r>
            <a:r>
              <a:rPr lang="en-US" dirty="0" smtClean="0"/>
              <a:t>the </a:t>
            </a:r>
            <a:r>
              <a:rPr lang="en-US" dirty="0" err="1" smtClean="0"/>
              <a:t>HackNYU</a:t>
            </a:r>
            <a:r>
              <a:rPr lang="en-US" dirty="0" smtClean="0"/>
              <a:t> community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75000"/>
            </a:schemeClr>
          </a:solidFill>
        </p:spPr>
        <p:txBody>
          <a:bodyPr/>
          <a:lstStyle/>
          <a:p>
            <a:pPr algn="l"/>
            <a:r>
              <a:rPr lang="en-US" dirty="0" smtClean="0"/>
              <a:t>What is </a:t>
            </a:r>
            <a:r>
              <a:rPr lang="en-US" dirty="0" err="1" smtClean="0"/>
              <a:t>PitchIn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75000"/>
            </a:schemeClr>
          </a:solidFill>
        </p:spPr>
        <p:txBody>
          <a:bodyPr>
            <a:normAutofit fontScale="92500" lnSpcReduction="10000"/>
          </a:bodyPr>
          <a:lstStyle/>
          <a:p>
            <a:pPr lvl="1">
              <a:buFont typeface="Arial" pitchFamily="34" charset="0"/>
              <a:buChar char="•"/>
            </a:pPr>
            <a:r>
              <a:rPr lang="en-US" sz="2400" dirty="0" err="1" smtClean="0"/>
              <a:t>PitchIn</a:t>
            </a:r>
            <a:r>
              <a:rPr lang="en-US" sz="2400" dirty="0" smtClean="0"/>
              <a:t> is an app that unites litter data and its users </a:t>
            </a:r>
            <a:r>
              <a:rPr lang="en-US" sz="2400" u="dbl" dirty="0" smtClean="0"/>
              <a:t>interactively</a:t>
            </a:r>
            <a:r>
              <a:rPr lang="en-US" sz="2400" dirty="0" smtClean="0"/>
              <a:t>! </a:t>
            </a:r>
            <a:endParaRPr lang="en-US" sz="2400" dirty="0" smtClean="0"/>
          </a:p>
          <a:p>
            <a:pPr lvl="2"/>
            <a:r>
              <a:rPr lang="en-US" sz="1600" dirty="0" smtClean="0"/>
              <a:t>Dataset</a:t>
            </a:r>
            <a:r>
              <a:rPr lang="en-US" sz="1600" dirty="0" smtClean="0"/>
              <a:t>: A sample of litter data provided by the City of </a:t>
            </a:r>
            <a:r>
              <a:rPr lang="en-US" sz="1600" dirty="0" smtClean="0"/>
              <a:t>Philadelphia</a:t>
            </a:r>
          </a:p>
          <a:p>
            <a:pPr lvl="2"/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Maps compiled data and visualizes </a:t>
            </a:r>
            <a:r>
              <a:rPr lang="en-US" sz="2400" dirty="0" smtClean="0"/>
              <a:t>which </a:t>
            </a:r>
            <a:r>
              <a:rPr lang="en-US" sz="2400" dirty="0" smtClean="0"/>
              <a:t>parts of </a:t>
            </a:r>
            <a:r>
              <a:rPr lang="en-US" sz="2400" dirty="0" smtClean="0"/>
              <a:t>your cities </a:t>
            </a:r>
            <a:r>
              <a:rPr lang="en-US" sz="2400" dirty="0" smtClean="0"/>
              <a:t>are most litter </a:t>
            </a:r>
            <a:r>
              <a:rPr lang="en-US" sz="2400" dirty="0" smtClean="0"/>
              <a:t>prone with a heat map</a:t>
            </a:r>
          </a:p>
          <a:p>
            <a:pPr lvl="1">
              <a:buNone/>
            </a:pPr>
            <a:endParaRPr lang="en-US" sz="2400" dirty="0"/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Local users of their communities can contribute their efforts and "pitch in” to reduce scattered litter. Users are helping to clean up the community one piece of litter at a time.</a:t>
            </a:r>
          </a:p>
          <a:p>
            <a:pPr lvl="1">
              <a:buNone/>
            </a:pP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This app incentivizes community clean up and brings people together in building a cleaner and sustainable environment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75000"/>
            </a:schemeClr>
          </a:solidFill>
        </p:spPr>
        <p:txBody>
          <a:bodyPr/>
          <a:lstStyle/>
          <a:p>
            <a:pPr algn="l"/>
            <a:r>
              <a:rPr lang="en-US" dirty="0" smtClean="0"/>
              <a:t>Why “Litter”?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75000"/>
            </a:schemeClr>
          </a:solidFill>
        </p:spPr>
        <p:txBody>
          <a:bodyPr>
            <a:normAutofit fontScale="92500" lnSpcReduction="20000"/>
          </a:bodyPr>
          <a:lstStyle/>
          <a:p>
            <a:pPr lvl="1">
              <a:buFont typeface="Arial" pitchFamily="34" charset="0"/>
              <a:buChar char="•"/>
            </a:pPr>
            <a:r>
              <a:rPr lang="en-US" sz="2600" dirty="0" smtClean="0"/>
              <a:t>Neighborhoods with more litter have lower real estate values and less </a:t>
            </a:r>
            <a:r>
              <a:rPr lang="en-US" sz="2600" dirty="0" smtClean="0"/>
              <a:t>pride</a:t>
            </a:r>
          </a:p>
          <a:p>
            <a:pPr lvl="1">
              <a:buFont typeface="Arial" pitchFamily="34" charset="0"/>
              <a:buChar char="•"/>
            </a:pPr>
            <a:endParaRPr lang="en-US" sz="2600" dirty="0" smtClean="0"/>
          </a:p>
          <a:p>
            <a:pPr lvl="1">
              <a:buFont typeface="Arial" pitchFamily="34" charset="0"/>
              <a:buChar char="•"/>
            </a:pPr>
            <a:r>
              <a:rPr lang="en-US" sz="2600" dirty="0" smtClean="0"/>
              <a:t>Potential </a:t>
            </a:r>
            <a:r>
              <a:rPr lang="en-US" sz="2600" dirty="0" smtClean="0"/>
              <a:t>safety </a:t>
            </a:r>
            <a:r>
              <a:rPr lang="en-US" sz="2600" dirty="0" smtClean="0"/>
              <a:t>and </a:t>
            </a:r>
            <a:r>
              <a:rPr lang="en-US" sz="2600" dirty="0" smtClean="0"/>
              <a:t>fire hazard</a:t>
            </a:r>
          </a:p>
          <a:p>
            <a:pPr lvl="1">
              <a:buFont typeface="Arial" pitchFamily="34" charset="0"/>
              <a:buChar char="•"/>
            </a:pPr>
            <a:endParaRPr lang="en-US" sz="2600" dirty="0" smtClean="0"/>
          </a:p>
          <a:p>
            <a:pPr lvl="1">
              <a:buFont typeface="Arial" pitchFamily="34" charset="0"/>
              <a:buChar char="•"/>
            </a:pPr>
            <a:r>
              <a:rPr lang="en-US" sz="2600" dirty="0" smtClean="0"/>
              <a:t>Harms plants &amp; wildlife and degrades natural </a:t>
            </a:r>
            <a:r>
              <a:rPr lang="en-US" sz="2600" dirty="0" smtClean="0"/>
              <a:t>areas</a:t>
            </a:r>
          </a:p>
          <a:p>
            <a:pPr lvl="1">
              <a:buFont typeface="Arial" pitchFamily="34" charset="0"/>
              <a:buChar char="•"/>
            </a:pPr>
            <a:endParaRPr lang="en-US" sz="2600" dirty="0" smtClean="0"/>
          </a:p>
          <a:p>
            <a:pPr lvl="1">
              <a:buFont typeface="Arial" pitchFamily="34" charset="0"/>
              <a:buChar char="•"/>
            </a:pPr>
            <a:r>
              <a:rPr lang="en-US" sz="2600" dirty="0" smtClean="0"/>
              <a:t>Discourages economic development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1400" dirty="0" smtClean="0"/>
              <a:t>Source: Pennsylvania DOT</a:t>
            </a:r>
          </a:p>
          <a:p>
            <a:pPr>
              <a:buNone/>
            </a:pPr>
            <a:r>
              <a:rPr lang="en-US" sz="1400" dirty="0" smtClean="0"/>
              <a:t>http://www.penndot.gov/about-us/RoadsideBeautification/LitterFacts/Pages/Litter-Facts-and-Myths.aspx</a:t>
            </a:r>
          </a:p>
          <a:p>
            <a:pPr lvl="2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7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dirty="0" smtClean="0"/>
              <a:t>Bettering Communities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75000"/>
            </a:schemeClr>
          </a:solidFill>
        </p:spPr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A litter-free environment is </a:t>
            </a:r>
            <a:r>
              <a:rPr lang="en-US" sz="2400" dirty="0" smtClean="0"/>
              <a:t>a benefit for </a:t>
            </a:r>
            <a:r>
              <a:rPr lang="en-US" sz="2400" dirty="0" smtClean="0"/>
              <a:t>all</a:t>
            </a:r>
          </a:p>
          <a:p>
            <a:pPr lvl="1">
              <a:buFont typeface="Arial" pitchFamily="34" charset="0"/>
              <a:buChar char="•"/>
            </a:pP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Community </a:t>
            </a:r>
            <a:r>
              <a:rPr lang="en-US" sz="2400" dirty="0" smtClean="0"/>
              <a:t>pride and </a:t>
            </a:r>
            <a:r>
              <a:rPr lang="en-US" sz="2400" dirty="0" smtClean="0"/>
              <a:t>improved quality </a:t>
            </a:r>
            <a:r>
              <a:rPr lang="en-US" sz="2400" dirty="0" smtClean="0"/>
              <a:t>of </a:t>
            </a:r>
            <a:r>
              <a:rPr lang="en-US" sz="2400" dirty="0" smtClean="0"/>
              <a:t>life</a:t>
            </a:r>
          </a:p>
          <a:p>
            <a:pPr lvl="1">
              <a:buFont typeface="Arial" pitchFamily="34" charset="0"/>
              <a:buChar char="•"/>
            </a:pP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Inspiring contributors to further change (policy making, </a:t>
            </a:r>
            <a:r>
              <a:rPr lang="en-US" sz="2400" dirty="0" smtClean="0"/>
              <a:t>larger collaborative </a:t>
            </a:r>
            <a:r>
              <a:rPr lang="en-US" sz="2400" dirty="0" smtClean="0"/>
              <a:t>efforts, </a:t>
            </a:r>
            <a:r>
              <a:rPr lang="en-US" sz="2400" dirty="0" smtClean="0"/>
              <a:t>addressing public spending)</a:t>
            </a:r>
            <a:endParaRPr lang="en-US" sz="2400" dirty="0" smtClean="0"/>
          </a:p>
          <a:p>
            <a:pPr>
              <a:buNone/>
            </a:pPr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81000" y="3505200"/>
            <a:ext cx="8382000" cy="685800"/>
          </a:xfrm>
          <a:solidFill>
            <a:schemeClr val="bg1">
              <a:alpha val="75000"/>
            </a:schemeClr>
          </a:solidFill>
        </p:spPr>
        <p:txBody>
          <a:bodyPr>
            <a:normAutofit/>
          </a:bodyPr>
          <a:lstStyle/>
          <a:p>
            <a:r>
              <a:rPr lang="en-US" sz="2800" dirty="0" smtClean="0"/>
              <a:t>Everyone is affected by litter so let’s “</a:t>
            </a:r>
            <a:r>
              <a:rPr lang="en-US" sz="2800" dirty="0" err="1"/>
              <a:t>P</a:t>
            </a:r>
            <a:r>
              <a:rPr lang="en-US" sz="2800" dirty="0" err="1" smtClean="0"/>
              <a:t>itchIn</a:t>
            </a:r>
            <a:r>
              <a:rPr lang="en-US" sz="2800" dirty="0" smtClean="0"/>
              <a:t>” our effort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the app?</a:t>
            </a:r>
            <a:endParaRPr lang="en-US" dirty="0"/>
          </a:p>
        </p:txBody>
      </p:sp>
      <p:pic>
        <p:nvPicPr>
          <p:cNvPr id="4" name="Content Placeholder 3" descr="image1(login)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6800" y="1676400"/>
            <a:ext cx="2932639" cy="4525963"/>
          </a:xfrm>
          <a:solidFill>
            <a:schemeClr val="bg1"/>
          </a:solidFill>
        </p:spPr>
      </p:pic>
      <p:pic>
        <p:nvPicPr>
          <p:cNvPr id="5" name="Picture 4" descr="Homescree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53000" y="1676400"/>
            <a:ext cx="2895600" cy="449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Page</a:t>
            </a:r>
            <a:endParaRPr lang="en-US" dirty="0"/>
          </a:p>
        </p:txBody>
      </p:sp>
      <p:pic>
        <p:nvPicPr>
          <p:cNvPr id="1026" name="Picture 2" descr="D:\Hackathon\Deanna's Photos\image2(map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524000"/>
            <a:ext cx="7162800" cy="48904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</a:t>
            </a:r>
            <a:r>
              <a:rPr lang="en-US" dirty="0" smtClean="0"/>
              <a:t>Community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Your Profile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dirty="0"/>
          </a:p>
          <a:p>
            <a:pPr lvl="2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4" name="Picture 3" descr="image4(profile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33600"/>
            <a:ext cx="7367243" cy="410747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Reporting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dirty="0"/>
          </a:p>
          <a:p>
            <a:pPr lvl="2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5" name="Picture 4" descr="image6(report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143000"/>
            <a:ext cx="7315200" cy="50118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353</Words>
  <Application>Microsoft Office PowerPoint</Application>
  <PresentationFormat>On-screen Show (4:3)</PresentationFormat>
  <Paragraphs>85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PitchIn With Us!</vt:lpstr>
      <vt:lpstr>What is PitchIn?</vt:lpstr>
      <vt:lpstr>Why “Litter”?</vt:lpstr>
      <vt:lpstr>Bettering Communities</vt:lpstr>
      <vt:lpstr>Everyone is affected by litter so let’s “PitchIn” our effort</vt:lpstr>
      <vt:lpstr>How to use the app?</vt:lpstr>
      <vt:lpstr>Main Page</vt:lpstr>
      <vt:lpstr>User Community</vt:lpstr>
      <vt:lpstr>Slide 9</vt:lpstr>
      <vt:lpstr>Slide 10</vt:lpstr>
      <vt:lpstr>Slide 11</vt:lpstr>
      <vt:lpstr>Slide 12</vt:lpstr>
      <vt:lpstr>Scalability</vt:lpstr>
      <vt:lpstr>Scalability (cont’d)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NewParrotz</dc:creator>
  <cp:lastModifiedBy>MrParrot</cp:lastModifiedBy>
  <cp:revision>50</cp:revision>
  <dcterms:created xsi:type="dcterms:W3CDTF">2018-03-25T03:23:17Z</dcterms:created>
  <dcterms:modified xsi:type="dcterms:W3CDTF">2018-03-25T15:42:09Z</dcterms:modified>
</cp:coreProperties>
</file>