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63162-09D2-1844-B84A-78BF066C63F4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56C787-6201-AC42-A235-99DF90C79962}">
      <dgm:prSet phldrT="[文字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3600" b="1" dirty="0" smtClean="0">
              <a:solidFill>
                <a:srgbClr val="000000"/>
              </a:solidFill>
            </a:rPr>
            <a:t>Layer</a:t>
          </a:r>
          <a:endParaRPr lang="zh-TW" altLang="en-US" sz="3600" b="1" dirty="0">
            <a:solidFill>
              <a:srgbClr val="000000"/>
            </a:solidFill>
          </a:endParaRPr>
        </a:p>
      </dgm:t>
    </dgm:pt>
    <dgm:pt modelId="{8BC6A4E5-192A-6E47-B695-66CE3AD16EFC}" type="parTrans" cxnId="{DF29BDD9-EE79-2E44-9118-609D0BF9B7FB}">
      <dgm:prSet/>
      <dgm:spPr/>
      <dgm:t>
        <a:bodyPr/>
        <a:lstStyle/>
        <a:p>
          <a:endParaRPr lang="zh-TW" altLang="en-US" sz="1800" b="1"/>
        </a:p>
      </dgm:t>
    </dgm:pt>
    <dgm:pt modelId="{DFBCE8E3-B4F7-0646-9520-D0808649D081}" type="sibTrans" cxnId="{DF29BDD9-EE79-2E44-9118-609D0BF9B7FB}">
      <dgm:prSet/>
      <dgm:spPr/>
      <dgm:t>
        <a:bodyPr/>
        <a:lstStyle/>
        <a:p>
          <a:endParaRPr lang="zh-TW" altLang="en-US" sz="1800" b="1"/>
        </a:p>
      </dgm:t>
    </dgm:pt>
    <dgm:pt modelId="{BF40560D-0C61-DA4E-BE89-C5C85473F9C5}">
      <dgm:prSet phldrT="[文字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b="0" i="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TiledMapServiceLayer</a:t>
          </a:r>
          <a:endParaRPr lang="zh-TW" altLang="en-US" sz="2000" b="0" i="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gm:t>
    </dgm:pt>
    <dgm:pt modelId="{9D24DDD7-DD02-F84C-94AA-96737F867515}" type="parTrans" cxnId="{1827AB7E-1564-154B-8532-9292DC3A858C}">
      <dgm:prSet custT="1"/>
      <dgm:spPr/>
      <dgm:t>
        <a:bodyPr/>
        <a:lstStyle/>
        <a:p>
          <a:endParaRPr lang="zh-TW" altLang="en-US" sz="1800" b="1"/>
        </a:p>
      </dgm:t>
    </dgm:pt>
    <dgm:pt modelId="{BEF66CA2-4325-3F4E-99B7-0F375AAFBCD0}" type="sibTrans" cxnId="{1827AB7E-1564-154B-8532-9292DC3A858C}">
      <dgm:prSet/>
      <dgm:spPr/>
      <dgm:t>
        <a:bodyPr/>
        <a:lstStyle/>
        <a:p>
          <a:endParaRPr lang="zh-TW" altLang="en-US" sz="1800" b="1"/>
        </a:p>
      </dgm:t>
    </dgm:pt>
    <dgm:pt modelId="{4A6CF025-5E37-4842-9EE7-8BE40544DCFB}">
      <dgm:prSet phldrT="[文字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b="0" i="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DynamicMapServiceLayer</a:t>
          </a:r>
          <a:endParaRPr lang="zh-TW" altLang="en-US" sz="2000" b="0" i="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gm:t>
    </dgm:pt>
    <dgm:pt modelId="{1E2ED3E6-A080-BA4C-B8E4-57FAF269E80C}" type="parTrans" cxnId="{5747FA0B-02FF-1841-93B0-A04D4BBB51E5}">
      <dgm:prSet custT="1"/>
      <dgm:spPr/>
      <dgm:t>
        <a:bodyPr/>
        <a:lstStyle/>
        <a:p>
          <a:endParaRPr lang="zh-TW" altLang="en-US" sz="1800" b="1"/>
        </a:p>
      </dgm:t>
    </dgm:pt>
    <dgm:pt modelId="{FAD6AEA7-7F38-8C47-ABA9-BFDC329FDED3}" type="sibTrans" cxnId="{5747FA0B-02FF-1841-93B0-A04D4BBB51E5}">
      <dgm:prSet/>
      <dgm:spPr/>
      <dgm:t>
        <a:bodyPr/>
        <a:lstStyle/>
        <a:p>
          <a:endParaRPr lang="zh-TW" altLang="en-US" sz="1800" b="1"/>
        </a:p>
      </dgm:t>
    </dgm:pt>
    <dgm:pt modelId="{615F71B5-980C-3C4E-84B2-CA7BA8B4AD57}">
      <dgm:prSet phldrT="[文字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b="0" i="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GraphicsLayer</a:t>
          </a:r>
          <a:endParaRPr lang="zh-TW" altLang="en-US" sz="2000" b="0" i="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gm:t>
    </dgm:pt>
    <dgm:pt modelId="{53D05336-BE60-4F4C-AEEB-8AF918203704}" type="parTrans" cxnId="{756914BD-E15D-2B44-B513-4F9D44BDB53B}">
      <dgm:prSet custT="1"/>
      <dgm:spPr/>
      <dgm:t>
        <a:bodyPr/>
        <a:lstStyle/>
        <a:p>
          <a:endParaRPr lang="zh-TW" altLang="en-US" sz="1800" b="1"/>
        </a:p>
      </dgm:t>
    </dgm:pt>
    <dgm:pt modelId="{7D3C8BC0-9BE4-6940-96FE-5E4948EE8A1B}" type="sibTrans" cxnId="{756914BD-E15D-2B44-B513-4F9D44BDB53B}">
      <dgm:prSet/>
      <dgm:spPr/>
      <dgm:t>
        <a:bodyPr/>
        <a:lstStyle/>
        <a:p>
          <a:endParaRPr lang="zh-TW" altLang="en-US" sz="1800" b="1"/>
        </a:p>
      </dgm:t>
    </dgm:pt>
    <dgm:pt modelId="{B47BEA61-719C-7C40-9162-233F9FEF3788}">
      <dgm:prSet phldrT="[文字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b="0" i="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MapImageLayer</a:t>
          </a:r>
          <a:endParaRPr lang="zh-TW" altLang="en-US" sz="2000" b="0" i="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gm:t>
    </dgm:pt>
    <dgm:pt modelId="{3E48D327-5AC1-2645-93B1-04379BD48C13}" type="parTrans" cxnId="{D04BCBB5-9AAB-054A-9AFC-ADCD10712395}">
      <dgm:prSet custT="1"/>
      <dgm:spPr/>
      <dgm:t>
        <a:bodyPr/>
        <a:lstStyle/>
        <a:p>
          <a:endParaRPr lang="zh-TW" altLang="en-US" sz="1800" b="1"/>
        </a:p>
      </dgm:t>
    </dgm:pt>
    <dgm:pt modelId="{B10844F1-BDB0-4948-91EE-E7499D5E2D95}" type="sibTrans" cxnId="{D04BCBB5-9AAB-054A-9AFC-ADCD10712395}">
      <dgm:prSet/>
      <dgm:spPr/>
      <dgm:t>
        <a:bodyPr/>
        <a:lstStyle/>
        <a:p>
          <a:endParaRPr lang="zh-TW" altLang="en-US" sz="1800" b="1"/>
        </a:p>
      </dgm:t>
    </dgm:pt>
    <dgm:pt modelId="{999F53B8-C519-4742-B1A5-B67678410164}">
      <dgm:prSet phldrT="[文字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b="0" i="0" baseline="0" dirty="0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KML Layer</a:t>
          </a:r>
          <a:endParaRPr lang="zh-TW" altLang="en-US" sz="2000" b="0" i="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gm:t>
    </dgm:pt>
    <dgm:pt modelId="{72B94438-D89F-9749-BCCA-FD95610C6EB9}" type="parTrans" cxnId="{726D740D-AE12-3A47-8108-893D3AED4F79}">
      <dgm:prSet custT="1"/>
      <dgm:spPr/>
      <dgm:t>
        <a:bodyPr/>
        <a:lstStyle/>
        <a:p>
          <a:endParaRPr lang="zh-TW" altLang="en-US" sz="1800" b="1"/>
        </a:p>
      </dgm:t>
    </dgm:pt>
    <dgm:pt modelId="{B3976002-6D43-0B47-AAEB-E628D082E658}" type="sibTrans" cxnId="{726D740D-AE12-3A47-8108-893D3AED4F79}">
      <dgm:prSet/>
      <dgm:spPr/>
      <dgm:t>
        <a:bodyPr/>
        <a:lstStyle/>
        <a:p>
          <a:endParaRPr lang="zh-TW" altLang="en-US" sz="1800" b="1"/>
        </a:p>
      </dgm:t>
    </dgm:pt>
    <dgm:pt modelId="{1D78658E-23D8-C442-A35A-B3E2F7D81AA5}">
      <dgm:prSet phldrT="[文字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b="0" i="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GeoRSSLayer</a:t>
          </a:r>
          <a:endParaRPr lang="zh-TW" altLang="en-US" sz="2000" b="0" i="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gm:t>
    </dgm:pt>
    <dgm:pt modelId="{6F6100FF-E61C-1A40-849F-A7C77290A244}" type="parTrans" cxnId="{CE8756D3-7D94-1E4A-A87D-818E8C7D3192}">
      <dgm:prSet custT="1"/>
      <dgm:spPr/>
      <dgm:t>
        <a:bodyPr/>
        <a:lstStyle/>
        <a:p>
          <a:endParaRPr lang="zh-TW" altLang="en-US" sz="1800" b="1"/>
        </a:p>
      </dgm:t>
    </dgm:pt>
    <dgm:pt modelId="{3F9DAD58-060D-9343-802E-01768A52AE76}" type="sibTrans" cxnId="{CE8756D3-7D94-1E4A-A87D-818E8C7D3192}">
      <dgm:prSet/>
      <dgm:spPr/>
      <dgm:t>
        <a:bodyPr/>
        <a:lstStyle/>
        <a:p>
          <a:endParaRPr lang="zh-TW" altLang="en-US" sz="1800" b="1"/>
        </a:p>
      </dgm:t>
    </dgm:pt>
    <dgm:pt modelId="{DFE6550D-DA89-C946-BA40-C76AE902CCF3}">
      <dgm:prSet phldrT="[文字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b="0" i="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RasterLayer</a:t>
          </a:r>
          <a:endParaRPr lang="zh-TW" altLang="en-US" sz="2000" b="0" i="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gm:t>
    </dgm:pt>
    <dgm:pt modelId="{6FD1EB38-D65B-5C4D-AC90-223143A7BDFE}" type="parTrans" cxnId="{5896718E-FFC9-8848-A02A-3D1E974DA7AE}">
      <dgm:prSet custT="1"/>
      <dgm:spPr/>
      <dgm:t>
        <a:bodyPr/>
        <a:lstStyle/>
        <a:p>
          <a:endParaRPr lang="zh-TW" altLang="en-US" sz="1800" b="1"/>
        </a:p>
      </dgm:t>
    </dgm:pt>
    <dgm:pt modelId="{4CAC5ABC-4D1A-4443-A03B-7FBF95A68CED}" type="sibTrans" cxnId="{5896718E-FFC9-8848-A02A-3D1E974DA7AE}">
      <dgm:prSet/>
      <dgm:spPr/>
      <dgm:t>
        <a:bodyPr/>
        <a:lstStyle/>
        <a:p>
          <a:endParaRPr lang="zh-TW" altLang="en-US" sz="1800" b="1"/>
        </a:p>
      </dgm:t>
    </dgm:pt>
    <dgm:pt modelId="{106C6841-E486-2B4F-8D5C-02856426360D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2000" dirty="0" err="1" smtClean="0">
              <a:solidFill>
                <a:srgbClr val="000000"/>
              </a:solidFill>
            </a:rPr>
            <a:t>ArcGISTiledMapServiceLayer</a:t>
          </a:r>
          <a:endParaRPr lang="zh-TW" altLang="en-US" sz="2000" dirty="0">
            <a:solidFill>
              <a:srgbClr val="000000"/>
            </a:solidFill>
          </a:endParaRPr>
        </a:p>
      </dgm:t>
    </dgm:pt>
    <dgm:pt modelId="{0460D70C-5AB5-034B-8DEE-EDFFE4A3383D}" type="parTrans" cxnId="{0F61A22F-EDE4-C14D-88DB-06A1C0F17CE7}">
      <dgm:prSet/>
      <dgm:spPr/>
      <dgm:t>
        <a:bodyPr/>
        <a:lstStyle/>
        <a:p>
          <a:endParaRPr lang="zh-TW" altLang="en-US"/>
        </a:p>
      </dgm:t>
    </dgm:pt>
    <dgm:pt modelId="{D7710CE5-D06B-7B47-8D45-ACBD4593DE37}" type="sibTrans" cxnId="{0F61A22F-EDE4-C14D-88DB-06A1C0F17CE7}">
      <dgm:prSet/>
      <dgm:spPr/>
      <dgm:t>
        <a:bodyPr/>
        <a:lstStyle/>
        <a:p>
          <a:endParaRPr lang="zh-TW" altLang="en-US"/>
        </a:p>
      </dgm:t>
    </dgm:pt>
    <dgm:pt modelId="{478E1E78-01AB-BB44-8572-4A8BA832C228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2000" dirty="0" err="1" smtClean="0">
              <a:solidFill>
                <a:srgbClr val="000000"/>
              </a:solidFill>
            </a:rPr>
            <a:t>VETiledLayer</a:t>
          </a:r>
          <a:endParaRPr lang="zh-TW" altLang="en-US" sz="2000" dirty="0">
            <a:solidFill>
              <a:srgbClr val="000000"/>
            </a:solidFill>
          </a:endParaRPr>
        </a:p>
      </dgm:t>
    </dgm:pt>
    <dgm:pt modelId="{850B6335-7A49-4B41-A6D8-86B43F58F123}" type="parTrans" cxnId="{EB37C14E-C8A4-DC48-8098-240F7AC49712}">
      <dgm:prSet/>
      <dgm:spPr/>
      <dgm:t>
        <a:bodyPr/>
        <a:lstStyle/>
        <a:p>
          <a:endParaRPr lang="zh-TW" altLang="en-US"/>
        </a:p>
      </dgm:t>
    </dgm:pt>
    <dgm:pt modelId="{59A59F83-2983-0D4A-A6FA-EF0A1E3683D0}" type="sibTrans" cxnId="{EB37C14E-C8A4-DC48-8098-240F7AC49712}">
      <dgm:prSet/>
      <dgm:spPr/>
      <dgm:t>
        <a:bodyPr/>
        <a:lstStyle/>
        <a:p>
          <a:endParaRPr lang="zh-TW" altLang="en-US"/>
        </a:p>
      </dgm:t>
    </dgm:pt>
    <dgm:pt modelId="{D56C41BE-FAB2-E248-9D98-1AD780662921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2000" dirty="0" err="1" smtClean="0">
              <a:solidFill>
                <a:srgbClr val="000000"/>
              </a:solidFill>
            </a:rPr>
            <a:t>OpenStreetMapLayer</a:t>
          </a:r>
          <a:endParaRPr lang="zh-TW" altLang="en-US" sz="2000" dirty="0">
            <a:solidFill>
              <a:srgbClr val="000000"/>
            </a:solidFill>
          </a:endParaRPr>
        </a:p>
      </dgm:t>
    </dgm:pt>
    <dgm:pt modelId="{23DA67A2-DCD0-4A49-8A40-F0347CDA43B3}" type="parTrans" cxnId="{314DC478-8B08-2A4D-96B3-9A5DA452D7C4}">
      <dgm:prSet/>
      <dgm:spPr/>
      <dgm:t>
        <a:bodyPr/>
        <a:lstStyle/>
        <a:p>
          <a:endParaRPr lang="zh-TW" altLang="en-US"/>
        </a:p>
      </dgm:t>
    </dgm:pt>
    <dgm:pt modelId="{68928325-ADC9-334A-84F5-F02839862463}" type="sibTrans" cxnId="{314DC478-8B08-2A4D-96B3-9A5DA452D7C4}">
      <dgm:prSet/>
      <dgm:spPr/>
      <dgm:t>
        <a:bodyPr/>
        <a:lstStyle/>
        <a:p>
          <a:endParaRPr lang="zh-TW" altLang="en-US"/>
        </a:p>
      </dgm:t>
    </dgm:pt>
    <dgm:pt modelId="{A3F651AE-7AC3-FC4D-9F87-8728FAD7D739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2000" dirty="0" err="1" smtClean="0">
              <a:solidFill>
                <a:srgbClr val="000000"/>
              </a:solidFill>
            </a:rPr>
            <a:t>WMTSLayer</a:t>
          </a:r>
          <a:endParaRPr lang="zh-TW" altLang="en-US" sz="2000" dirty="0">
            <a:solidFill>
              <a:srgbClr val="000000"/>
            </a:solidFill>
          </a:endParaRPr>
        </a:p>
      </dgm:t>
    </dgm:pt>
    <dgm:pt modelId="{57B7B912-1DFB-164D-83E7-7E4067215538}" type="parTrans" cxnId="{0BC0A9FF-9C63-3C47-8AC6-D33D9A64AB6C}">
      <dgm:prSet/>
      <dgm:spPr/>
      <dgm:t>
        <a:bodyPr/>
        <a:lstStyle/>
        <a:p>
          <a:endParaRPr lang="zh-TW" altLang="en-US"/>
        </a:p>
      </dgm:t>
    </dgm:pt>
    <dgm:pt modelId="{E2DA0AA1-7CA7-D24E-A3D1-F51E3571AE13}" type="sibTrans" cxnId="{0BC0A9FF-9C63-3C47-8AC6-D33D9A64AB6C}">
      <dgm:prSet/>
      <dgm:spPr/>
      <dgm:t>
        <a:bodyPr/>
        <a:lstStyle/>
        <a:p>
          <a:endParaRPr lang="zh-TW" altLang="en-US"/>
        </a:p>
      </dgm:t>
    </dgm:pt>
    <dgm:pt modelId="{C1D35498-E92F-3040-BC94-FDEC932DA5DB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2000" dirty="0" err="1" smtClean="0">
              <a:solidFill>
                <a:srgbClr val="000000"/>
              </a:solidFill>
            </a:rPr>
            <a:t>WebTiledLayer</a:t>
          </a:r>
          <a:endParaRPr lang="zh-TW" altLang="en-US" sz="2000" dirty="0">
            <a:solidFill>
              <a:srgbClr val="000000"/>
            </a:solidFill>
          </a:endParaRPr>
        </a:p>
      </dgm:t>
    </dgm:pt>
    <dgm:pt modelId="{449C219A-E324-F648-995D-8BFC9444E1EA}" type="parTrans" cxnId="{A93AB2F7-B34E-F040-AF5F-64252089384A}">
      <dgm:prSet/>
      <dgm:spPr/>
      <dgm:t>
        <a:bodyPr/>
        <a:lstStyle/>
        <a:p>
          <a:endParaRPr lang="zh-TW" altLang="en-US"/>
        </a:p>
      </dgm:t>
    </dgm:pt>
    <dgm:pt modelId="{7D3D2B3D-44D6-6B46-93FA-9F8F1EB87536}" type="sibTrans" cxnId="{A93AB2F7-B34E-F040-AF5F-64252089384A}">
      <dgm:prSet/>
      <dgm:spPr/>
      <dgm:t>
        <a:bodyPr/>
        <a:lstStyle/>
        <a:p>
          <a:endParaRPr lang="zh-TW" altLang="en-US"/>
        </a:p>
      </dgm:t>
    </dgm:pt>
    <dgm:pt modelId="{F22D74CA-B271-C247-A0EC-40140068C03C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dirty="0" err="1" smtClean="0">
              <a:solidFill>
                <a:srgbClr val="000000"/>
              </a:solidFill>
            </a:rPr>
            <a:t>ArcGISDynamicMapServiceLayer</a:t>
          </a:r>
          <a:endParaRPr lang="zh-TW" altLang="en-US" sz="2000" b="1" baseline="0" dirty="0">
            <a:solidFill>
              <a:srgbClr val="000000"/>
            </a:solidFill>
          </a:endParaRPr>
        </a:p>
      </dgm:t>
    </dgm:pt>
    <dgm:pt modelId="{90BA7B21-6432-5A44-80F6-01C69507851E}" type="parTrans" cxnId="{A0E9B396-F537-AC40-B53C-1BACBD1BD00C}">
      <dgm:prSet/>
      <dgm:spPr/>
      <dgm:t>
        <a:bodyPr/>
        <a:lstStyle/>
        <a:p>
          <a:endParaRPr lang="zh-TW" altLang="en-US"/>
        </a:p>
      </dgm:t>
    </dgm:pt>
    <dgm:pt modelId="{B31840B0-28D1-1347-BD58-E0ACC469FFD9}" type="sibTrans" cxnId="{A0E9B396-F537-AC40-B53C-1BACBD1BD00C}">
      <dgm:prSet/>
      <dgm:spPr/>
      <dgm:t>
        <a:bodyPr/>
        <a:lstStyle/>
        <a:p>
          <a:endParaRPr lang="zh-TW" altLang="en-US"/>
        </a:p>
      </dgm:t>
    </dgm:pt>
    <dgm:pt modelId="{02A9CDB0-2D1D-F341-9394-84E907DA8D06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dirty="0" err="1" smtClean="0">
              <a:solidFill>
                <a:srgbClr val="000000"/>
              </a:solidFill>
            </a:rPr>
            <a:t>ArcGISImageServiceLaye</a:t>
          </a:r>
          <a:endParaRPr lang="zh-TW" altLang="en-US" sz="2000" b="1" baseline="0" dirty="0">
            <a:solidFill>
              <a:srgbClr val="000000"/>
            </a:solidFill>
          </a:endParaRPr>
        </a:p>
      </dgm:t>
    </dgm:pt>
    <dgm:pt modelId="{A620A7E5-26CB-8749-B407-481B039FD907}" type="parTrans" cxnId="{99CA7871-9C95-B344-BC74-9210855BCFC8}">
      <dgm:prSet/>
      <dgm:spPr/>
      <dgm:t>
        <a:bodyPr/>
        <a:lstStyle/>
        <a:p>
          <a:endParaRPr lang="zh-TW" altLang="en-US"/>
        </a:p>
      </dgm:t>
    </dgm:pt>
    <dgm:pt modelId="{BE74464F-02C3-1048-B69A-0737074C10BA}" type="sibTrans" cxnId="{99CA7871-9C95-B344-BC74-9210855BCFC8}">
      <dgm:prSet/>
      <dgm:spPr/>
      <dgm:t>
        <a:bodyPr/>
        <a:lstStyle/>
        <a:p>
          <a:endParaRPr lang="zh-TW" altLang="en-US"/>
        </a:p>
      </dgm:t>
    </dgm:pt>
    <dgm:pt modelId="{EF12C1AA-2721-2D40-9DE4-E958906CB5A5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dirty="0" err="1" smtClean="0">
              <a:solidFill>
                <a:srgbClr val="000000"/>
              </a:solidFill>
            </a:rPr>
            <a:t>WMSLayer</a:t>
          </a:r>
          <a:endParaRPr lang="zh-TW" altLang="en-US" sz="2000" b="1" baseline="0" dirty="0">
            <a:solidFill>
              <a:srgbClr val="000000"/>
            </a:solidFill>
          </a:endParaRPr>
        </a:p>
      </dgm:t>
    </dgm:pt>
    <dgm:pt modelId="{F4C15B13-5B9B-F743-896F-00016A6057EF}" type="parTrans" cxnId="{7D2A158A-268C-7346-B4B3-77CED98B97B9}">
      <dgm:prSet/>
      <dgm:spPr/>
      <dgm:t>
        <a:bodyPr/>
        <a:lstStyle/>
        <a:p>
          <a:endParaRPr lang="zh-TW" altLang="en-US"/>
        </a:p>
      </dgm:t>
    </dgm:pt>
    <dgm:pt modelId="{320069FD-2847-9547-A1D3-DCBDA4A87740}" type="sibTrans" cxnId="{7D2A158A-268C-7346-B4B3-77CED98B97B9}">
      <dgm:prSet/>
      <dgm:spPr/>
      <dgm:t>
        <a:bodyPr/>
        <a:lstStyle/>
        <a:p>
          <a:endParaRPr lang="zh-TW" altLang="en-US"/>
        </a:p>
      </dgm:t>
    </dgm:pt>
    <dgm:pt modelId="{D0495CBB-BF9B-E14E-8B90-E3D0D77F3B5F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TW" sz="2000" dirty="0" err="1" smtClean="0">
              <a:solidFill>
                <a:srgbClr val="000000"/>
              </a:solidFill>
            </a:rPr>
            <a:t>FeatureLayer</a:t>
          </a:r>
          <a:endParaRPr lang="zh-TW" altLang="en-US" sz="2000" b="1" baseline="0" dirty="0">
            <a:solidFill>
              <a:srgbClr val="000000"/>
            </a:solidFill>
          </a:endParaRPr>
        </a:p>
      </dgm:t>
    </dgm:pt>
    <dgm:pt modelId="{3697CEAD-EDD9-A647-BFB2-EED847D3C62A}" type="parTrans" cxnId="{AA66C55C-832F-2947-9C04-F62B0F7B1F9F}">
      <dgm:prSet/>
      <dgm:spPr/>
      <dgm:t>
        <a:bodyPr/>
        <a:lstStyle/>
        <a:p>
          <a:endParaRPr lang="zh-TW" altLang="en-US"/>
        </a:p>
      </dgm:t>
    </dgm:pt>
    <dgm:pt modelId="{0FBADCAC-61C0-7341-A23A-3774577749A3}" type="sibTrans" cxnId="{AA66C55C-832F-2947-9C04-F62B0F7B1F9F}">
      <dgm:prSet/>
      <dgm:spPr/>
      <dgm:t>
        <a:bodyPr/>
        <a:lstStyle/>
        <a:p>
          <a:endParaRPr lang="zh-TW" altLang="en-US"/>
        </a:p>
      </dgm:t>
    </dgm:pt>
    <dgm:pt modelId="{B98FE452-3D11-EF40-ADA0-9E5724AB5D6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2000" dirty="0" err="1" smtClean="0">
              <a:solidFill>
                <a:srgbClr val="000000"/>
              </a:solidFill>
            </a:rPr>
            <a:t>ArcGISImageServiceVectorLayer</a:t>
          </a:r>
          <a:r>
            <a:rPr lang="en-US" altLang="zh-TW" sz="2000" dirty="0" smtClean="0">
              <a:solidFill>
                <a:srgbClr val="000000"/>
              </a:solidFill>
            </a:rPr>
            <a:t> </a:t>
          </a:r>
          <a:endParaRPr lang="zh-TW" altLang="en-US" sz="2000" dirty="0">
            <a:solidFill>
              <a:srgbClr val="000000"/>
            </a:solidFill>
          </a:endParaRPr>
        </a:p>
      </dgm:t>
    </dgm:pt>
    <dgm:pt modelId="{7185D9BB-ABA6-904F-B986-C9A1AFF5C8F5}" type="parTrans" cxnId="{842A7F30-3759-6E44-BE67-C827CAE5586C}">
      <dgm:prSet/>
      <dgm:spPr/>
      <dgm:t>
        <a:bodyPr/>
        <a:lstStyle/>
        <a:p>
          <a:endParaRPr lang="zh-TW" altLang="en-US"/>
        </a:p>
      </dgm:t>
    </dgm:pt>
    <dgm:pt modelId="{57FBEA2A-0FBD-0F49-8904-1B0ACA656F1D}" type="sibTrans" cxnId="{842A7F30-3759-6E44-BE67-C827CAE5586C}">
      <dgm:prSet/>
      <dgm:spPr/>
      <dgm:t>
        <a:bodyPr/>
        <a:lstStyle/>
        <a:p>
          <a:endParaRPr lang="zh-TW" altLang="en-US"/>
        </a:p>
      </dgm:t>
    </dgm:pt>
    <dgm:pt modelId="{81EB58CA-D407-F54A-BA85-CF75010F7168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2000" dirty="0" err="1" smtClean="0">
              <a:solidFill>
                <a:srgbClr val="000000"/>
              </a:solidFill>
            </a:rPr>
            <a:t>LabelLayer</a:t>
          </a:r>
          <a:endParaRPr lang="zh-TW" altLang="en-US" sz="2000" dirty="0">
            <a:solidFill>
              <a:srgbClr val="000000"/>
            </a:solidFill>
          </a:endParaRPr>
        </a:p>
      </dgm:t>
    </dgm:pt>
    <dgm:pt modelId="{2B110861-20E8-184C-840A-C2FAF6109D60}" type="parTrans" cxnId="{A91459A3-5041-5946-817D-C92000F9E95F}">
      <dgm:prSet/>
      <dgm:spPr/>
      <dgm:t>
        <a:bodyPr/>
        <a:lstStyle/>
        <a:p>
          <a:endParaRPr lang="zh-TW" altLang="en-US"/>
        </a:p>
      </dgm:t>
    </dgm:pt>
    <dgm:pt modelId="{452E3A91-1034-AC4B-89F4-BC9F355F758A}" type="sibTrans" cxnId="{A91459A3-5041-5946-817D-C92000F9E95F}">
      <dgm:prSet/>
      <dgm:spPr/>
      <dgm:t>
        <a:bodyPr/>
        <a:lstStyle/>
        <a:p>
          <a:endParaRPr lang="zh-TW" altLang="en-US"/>
        </a:p>
      </dgm:t>
    </dgm:pt>
    <dgm:pt modelId="{E4BAD725-D863-FA41-A069-FE29C8490C80}" type="pres">
      <dgm:prSet presAssocID="{30E63162-09D2-1844-B84A-78BF066C63F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F94777-3B7C-3547-88C9-93DC8A3B1F2D}" type="pres">
      <dgm:prSet presAssocID="{AF56C787-6201-AC42-A235-99DF90C79962}" presName="root1" presStyleCnt="0"/>
      <dgm:spPr/>
    </dgm:pt>
    <dgm:pt modelId="{184C0623-34D8-C549-B8A8-2DB7E3BB2791}" type="pres">
      <dgm:prSet presAssocID="{AF56C787-6201-AC42-A235-99DF90C79962}" presName="LevelOneTextNode" presStyleLbl="node0" presStyleIdx="0" presStyleCnt="1" custScaleX="138155" custScaleY="1648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6473ECC-2F1F-374D-B378-17B94F37D7F5}" type="pres">
      <dgm:prSet presAssocID="{AF56C787-6201-AC42-A235-99DF90C79962}" presName="level2hierChild" presStyleCnt="0"/>
      <dgm:spPr/>
    </dgm:pt>
    <dgm:pt modelId="{7E0A5BBE-0506-6545-BC53-5AFC3C87DBDA}" type="pres">
      <dgm:prSet presAssocID="{9D24DDD7-DD02-F84C-94AA-96737F867515}" presName="conn2-1" presStyleLbl="parChTrans1D2" presStyleIdx="0" presStyleCnt="7"/>
      <dgm:spPr/>
    </dgm:pt>
    <dgm:pt modelId="{B7581F43-4DC0-D648-8A3C-96C8E836319F}" type="pres">
      <dgm:prSet presAssocID="{9D24DDD7-DD02-F84C-94AA-96737F867515}" presName="connTx" presStyleLbl="parChTrans1D2" presStyleIdx="0" presStyleCnt="7"/>
      <dgm:spPr/>
    </dgm:pt>
    <dgm:pt modelId="{370D2348-7F35-C844-8BED-5E17C1183D06}" type="pres">
      <dgm:prSet presAssocID="{BF40560D-0C61-DA4E-BE89-C5C85473F9C5}" presName="root2" presStyleCnt="0"/>
      <dgm:spPr/>
    </dgm:pt>
    <dgm:pt modelId="{3A07DF1B-4DB5-D049-B1B4-B033C383DF83}" type="pres">
      <dgm:prSet presAssocID="{BF40560D-0C61-DA4E-BE89-C5C85473F9C5}" presName="LevelTwoTextNode" presStyleLbl="node2" presStyleIdx="0" presStyleCnt="7" custScaleX="244974" custScaleY="1065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84FBF4-E919-2A4F-B1D9-CA5B0F9F91BA}" type="pres">
      <dgm:prSet presAssocID="{BF40560D-0C61-DA4E-BE89-C5C85473F9C5}" presName="level3hierChild" presStyleCnt="0"/>
      <dgm:spPr/>
    </dgm:pt>
    <dgm:pt modelId="{91B349AC-F22B-594E-94AE-B1652FEDF279}" type="pres">
      <dgm:prSet presAssocID="{0460D70C-5AB5-034B-8DEE-EDFFE4A3383D}" presName="conn2-1" presStyleLbl="parChTrans1D3" presStyleIdx="0" presStyleCnt="11"/>
      <dgm:spPr/>
    </dgm:pt>
    <dgm:pt modelId="{0262E069-F38D-1F41-8026-50C0D38F28F8}" type="pres">
      <dgm:prSet presAssocID="{0460D70C-5AB5-034B-8DEE-EDFFE4A3383D}" presName="connTx" presStyleLbl="parChTrans1D3" presStyleIdx="0" presStyleCnt="11"/>
      <dgm:spPr/>
    </dgm:pt>
    <dgm:pt modelId="{C6197DF8-6D94-8946-9C62-6D2BF89CD400}" type="pres">
      <dgm:prSet presAssocID="{106C6841-E486-2B4F-8D5C-02856426360D}" presName="root2" presStyleCnt="0"/>
      <dgm:spPr/>
    </dgm:pt>
    <dgm:pt modelId="{ECB1A53A-9A7D-654F-930A-E0DEED370C06}" type="pres">
      <dgm:prSet presAssocID="{106C6841-E486-2B4F-8D5C-02856426360D}" presName="LevelTwoTextNode" presStyleLbl="node3" presStyleIdx="0" presStyleCnt="11" custScaleX="315852" custLinFactNeighborX="136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64CBA9-398C-B347-8419-38C83384E20D}" type="pres">
      <dgm:prSet presAssocID="{106C6841-E486-2B4F-8D5C-02856426360D}" presName="level3hierChild" presStyleCnt="0"/>
      <dgm:spPr/>
    </dgm:pt>
    <dgm:pt modelId="{51E9018D-4822-3C42-B2DA-E498DA535719}" type="pres">
      <dgm:prSet presAssocID="{850B6335-7A49-4B41-A6D8-86B43F58F123}" presName="conn2-1" presStyleLbl="parChTrans1D3" presStyleIdx="1" presStyleCnt="11"/>
      <dgm:spPr/>
    </dgm:pt>
    <dgm:pt modelId="{91FBFF12-92E4-D94A-954A-8E79586D01F9}" type="pres">
      <dgm:prSet presAssocID="{850B6335-7A49-4B41-A6D8-86B43F58F123}" presName="connTx" presStyleLbl="parChTrans1D3" presStyleIdx="1" presStyleCnt="11"/>
      <dgm:spPr/>
    </dgm:pt>
    <dgm:pt modelId="{27F3AB49-A021-3B44-9F7D-222D703206A5}" type="pres">
      <dgm:prSet presAssocID="{478E1E78-01AB-BB44-8572-4A8BA832C228}" presName="root2" presStyleCnt="0"/>
      <dgm:spPr/>
    </dgm:pt>
    <dgm:pt modelId="{9E57E08F-69D5-9447-830F-EBAD201C159F}" type="pres">
      <dgm:prSet presAssocID="{478E1E78-01AB-BB44-8572-4A8BA832C228}" presName="LevelTwoTextNode" presStyleLbl="node3" presStyleIdx="1" presStyleCnt="11" custScaleX="318104">
        <dgm:presLayoutVars>
          <dgm:chPref val="3"/>
        </dgm:presLayoutVars>
      </dgm:prSet>
      <dgm:spPr/>
    </dgm:pt>
    <dgm:pt modelId="{2B32E1C6-A518-9F42-BE14-E73014848D36}" type="pres">
      <dgm:prSet presAssocID="{478E1E78-01AB-BB44-8572-4A8BA832C228}" presName="level3hierChild" presStyleCnt="0"/>
      <dgm:spPr/>
    </dgm:pt>
    <dgm:pt modelId="{165CEAFD-AF06-7F45-A648-9929D940415E}" type="pres">
      <dgm:prSet presAssocID="{23DA67A2-DCD0-4A49-8A40-F0347CDA43B3}" presName="conn2-1" presStyleLbl="parChTrans1D3" presStyleIdx="2" presStyleCnt="11"/>
      <dgm:spPr/>
    </dgm:pt>
    <dgm:pt modelId="{0FD7AAB8-2753-3544-AD46-C9C9F3755239}" type="pres">
      <dgm:prSet presAssocID="{23DA67A2-DCD0-4A49-8A40-F0347CDA43B3}" presName="connTx" presStyleLbl="parChTrans1D3" presStyleIdx="2" presStyleCnt="11"/>
      <dgm:spPr/>
    </dgm:pt>
    <dgm:pt modelId="{8311E1E0-9487-3846-B638-149245A23345}" type="pres">
      <dgm:prSet presAssocID="{D56C41BE-FAB2-E248-9D98-1AD780662921}" presName="root2" presStyleCnt="0"/>
      <dgm:spPr/>
    </dgm:pt>
    <dgm:pt modelId="{752190DF-6F5D-604A-9EA8-D02B97E7EA4E}" type="pres">
      <dgm:prSet presAssocID="{D56C41BE-FAB2-E248-9D98-1AD780662921}" presName="LevelTwoTextNode" presStyleLbl="node3" presStyleIdx="2" presStyleCnt="11" custScaleX="318104">
        <dgm:presLayoutVars>
          <dgm:chPref val="3"/>
        </dgm:presLayoutVars>
      </dgm:prSet>
      <dgm:spPr/>
    </dgm:pt>
    <dgm:pt modelId="{28847393-CEC6-0F4C-979E-3006706D9BAD}" type="pres">
      <dgm:prSet presAssocID="{D56C41BE-FAB2-E248-9D98-1AD780662921}" presName="level3hierChild" presStyleCnt="0"/>
      <dgm:spPr/>
    </dgm:pt>
    <dgm:pt modelId="{45926516-C476-024A-BE95-8449F4D14890}" type="pres">
      <dgm:prSet presAssocID="{57B7B912-1DFB-164D-83E7-7E4067215538}" presName="conn2-1" presStyleLbl="parChTrans1D3" presStyleIdx="3" presStyleCnt="11"/>
      <dgm:spPr/>
    </dgm:pt>
    <dgm:pt modelId="{08B776EE-F09C-214A-A863-38EE4F64E01E}" type="pres">
      <dgm:prSet presAssocID="{57B7B912-1DFB-164D-83E7-7E4067215538}" presName="connTx" presStyleLbl="parChTrans1D3" presStyleIdx="3" presStyleCnt="11"/>
      <dgm:spPr/>
    </dgm:pt>
    <dgm:pt modelId="{72317F7B-687F-C74B-BAC9-1C8F37A52D7E}" type="pres">
      <dgm:prSet presAssocID="{A3F651AE-7AC3-FC4D-9F87-8728FAD7D739}" presName="root2" presStyleCnt="0"/>
      <dgm:spPr/>
    </dgm:pt>
    <dgm:pt modelId="{60ED0D58-B939-F440-BAF0-871F2CBA7952}" type="pres">
      <dgm:prSet presAssocID="{A3F651AE-7AC3-FC4D-9F87-8728FAD7D739}" presName="LevelTwoTextNode" presStyleLbl="node3" presStyleIdx="3" presStyleCnt="11" custScaleX="3181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79BA06E-3CE1-C440-8D21-B28AD625A33A}" type="pres">
      <dgm:prSet presAssocID="{A3F651AE-7AC3-FC4D-9F87-8728FAD7D739}" presName="level3hierChild" presStyleCnt="0"/>
      <dgm:spPr/>
    </dgm:pt>
    <dgm:pt modelId="{910713B9-EB04-2F42-A0D4-FEC2C6E69AA7}" type="pres">
      <dgm:prSet presAssocID="{449C219A-E324-F648-995D-8BFC9444E1EA}" presName="conn2-1" presStyleLbl="parChTrans1D3" presStyleIdx="4" presStyleCnt="11"/>
      <dgm:spPr/>
    </dgm:pt>
    <dgm:pt modelId="{EE2BCC5F-7972-DE44-83E6-79847982C185}" type="pres">
      <dgm:prSet presAssocID="{449C219A-E324-F648-995D-8BFC9444E1EA}" presName="connTx" presStyleLbl="parChTrans1D3" presStyleIdx="4" presStyleCnt="11"/>
      <dgm:spPr/>
    </dgm:pt>
    <dgm:pt modelId="{E5482B51-E0DD-8B43-A2AF-6140D1CA3818}" type="pres">
      <dgm:prSet presAssocID="{C1D35498-E92F-3040-BC94-FDEC932DA5DB}" presName="root2" presStyleCnt="0"/>
      <dgm:spPr/>
    </dgm:pt>
    <dgm:pt modelId="{1B08A5B1-1041-4C47-9C52-1DFEA31082BA}" type="pres">
      <dgm:prSet presAssocID="{C1D35498-E92F-3040-BC94-FDEC932DA5DB}" presName="LevelTwoTextNode" presStyleLbl="node3" presStyleIdx="4" presStyleCnt="11" custScaleX="3181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CFE9DFB-B3A3-124C-8F01-300EC21C28F9}" type="pres">
      <dgm:prSet presAssocID="{C1D35498-E92F-3040-BC94-FDEC932DA5DB}" presName="level3hierChild" presStyleCnt="0"/>
      <dgm:spPr/>
    </dgm:pt>
    <dgm:pt modelId="{000FB004-EC58-B843-9027-A2B8E8FA2931}" type="pres">
      <dgm:prSet presAssocID="{1E2ED3E6-A080-BA4C-B8E4-57FAF269E80C}" presName="conn2-1" presStyleLbl="parChTrans1D2" presStyleIdx="1" presStyleCnt="7"/>
      <dgm:spPr/>
    </dgm:pt>
    <dgm:pt modelId="{5FEA7420-AB7C-E041-880C-CF6374C143D8}" type="pres">
      <dgm:prSet presAssocID="{1E2ED3E6-A080-BA4C-B8E4-57FAF269E80C}" presName="connTx" presStyleLbl="parChTrans1D2" presStyleIdx="1" presStyleCnt="7"/>
      <dgm:spPr/>
    </dgm:pt>
    <dgm:pt modelId="{F820D283-D331-A346-A68E-F7B5A0D6199E}" type="pres">
      <dgm:prSet presAssocID="{4A6CF025-5E37-4842-9EE7-8BE40544DCFB}" presName="root2" presStyleCnt="0"/>
      <dgm:spPr/>
    </dgm:pt>
    <dgm:pt modelId="{E93C6452-5626-8E40-B654-22E6D10BF460}" type="pres">
      <dgm:prSet presAssocID="{4A6CF025-5E37-4842-9EE7-8BE40544DCFB}" presName="LevelTwoTextNode" presStyleLbl="node2" presStyleIdx="1" presStyleCnt="7" custScaleX="244974" custScaleY="106514">
        <dgm:presLayoutVars>
          <dgm:chPref val="3"/>
        </dgm:presLayoutVars>
      </dgm:prSet>
      <dgm:spPr/>
    </dgm:pt>
    <dgm:pt modelId="{9D698254-E9B3-2E4B-9AB7-3601ECE2E072}" type="pres">
      <dgm:prSet presAssocID="{4A6CF025-5E37-4842-9EE7-8BE40544DCFB}" presName="level3hierChild" presStyleCnt="0"/>
      <dgm:spPr/>
    </dgm:pt>
    <dgm:pt modelId="{F79FA92D-C2BF-B245-96A3-B82C1858D16C}" type="pres">
      <dgm:prSet presAssocID="{90BA7B21-6432-5A44-80F6-01C69507851E}" presName="conn2-1" presStyleLbl="parChTrans1D3" presStyleIdx="5" presStyleCnt="11"/>
      <dgm:spPr/>
    </dgm:pt>
    <dgm:pt modelId="{7BEF49AD-E6E3-6F42-ACE0-4FADD5BA18F6}" type="pres">
      <dgm:prSet presAssocID="{90BA7B21-6432-5A44-80F6-01C69507851E}" presName="connTx" presStyleLbl="parChTrans1D3" presStyleIdx="5" presStyleCnt="11"/>
      <dgm:spPr/>
    </dgm:pt>
    <dgm:pt modelId="{5086ACB4-B2D2-E040-A459-953AA3E34074}" type="pres">
      <dgm:prSet presAssocID="{F22D74CA-B271-C247-A0EC-40140068C03C}" presName="root2" presStyleCnt="0"/>
      <dgm:spPr/>
    </dgm:pt>
    <dgm:pt modelId="{02BCA070-7F6B-FC4F-B9F2-3FA7E0C20BD3}" type="pres">
      <dgm:prSet presAssocID="{F22D74CA-B271-C247-A0EC-40140068C03C}" presName="LevelTwoTextNode" presStyleLbl="node3" presStyleIdx="5" presStyleCnt="11" custScaleX="3162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A8182BB-4E23-924C-A624-88995F1FFC25}" type="pres">
      <dgm:prSet presAssocID="{F22D74CA-B271-C247-A0EC-40140068C03C}" presName="level3hierChild" presStyleCnt="0"/>
      <dgm:spPr/>
    </dgm:pt>
    <dgm:pt modelId="{60DF8B5C-A183-E446-B584-4FD94C717821}" type="pres">
      <dgm:prSet presAssocID="{A620A7E5-26CB-8749-B407-481B039FD907}" presName="conn2-1" presStyleLbl="parChTrans1D3" presStyleIdx="6" presStyleCnt="11"/>
      <dgm:spPr/>
    </dgm:pt>
    <dgm:pt modelId="{F4E9596E-3E11-BD45-90C7-00360BF5300A}" type="pres">
      <dgm:prSet presAssocID="{A620A7E5-26CB-8749-B407-481B039FD907}" presName="connTx" presStyleLbl="parChTrans1D3" presStyleIdx="6" presStyleCnt="11"/>
      <dgm:spPr/>
    </dgm:pt>
    <dgm:pt modelId="{DB62891F-1479-D54D-A0E7-3A0348F619AB}" type="pres">
      <dgm:prSet presAssocID="{02A9CDB0-2D1D-F341-9394-84E907DA8D06}" presName="root2" presStyleCnt="0"/>
      <dgm:spPr/>
    </dgm:pt>
    <dgm:pt modelId="{55D87710-B164-634E-8B28-F9FE1FFC1C17}" type="pres">
      <dgm:prSet presAssocID="{02A9CDB0-2D1D-F341-9394-84E907DA8D06}" presName="LevelTwoTextNode" presStyleLbl="node3" presStyleIdx="6" presStyleCnt="11" custScaleX="3162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D2F0D7-54A9-E640-A695-390B5EDF4FFE}" type="pres">
      <dgm:prSet presAssocID="{02A9CDB0-2D1D-F341-9394-84E907DA8D06}" presName="level3hierChild" presStyleCnt="0"/>
      <dgm:spPr/>
    </dgm:pt>
    <dgm:pt modelId="{5DE3F9E5-6F58-1548-9CD4-E6C64ABC49D4}" type="pres">
      <dgm:prSet presAssocID="{F4C15B13-5B9B-F743-896F-00016A6057EF}" presName="conn2-1" presStyleLbl="parChTrans1D3" presStyleIdx="7" presStyleCnt="11"/>
      <dgm:spPr/>
    </dgm:pt>
    <dgm:pt modelId="{C6C9EA66-CA17-7D46-B99B-19035033A53A}" type="pres">
      <dgm:prSet presAssocID="{F4C15B13-5B9B-F743-896F-00016A6057EF}" presName="connTx" presStyleLbl="parChTrans1D3" presStyleIdx="7" presStyleCnt="11"/>
      <dgm:spPr/>
    </dgm:pt>
    <dgm:pt modelId="{392C2281-BA22-E548-9F14-AC462777EB24}" type="pres">
      <dgm:prSet presAssocID="{EF12C1AA-2721-2D40-9DE4-E958906CB5A5}" presName="root2" presStyleCnt="0"/>
      <dgm:spPr/>
    </dgm:pt>
    <dgm:pt modelId="{A8F27E3A-B0F7-1741-BA26-F87F76492B05}" type="pres">
      <dgm:prSet presAssocID="{EF12C1AA-2721-2D40-9DE4-E958906CB5A5}" presName="LevelTwoTextNode" presStyleLbl="node3" presStyleIdx="7" presStyleCnt="11" custScaleX="3162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25E9A36-542C-4D47-8AE9-FE89BFE9BBC6}" type="pres">
      <dgm:prSet presAssocID="{EF12C1AA-2721-2D40-9DE4-E958906CB5A5}" presName="level3hierChild" presStyleCnt="0"/>
      <dgm:spPr/>
    </dgm:pt>
    <dgm:pt modelId="{2C037B61-E50A-1045-AAFD-87F0D9947F97}" type="pres">
      <dgm:prSet presAssocID="{53D05336-BE60-4F4C-AEEB-8AF918203704}" presName="conn2-1" presStyleLbl="parChTrans1D2" presStyleIdx="2" presStyleCnt="7"/>
      <dgm:spPr/>
    </dgm:pt>
    <dgm:pt modelId="{1A550CC9-E994-8F4D-8672-89F3B2FF6E65}" type="pres">
      <dgm:prSet presAssocID="{53D05336-BE60-4F4C-AEEB-8AF918203704}" presName="connTx" presStyleLbl="parChTrans1D2" presStyleIdx="2" presStyleCnt="7"/>
      <dgm:spPr/>
    </dgm:pt>
    <dgm:pt modelId="{7D7555D5-A958-A040-B5F5-6DE9CCCCF243}" type="pres">
      <dgm:prSet presAssocID="{615F71B5-980C-3C4E-84B2-CA7BA8B4AD57}" presName="root2" presStyleCnt="0"/>
      <dgm:spPr/>
    </dgm:pt>
    <dgm:pt modelId="{B05764EB-2B9B-A248-B8D6-17ADBC2DD8FB}" type="pres">
      <dgm:prSet presAssocID="{615F71B5-980C-3C4E-84B2-CA7BA8B4AD57}" presName="LevelTwoTextNode" presStyleLbl="node2" presStyleIdx="2" presStyleCnt="7" custScaleX="244974" custScaleY="106514">
        <dgm:presLayoutVars>
          <dgm:chPref val="3"/>
        </dgm:presLayoutVars>
      </dgm:prSet>
      <dgm:spPr/>
    </dgm:pt>
    <dgm:pt modelId="{18DD5551-1040-5B4E-BCE6-74B950463D51}" type="pres">
      <dgm:prSet presAssocID="{615F71B5-980C-3C4E-84B2-CA7BA8B4AD57}" presName="level3hierChild" presStyleCnt="0"/>
      <dgm:spPr/>
    </dgm:pt>
    <dgm:pt modelId="{DAF98CDF-F301-654A-A738-883842FFF8D7}" type="pres">
      <dgm:prSet presAssocID="{3697CEAD-EDD9-A647-BFB2-EED847D3C62A}" presName="conn2-1" presStyleLbl="parChTrans1D3" presStyleIdx="8" presStyleCnt="11"/>
      <dgm:spPr/>
    </dgm:pt>
    <dgm:pt modelId="{05C24E6E-64E4-8144-85BE-9E697A73E16B}" type="pres">
      <dgm:prSet presAssocID="{3697CEAD-EDD9-A647-BFB2-EED847D3C62A}" presName="connTx" presStyleLbl="parChTrans1D3" presStyleIdx="8" presStyleCnt="11"/>
      <dgm:spPr/>
    </dgm:pt>
    <dgm:pt modelId="{91EBD139-42EB-5E41-8A2E-33311D6D7E65}" type="pres">
      <dgm:prSet presAssocID="{D0495CBB-BF9B-E14E-8B90-E3D0D77F3B5F}" presName="root2" presStyleCnt="0"/>
      <dgm:spPr/>
    </dgm:pt>
    <dgm:pt modelId="{22CC9416-9984-3C47-A013-03FED59F31C7}" type="pres">
      <dgm:prSet presAssocID="{D0495CBB-BF9B-E14E-8B90-E3D0D77F3B5F}" presName="LevelTwoTextNode" presStyleLbl="node3" presStyleIdx="8" presStyleCnt="11" custScaleX="3162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381DB36-BD73-174F-9217-807132B2F61B}" type="pres">
      <dgm:prSet presAssocID="{D0495CBB-BF9B-E14E-8B90-E3D0D77F3B5F}" presName="level3hierChild" presStyleCnt="0"/>
      <dgm:spPr/>
    </dgm:pt>
    <dgm:pt modelId="{5C7BC2D0-66CE-FC4F-B91D-6A615053B24B}" type="pres">
      <dgm:prSet presAssocID="{7185D9BB-ABA6-904F-B986-C9A1AFF5C8F5}" presName="conn2-1" presStyleLbl="parChTrans1D3" presStyleIdx="9" presStyleCnt="11"/>
      <dgm:spPr/>
    </dgm:pt>
    <dgm:pt modelId="{F638A853-3D04-2047-8D70-7D2815BCF532}" type="pres">
      <dgm:prSet presAssocID="{7185D9BB-ABA6-904F-B986-C9A1AFF5C8F5}" presName="connTx" presStyleLbl="parChTrans1D3" presStyleIdx="9" presStyleCnt="11"/>
      <dgm:spPr/>
    </dgm:pt>
    <dgm:pt modelId="{73557164-B65A-7445-9F4F-BB62259585F0}" type="pres">
      <dgm:prSet presAssocID="{B98FE452-3D11-EF40-ADA0-9E5724AB5D64}" presName="root2" presStyleCnt="0"/>
      <dgm:spPr/>
    </dgm:pt>
    <dgm:pt modelId="{03B704CC-690F-8D49-80C7-4E61B9743FDD}" type="pres">
      <dgm:prSet presAssocID="{B98FE452-3D11-EF40-ADA0-9E5724AB5D64}" presName="LevelTwoTextNode" presStyleLbl="node3" presStyleIdx="9" presStyleCnt="11" custScaleX="316224">
        <dgm:presLayoutVars>
          <dgm:chPref val="3"/>
        </dgm:presLayoutVars>
      </dgm:prSet>
      <dgm:spPr/>
    </dgm:pt>
    <dgm:pt modelId="{0DD0C134-49CB-564E-AFB4-37D792D72F89}" type="pres">
      <dgm:prSet presAssocID="{B98FE452-3D11-EF40-ADA0-9E5724AB5D64}" presName="level3hierChild" presStyleCnt="0"/>
      <dgm:spPr/>
    </dgm:pt>
    <dgm:pt modelId="{2166FC78-E044-4248-A5BE-EC04F3EEFCBA}" type="pres">
      <dgm:prSet presAssocID="{2B110861-20E8-184C-840A-C2FAF6109D60}" presName="conn2-1" presStyleLbl="parChTrans1D3" presStyleIdx="10" presStyleCnt="11"/>
      <dgm:spPr/>
    </dgm:pt>
    <dgm:pt modelId="{813A5006-1CBA-BD45-AC63-0AF488CC82E1}" type="pres">
      <dgm:prSet presAssocID="{2B110861-20E8-184C-840A-C2FAF6109D60}" presName="connTx" presStyleLbl="parChTrans1D3" presStyleIdx="10" presStyleCnt="11"/>
      <dgm:spPr/>
    </dgm:pt>
    <dgm:pt modelId="{B65E40B7-B531-1945-9700-7FE2B99C3CB8}" type="pres">
      <dgm:prSet presAssocID="{81EB58CA-D407-F54A-BA85-CF75010F7168}" presName="root2" presStyleCnt="0"/>
      <dgm:spPr/>
    </dgm:pt>
    <dgm:pt modelId="{DB13F15E-F17A-644F-89F3-F5185A291766}" type="pres">
      <dgm:prSet presAssocID="{81EB58CA-D407-F54A-BA85-CF75010F7168}" presName="LevelTwoTextNode" presStyleLbl="node3" presStyleIdx="10" presStyleCnt="11" custScaleX="3162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DB42D2-105B-3344-919E-0AE6FE15189C}" type="pres">
      <dgm:prSet presAssocID="{81EB58CA-D407-F54A-BA85-CF75010F7168}" presName="level3hierChild" presStyleCnt="0"/>
      <dgm:spPr/>
    </dgm:pt>
    <dgm:pt modelId="{252C06A5-BBF8-134A-9839-A6548AE4D4A5}" type="pres">
      <dgm:prSet presAssocID="{3E48D327-5AC1-2645-93B1-04379BD48C13}" presName="conn2-1" presStyleLbl="parChTrans1D2" presStyleIdx="3" presStyleCnt="7"/>
      <dgm:spPr/>
    </dgm:pt>
    <dgm:pt modelId="{9E3078C2-27AD-8F4A-8573-5CE2BEEF726D}" type="pres">
      <dgm:prSet presAssocID="{3E48D327-5AC1-2645-93B1-04379BD48C13}" presName="connTx" presStyleLbl="parChTrans1D2" presStyleIdx="3" presStyleCnt="7"/>
      <dgm:spPr/>
    </dgm:pt>
    <dgm:pt modelId="{105AC91F-D7BC-4D42-82FA-A616BD3CE86C}" type="pres">
      <dgm:prSet presAssocID="{B47BEA61-719C-7C40-9162-233F9FEF3788}" presName="root2" presStyleCnt="0"/>
      <dgm:spPr/>
    </dgm:pt>
    <dgm:pt modelId="{1B034DC2-66D2-2E48-BC11-00C7BEEB65AF}" type="pres">
      <dgm:prSet presAssocID="{B47BEA61-719C-7C40-9162-233F9FEF3788}" presName="LevelTwoTextNode" presStyleLbl="node2" presStyleIdx="3" presStyleCnt="7" custScaleX="244974" custScaleY="106514">
        <dgm:presLayoutVars>
          <dgm:chPref val="3"/>
        </dgm:presLayoutVars>
      </dgm:prSet>
      <dgm:spPr/>
    </dgm:pt>
    <dgm:pt modelId="{59F7FF4E-E10D-2C48-BBE4-CBC37FD3A9F2}" type="pres">
      <dgm:prSet presAssocID="{B47BEA61-719C-7C40-9162-233F9FEF3788}" presName="level3hierChild" presStyleCnt="0"/>
      <dgm:spPr/>
    </dgm:pt>
    <dgm:pt modelId="{D88FD99D-A1AC-DE4B-B0B3-4D4C3F5EB5EA}" type="pres">
      <dgm:prSet presAssocID="{6FD1EB38-D65B-5C4D-AC90-223143A7BDFE}" presName="conn2-1" presStyleLbl="parChTrans1D2" presStyleIdx="4" presStyleCnt="7"/>
      <dgm:spPr/>
    </dgm:pt>
    <dgm:pt modelId="{212CDDB4-40B4-5D48-8776-45CC6AB972B7}" type="pres">
      <dgm:prSet presAssocID="{6FD1EB38-D65B-5C4D-AC90-223143A7BDFE}" presName="connTx" presStyleLbl="parChTrans1D2" presStyleIdx="4" presStyleCnt="7"/>
      <dgm:spPr/>
    </dgm:pt>
    <dgm:pt modelId="{8B96E37E-5389-B846-886C-E2402BD62AC7}" type="pres">
      <dgm:prSet presAssocID="{DFE6550D-DA89-C946-BA40-C76AE902CCF3}" presName="root2" presStyleCnt="0"/>
      <dgm:spPr/>
    </dgm:pt>
    <dgm:pt modelId="{8801F7BE-1C6F-6B42-A889-5C9EF23E4C24}" type="pres">
      <dgm:prSet presAssocID="{DFE6550D-DA89-C946-BA40-C76AE902CCF3}" presName="LevelTwoTextNode" presStyleLbl="node2" presStyleIdx="4" presStyleCnt="7" custScaleX="244974" custScaleY="1065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B19EE5-DF2D-E141-B65A-3F2D912B18A6}" type="pres">
      <dgm:prSet presAssocID="{DFE6550D-DA89-C946-BA40-C76AE902CCF3}" presName="level3hierChild" presStyleCnt="0"/>
      <dgm:spPr/>
    </dgm:pt>
    <dgm:pt modelId="{58E72A55-3F97-4E47-9D40-B2180DD1A597}" type="pres">
      <dgm:prSet presAssocID="{72B94438-D89F-9749-BCCA-FD95610C6EB9}" presName="conn2-1" presStyleLbl="parChTrans1D2" presStyleIdx="5" presStyleCnt="7"/>
      <dgm:spPr/>
    </dgm:pt>
    <dgm:pt modelId="{26C33870-61E8-1746-A699-5AB70C8C08E7}" type="pres">
      <dgm:prSet presAssocID="{72B94438-D89F-9749-BCCA-FD95610C6EB9}" presName="connTx" presStyleLbl="parChTrans1D2" presStyleIdx="5" presStyleCnt="7"/>
      <dgm:spPr/>
    </dgm:pt>
    <dgm:pt modelId="{5EDD7B98-F325-E645-A058-AE8FD5010846}" type="pres">
      <dgm:prSet presAssocID="{999F53B8-C519-4742-B1A5-B67678410164}" presName="root2" presStyleCnt="0"/>
      <dgm:spPr/>
    </dgm:pt>
    <dgm:pt modelId="{218D1178-03F3-1F4E-8F2A-A019F36C3652}" type="pres">
      <dgm:prSet presAssocID="{999F53B8-C519-4742-B1A5-B67678410164}" presName="LevelTwoTextNode" presStyleLbl="node2" presStyleIdx="5" presStyleCnt="7" custScaleX="244974" custScaleY="106514">
        <dgm:presLayoutVars>
          <dgm:chPref val="3"/>
        </dgm:presLayoutVars>
      </dgm:prSet>
      <dgm:spPr/>
    </dgm:pt>
    <dgm:pt modelId="{FD082CD6-0BAB-1E45-B26B-9B8B53B5146E}" type="pres">
      <dgm:prSet presAssocID="{999F53B8-C519-4742-B1A5-B67678410164}" presName="level3hierChild" presStyleCnt="0"/>
      <dgm:spPr/>
    </dgm:pt>
    <dgm:pt modelId="{EF36CC73-965B-4F46-A2E4-A1C465B23B5E}" type="pres">
      <dgm:prSet presAssocID="{6F6100FF-E61C-1A40-849F-A7C77290A244}" presName="conn2-1" presStyleLbl="parChTrans1D2" presStyleIdx="6" presStyleCnt="7"/>
      <dgm:spPr/>
    </dgm:pt>
    <dgm:pt modelId="{175D3598-B031-CC40-8093-8CF6FC0B6DE4}" type="pres">
      <dgm:prSet presAssocID="{6F6100FF-E61C-1A40-849F-A7C77290A244}" presName="connTx" presStyleLbl="parChTrans1D2" presStyleIdx="6" presStyleCnt="7"/>
      <dgm:spPr/>
    </dgm:pt>
    <dgm:pt modelId="{AAE0394D-DF05-8A4D-999E-425015D7C3CE}" type="pres">
      <dgm:prSet presAssocID="{1D78658E-23D8-C442-A35A-B3E2F7D81AA5}" presName="root2" presStyleCnt="0"/>
      <dgm:spPr/>
    </dgm:pt>
    <dgm:pt modelId="{08BD9A48-3D4C-0F4F-A18C-6E23BD36CB20}" type="pres">
      <dgm:prSet presAssocID="{1D78658E-23D8-C442-A35A-B3E2F7D81AA5}" presName="LevelTwoTextNode" presStyleLbl="node2" presStyleIdx="6" presStyleCnt="7" custScaleX="244974" custScaleY="1065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5AD6A1-AAC0-734C-B66E-7FDE7276169E}" type="pres">
      <dgm:prSet presAssocID="{1D78658E-23D8-C442-A35A-B3E2F7D81AA5}" presName="level3hierChild" presStyleCnt="0"/>
      <dgm:spPr/>
    </dgm:pt>
  </dgm:ptLst>
  <dgm:cxnLst>
    <dgm:cxn modelId="{E822E83A-68E3-B34B-BA0F-84069F505178}" type="presOf" srcId="{615F71B5-980C-3C4E-84B2-CA7BA8B4AD57}" destId="{B05764EB-2B9B-A248-B8D6-17ADBC2DD8FB}" srcOrd="0" destOrd="0" presId="urn:microsoft.com/office/officeart/2008/layout/HorizontalMultiLevelHierarchy"/>
    <dgm:cxn modelId="{CCECEAB3-A89A-1946-8816-D224B440F8C4}" type="presOf" srcId="{23DA67A2-DCD0-4A49-8A40-F0347CDA43B3}" destId="{0FD7AAB8-2753-3544-AD46-C9C9F3755239}" srcOrd="1" destOrd="0" presId="urn:microsoft.com/office/officeart/2008/layout/HorizontalMultiLevelHierarchy"/>
    <dgm:cxn modelId="{5747FA0B-02FF-1841-93B0-A04D4BBB51E5}" srcId="{AF56C787-6201-AC42-A235-99DF90C79962}" destId="{4A6CF025-5E37-4842-9EE7-8BE40544DCFB}" srcOrd="1" destOrd="0" parTransId="{1E2ED3E6-A080-BA4C-B8E4-57FAF269E80C}" sibTransId="{FAD6AEA7-7F38-8C47-ABA9-BFDC329FDED3}"/>
    <dgm:cxn modelId="{314DC478-8B08-2A4D-96B3-9A5DA452D7C4}" srcId="{BF40560D-0C61-DA4E-BE89-C5C85473F9C5}" destId="{D56C41BE-FAB2-E248-9D98-1AD780662921}" srcOrd="2" destOrd="0" parTransId="{23DA67A2-DCD0-4A49-8A40-F0347CDA43B3}" sibTransId="{68928325-ADC9-334A-84F5-F02839862463}"/>
    <dgm:cxn modelId="{6C92753E-6751-954A-8599-5D6DA1786A64}" type="presOf" srcId="{A3F651AE-7AC3-FC4D-9F87-8728FAD7D739}" destId="{60ED0D58-B939-F440-BAF0-871F2CBA7952}" srcOrd="0" destOrd="0" presId="urn:microsoft.com/office/officeart/2008/layout/HorizontalMultiLevelHierarchy"/>
    <dgm:cxn modelId="{99CA7871-9C95-B344-BC74-9210855BCFC8}" srcId="{4A6CF025-5E37-4842-9EE7-8BE40544DCFB}" destId="{02A9CDB0-2D1D-F341-9394-84E907DA8D06}" srcOrd="1" destOrd="0" parTransId="{A620A7E5-26CB-8749-B407-481B039FD907}" sibTransId="{BE74464F-02C3-1048-B69A-0737074C10BA}"/>
    <dgm:cxn modelId="{BEDDB891-A10F-8646-9B9B-F3DFFB32CD65}" type="presOf" srcId="{EF12C1AA-2721-2D40-9DE4-E958906CB5A5}" destId="{A8F27E3A-B0F7-1741-BA26-F87F76492B05}" srcOrd="0" destOrd="0" presId="urn:microsoft.com/office/officeart/2008/layout/HorizontalMultiLevelHierarchy"/>
    <dgm:cxn modelId="{F1A4162E-B65B-7743-B363-F4ADB5F1AD12}" type="presOf" srcId="{F4C15B13-5B9B-F743-896F-00016A6057EF}" destId="{5DE3F9E5-6F58-1548-9CD4-E6C64ABC49D4}" srcOrd="0" destOrd="0" presId="urn:microsoft.com/office/officeart/2008/layout/HorizontalMultiLevelHierarchy"/>
    <dgm:cxn modelId="{383D746F-EBE2-A243-A4EE-2EC40E50BA5E}" type="presOf" srcId="{AF56C787-6201-AC42-A235-99DF90C79962}" destId="{184C0623-34D8-C549-B8A8-2DB7E3BB2791}" srcOrd="0" destOrd="0" presId="urn:microsoft.com/office/officeart/2008/layout/HorizontalMultiLevelHierarchy"/>
    <dgm:cxn modelId="{7E7A01D7-2AD7-F74E-845E-42039B8FD5C5}" type="presOf" srcId="{D56C41BE-FAB2-E248-9D98-1AD780662921}" destId="{752190DF-6F5D-604A-9EA8-D02B97E7EA4E}" srcOrd="0" destOrd="0" presId="urn:microsoft.com/office/officeart/2008/layout/HorizontalMultiLevelHierarchy"/>
    <dgm:cxn modelId="{71F61486-532E-934F-AB9E-1689D311EE6D}" type="presOf" srcId="{6FD1EB38-D65B-5C4D-AC90-223143A7BDFE}" destId="{D88FD99D-A1AC-DE4B-B0B3-4D4C3F5EB5EA}" srcOrd="0" destOrd="0" presId="urn:microsoft.com/office/officeart/2008/layout/HorizontalMultiLevelHierarchy"/>
    <dgm:cxn modelId="{7EBA71C0-96EF-D143-8F2B-994C05197CA4}" type="presOf" srcId="{BF40560D-0C61-DA4E-BE89-C5C85473F9C5}" destId="{3A07DF1B-4DB5-D049-B1B4-B033C383DF83}" srcOrd="0" destOrd="0" presId="urn:microsoft.com/office/officeart/2008/layout/HorizontalMultiLevelHierarchy"/>
    <dgm:cxn modelId="{0F61A22F-EDE4-C14D-88DB-06A1C0F17CE7}" srcId="{BF40560D-0C61-DA4E-BE89-C5C85473F9C5}" destId="{106C6841-E486-2B4F-8D5C-02856426360D}" srcOrd="0" destOrd="0" parTransId="{0460D70C-5AB5-034B-8DEE-EDFFE4A3383D}" sibTransId="{D7710CE5-D06B-7B47-8D45-ACBD4593DE37}"/>
    <dgm:cxn modelId="{34906B2A-15A9-ED47-9D03-33E1D7B9B8B7}" type="presOf" srcId="{850B6335-7A49-4B41-A6D8-86B43F58F123}" destId="{51E9018D-4822-3C42-B2DA-E498DA535719}" srcOrd="0" destOrd="0" presId="urn:microsoft.com/office/officeart/2008/layout/HorizontalMultiLevelHierarchy"/>
    <dgm:cxn modelId="{DF29BDD9-EE79-2E44-9118-609D0BF9B7FB}" srcId="{30E63162-09D2-1844-B84A-78BF066C63F4}" destId="{AF56C787-6201-AC42-A235-99DF90C79962}" srcOrd="0" destOrd="0" parTransId="{8BC6A4E5-192A-6E47-B695-66CE3AD16EFC}" sibTransId="{DFBCE8E3-B4F7-0646-9520-D0808649D081}"/>
    <dgm:cxn modelId="{4E60E4A3-E6A3-3D4C-9867-6931471E6638}" type="presOf" srcId="{3E48D327-5AC1-2645-93B1-04379BD48C13}" destId="{9E3078C2-27AD-8F4A-8573-5CE2BEEF726D}" srcOrd="1" destOrd="0" presId="urn:microsoft.com/office/officeart/2008/layout/HorizontalMultiLevelHierarchy"/>
    <dgm:cxn modelId="{05F644E8-AB18-9840-A74A-9799E9C827CB}" type="presOf" srcId="{D0495CBB-BF9B-E14E-8B90-E3D0D77F3B5F}" destId="{22CC9416-9984-3C47-A013-03FED59F31C7}" srcOrd="0" destOrd="0" presId="urn:microsoft.com/office/officeart/2008/layout/HorizontalMultiLevelHierarchy"/>
    <dgm:cxn modelId="{E2BE15AF-D394-5A4B-88D5-186593140111}" type="presOf" srcId="{57B7B912-1DFB-164D-83E7-7E4067215538}" destId="{08B776EE-F09C-214A-A863-38EE4F64E01E}" srcOrd="1" destOrd="0" presId="urn:microsoft.com/office/officeart/2008/layout/HorizontalMultiLevelHierarchy"/>
    <dgm:cxn modelId="{30202CF7-7BC5-344B-806C-2D64C9733D6F}" type="presOf" srcId="{72B94438-D89F-9749-BCCA-FD95610C6EB9}" destId="{58E72A55-3F97-4E47-9D40-B2180DD1A597}" srcOrd="0" destOrd="0" presId="urn:microsoft.com/office/officeart/2008/layout/HorizontalMultiLevelHierarchy"/>
    <dgm:cxn modelId="{842A7F30-3759-6E44-BE67-C827CAE5586C}" srcId="{615F71B5-980C-3C4E-84B2-CA7BA8B4AD57}" destId="{B98FE452-3D11-EF40-ADA0-9E5724AB5D64}" srcOrd="1" destOrd="0" parTransId="{7185D9BB-ABA6-904F-B986-C9A1AFF5C8F5}" sibTransId="{57FBEA2A-0FBD-0F49-8904-1B0ACA656F1D}"/>
    <dgm:cxn modelId="{DFD639A9-D5A5-D44E-AC75-E54BCBA84D8D}" type="presOf" srcId="{A620A7E5-26CB-8749-B407-481B039FD907}" destId="{60DF8B5C-A183-E446-B584-4FD94C717821}" srcOrd="0" destOrd="0" presId="urn:microsoft.com/office/officeart/2008/layout/HorizontalMultiLevelHierarchy"/>
    <dgm:cxn modelId="{9F7DE302-8CD5-7B4D-91CA-9FD432E1105D}" type="presOf" srcId="{1E2ED3E6-A080-BA4C-B8E4-57FAF269E80C}" destId="{5FEA7420-AB7C-E041-880C-CF6374C143D8}" srcOrd="1" destOrd="0" presId="urn:microsoft.com/office/officeart/2008/layout/HorizontalMultiLevelHierarchy"/>
    <dgm:cxn modelId="{5896718E-FFC9-8848-A02A-3D1E974DA7AE}" srcId="{AF56C787-6201-AC42-A235-99DF90C79962}" destId="{DFE6550D-DA89-C946-BA40-C76AE902CCF3}" srcOrd="4" destOrd="0" parTransId="{6FD1EB38-D65B-5C4D-AC90-223143A7BDFE}" sibTransId="{4CAC5ABC-4D1A-4443-A03B-7FBF95A68CED}"/>
    <dgm:cxn modelId="{66220F6D-0696-CF40-8537-51E4EBE3B6B5}" type="presOf" srcId="{106C6841-E486-2B4F-8D5C-02856426360D}" destId="{ECB1A53A-9A7D-654F-930A-E0DEED370C06}" srcOrd="0" destOrd="0" presId="urn:microsoft.com/office/officeart/2008/layout/HorizontalMultiLevelHierarchy"/>
    <dgm:cxn modelId="{EB37C14E-C8A4-DC48-8098-240F7AC49712}" srcId="{BF40560D-0C61-DA4E-BE89-C5C85473F9C5}" destId="{478E1E78-01AB-BB44-8572-4A8BA832C228}" srcOrd="1" destOrd="0" parTransId="{850B6335-7A49-4B41-A6D8-86B43F58F123}" sibTransId="{59A59F83-2983-0D4A-A6FA-EF0A1E3683D0}"/>
    <dgm:cxn modelId="{A91459A3-5041-5946-817D-C92000F9E95F}" srcId="{615F71B5-980C-3C4E-84B2-CA7BA8B4AD57}" destId="{81EB58CA-D407-F54A-BA85-CF75010F7168}" srcOrd="2" destOrd="0" parTransId="{2B110861-20E8-184C-840A-C2FAF6109D60}" sibTransId="{452E3A91-1034-AC4B-89F4-BC9F355F758A}"/>
    <dgm:cxn modelId="{CE8756D3-7D94-1E4A-A87D-818E8C7D3192}" srcId="{AF56C787-6201-AC42-A235-99DF90C79962}" destId="{1D78658E-23D8-C442-A35A-B3E2F7D81AA5}" srcOrd="6" destOrd="0" parTransId="{6F6100FF-E61C-1A40-849F-A7C77290A244}" sibTransId="{3F9DAD58-060D-9343-802E-01768A52AE76}"/>
    <dgm:cxn modelId="{CCC0392B-9E1F-DC42-A9F6-F6718B5B5A14}" type="presOf" srcId="{90BA7B21-6432-5A44-80F6-01C69507851E}" destId="{F79FA92D-C2BF-B245-96A3-B82C1858D16C}" srcOrd="0" destOrd="0" presId="urn:microsoft.com/office/officeart/2008/layout/HorizontalMultiLevelHierarchy"/>
    <dgm:cxn modelId="{BA13A154-A4A2-FF4B-8058-768D8A1AC104}" type="presOf" srcId="{B47BEA61-719C-7C40-9162-233F9FEF3788}" destId="{1B034DC2-66D2-2E48-BC11-00C7BEEB65AF}" srcOrd="0" destOrd="0" presId="urn:microsoft.com/office/officeart/2008/layout/HorizontalMultiLevelHierarchy"/>
    <dgm:cxn modelId="{2F1FE94B-5EDA-8D49-9F64-00A11430BD6C}" type="presOf" srcId="{4A6CF025-5E37-4842-9EE7-8BE40544DCFB}" destId="{E93C6452-5626-8E40-B654-22E6D10BF460}" srcOrd="0" destOrd="0" presId="urn:microsoft.com/office/officeart/2008/layout/HorizontalMultiLevelHierarchy"/>
    <dgm:cxn modelId="{8EF3FE6B-F525-6845-B13E-76DC1C14364A}" type="presOf" srcId="{F22D74CA-B271-C247-A0EC-40140068C03C}" destId="{02BCA070-7F6B-FC4F-B9F2-3FA7E0C20BD3}" srcOrd="0" destOrd="0" presId="urn:microsoft.com/office/officeart/2008/layout/HorizontalMultiLevelHierarchy"/>
    <dgm:cxn modelId="{A0E9B396-F537-AC40-B53C-1BACBD1BD00C}" srcId="{4A6CF025-5E37-4842-9EE7-8BE40544DCFB}" destId="{F22D74CA-B271-C247-A0EC-40140068C03C}" srcOrd="0" destOrd="0" parTransId="{90BA7B21-6432-5A44-80F6-01C69507851E}" sibTransId="{B31840B0-28D1-1347-BD58-E0ACC469FFD9}"/>
    <dgm:cxn modelId="{756914BD-E15D-2B44-B513-4F9D44BDB53B}" srcId="{AF56C787-6201-AC42-A235-99DF90C79962}" destId="{615F71B5-980C-3C4E-84B2-CA7BA8B4AD57}" srcOrd="2" destOrd="0" parTransId="{53D05336-BE60-4F4C-AEEB-8AF918203704}" sibTransId="{7D3C8BC0-9BE4-6940-96FE-5E4948EE8A1B}"/>
    <dgm:cxn modelId="{A0A72880-32CF-A94D-BD95-90C33C2B01A1}" type="presOf" srcId="{90BA7B21-6432-5A44-80F6-01C69507851E}" destId="{7BEF49AD-E6E3-6F42-ACE0-4FADD5BA18F6}" srcOrd="1" destOrd="0" presId="urn:microsoft.com/office/officeart/2008/layout/HorizontalMultiLevelHierarchy"/>
    <dgm:cxn modelId="{6E8E4A38-621E-E048-A97A-66F7EF5823CE}" type="presOf" srcId="{9D24DDD7-DD02-F84C-94AA-96737F867515}" destId="{7E0A5BBE-0506-6545-BC53-5AFC3C87DBDA}" srcOrd="0" destOrd="0" presId="urn:microsoft.com/office/officeart/2008/layout/HorizontalMultiLevelHierarchy"/>
    <dgm:cxn modelId="{BD8E74DF-CB89-0042-9C51-212E38451B0A}" type="presOf" srcId="{57B7B912-1DFB-164D-83E7-7E4067215538}" destId="{45926516-C476-024A-BE95-8449F4D14890}" srcOrd="0" destOrd="0" presId="urn:microsoft.com/office/officeart/2008/layout/HorizontalMultiLevelHierarchy"/>
    <dgm:cxn modelId="{1F769101-6426-BF45-A264-6D5EECEFAA50}" type="presOf" srcId="{30E63162-09D2-1844-B84A-78BF066C63F4}" destId="{E4BAD725-D863-FA41-A069-FE29C8490C80}" srcOrd="0" destOrd="0" presId="urn:microsoft.com/office/officeart/2008/layout/HorizontalMultiLevelHierarchy"/>
    <dgm:cxn modelId="{4CF83172-5165-8A40-BC28-2D234BAB2E22}" type="presOf" srcId="{6F6100FF-E61C-1A40-849F-A7C77290A244}" destId="{175D3598-B031-CC40-8093-8CF6FC0B6DE4}" srcOrd="1" destOrd="0" presId="urn:microsoft.com/office/officeart/2008/layout/HorizontalMultiLevelHierarchy"/>
    <dgm:cxn modelId="{BEEE3EE9-5CEE-5846-868B-9AFADA47346C}" type="presOf" srcId="{6F6100FF-E61C-1A40-849F-A7C77290A244}" destId="{EF36CC73-965B-4F46-A2E4-A1C465B23B5E}" srcOrd="0" destOrd="0" presId="urn:microsoft.com/office/officeart/2008/layout/HorizontalMultiLevelHierarchy"/>
    <dgm:cxn modelId="{0BC0A9FF-9C63-3C47-8AC6-D33D9A64AB6C}" srcId="{BF40560D-0C61-DA4E-BE89-C5C85473F9C5}" destId="{A3F651AE-7AC3-FC4D-9F87-8728FAD7D739}" srcOrd="3" destOrd="0" parTransId="{57B7B912-1DFB-164D-83E7-7E4067215538}" sibTransId="{E2DA0AA1-7CA7-D24E-A3D1-F51E3571AE13}"/>
    <dgm:cxn modelId="{13BCD416-28D0-8C43-9625-BB1D5FFD77C6}" type="presOf" srcId="{1E2ED3E6-A080-BA4C-B8E4-57FAF269E80C}" destId="{000FB004-EC58-B843-9027-A2B8E8FA2931}" srcOrd="0" destOrd="0" presId="urn:microsoft.com/office/officeart/2008/layout/HorizontalMultiLevelHierarchy"/>
    <dgm:cxn modelId="{A93AB2F7-B34E-F040-AF5F-64252089384A}" srcId="{BF40560D-0C61-DA4E-BE89-C5C85473F9C5}" destId="{C1D35498-E92F-3040-BC94-FDEC932DA5DB}" srcOrd="4" destOrd="0" parTransId="{449C219A-E324-F648-995D-8BFC9444E1EA}" sibTransId="{7D3D2B3D-44D6-6B46-93FA-9F8F1EB87536}"/>
    <dgm:cxn modelId="{C5C2C40F-9FA2-5242-BB2C-2D08888D2E1D}" type="presOf" srcId="{6FD1EB38-D65B-5C4D-AC90-223143A7BDFE}" destId="{212CDDB4-40B4-5D48-8776-45CC6AB972B7}" srcOrd="1" destOrd="0" presId="urn:microsoft.com/office/officeart/2008/layout/HorizontalMultiLevelHierarchy"/>
    <dgm:cxn modelId="{2345C26F-988F-C646-9145-E713D8C7E8F0}" type="presOf" srcId="{A620A7E5-26CB-8749-B407-481B039FD907}" destId="{F4E9596E-3E11-BD45-90C7-00360BF5300A}" srcOrd="1" destOrd="0" presId="urn:microsoft.com/office/officeart/2008/layout/HorizontalMultiLevelHierarchy"/>
    <dgm:cxn modelId="{7D63BC29-36F0-A348-8F8E-0EF12CAF5FF4}" type="presOf" srcId="{F4C15B13-5B9B-F743-896F-00016A6057EF}" destId="{C6C9EA66-CA17-7D46-B99B-19035033A53A}" srcOrd="1" destOrd="0" presId="urn:microsoft.com/office/officeart/2008/layout/HorizontalMultiLevelHierarchy"/>
    <dgm:cxn modelId="{5CC0263C-3B1B-ED4F-8F04-37B4118BDE35}" type="presOf" srcId="{0460D70C-5AB5-034B-8DEE-EDFFE4A3383D}" destId="{91B349AC-F22B-594E-94AE-B1652FEDF279}" srcOrd="0" destOrd="0" presId="urn:microsoft.com/office/officeart/2008/layout/HorizontalMultiLevelHierarchy"/>
    <dgm:cxn modelId="{8EB07F92-FB35-9743-99D9-0B318F6EA273}" type="presOf" srcId="{449C219A-E324-F648-995D-8BFC9444E1EA}" destId="{EE2BCC5F-7972-DE44-83E6-79847982C185}" srcOrd="1" destOrd="0" presId="urn:microsoft.com/office/officeart/2008/layout/HorizontalMultiLevelHierarchy"/>
    <dgm:cxn modelId="{C54AE2A3-8AEB-904C-AC5A-19A5B0606ADC}" type="presOf" srcId="{9D24DDD7-DD02-F84C-94AA-96737F867515}" destId="{B7581F43-4DC0-D648-8A3C-96C8E836319F}" srcOrd="1" destOrd="0" presId="urn:microsoft.com/office/officeart/2008/layout/HorizontalMultiLevelHierarchy"/>
    <dgm:cxn modelId="{AA66C55C-832F-2947-9C04-F62B0F7B1F9F}" srcId="{615F71B5-980C-3C4E-84B2-CA7BA8B4AD57}" destId="{D0495CBB-BF9B-E14E-8B90-E3D0D77F3B5F}" srcOrd="0" destOrd="0" parTransId="{3697CEAD-EDD9-A647-BFB2-EED847D3C62A}" sibTransId="{0FBADCAC-61C0-7341-A23A-3774577749A3}"/>
    <dgm:cxn modelId="{6EC790A0-FCAA-F64C-96B5-890AD4336DC8}" type="presOf" srcId="{23DA67A2-DCD0-4A49-8A40-F0347CDA43B3}" destId="{165CEAFD-AF06-7F45-A648-9929D940415E}" srcOrd="0" destOrd="0" presId="urn:microsoft.com/office/officeart/2008/layout/HorizontalMultiLevelHierarchy"/>
    <dgm:cxn modelId="{845051B9-FE84-E342-A3E9-8787A1A44D2E}" type="presOf" srcId="{53D05336-BE60-4F4C-AEEB-8AF918203704}" destId="{2C037B61-E50A-1045-AAFD-87F0D9947F97}" srcOrd="0" destOrd="0" presId="urn:microsoft.com/office/officeart/2008/layout/HorizontalMultiLevelHierarchy"/>
    <dgm:cxn modelId="{980CFE3A-EE45-DA42-8F42-05C5D954FE54}" type="presOf" srcId="{7185D9BB-ABA6-904F-B986-C9A1AFF5C8F5}" destId="{F638A853-3D04-2047-8D70-7D2815BCF532}" srcOrd="1" destOrd="0" presId="urn:microsoft.com/office/officeart/2008/layout/HorizontalMultiLevelHierarchy"/>
    <dgm:cxn modelId="{B1503D05-56FB-FF41-9129-D0CFE4FDB113}" type="presOf" srcId="{02A9CDB0-2D1D-F341-9394-84E907DA8D06}" destId="{55D87710-B164-634E-8B28-F9FE1FFC1C17}" srcOrd="0" destOrd="0" presId="urn:microsoft.com/office/officeart/2008/layout/HorizontalMultiLevelHierarchy"/>
    <dgm:cxn modelId="{18C13228-E414-4E4E-809D-D3394E518765}" type="presOf" srcId="{850B6335-7A49-4B41-A6D8-86B43F58F123}" destId="{91FBFF12-92E4-D94A-954A-8E79586D01F9}" srcOrd="1" destOrd="0" presId="urn:microsoft.com/office/officeart/2008/layout/HorizontalMultiLevelHierarchy"/>
    <dgm:cxn modelId="{AF6357A2-E8CA-6045-90C5-0EF60D29030E}" type="presOf" srcId="{81EB58CA-D407-F54A-BA85-CF75010F7168}" destId="{DB13F15E-F17A-644F-89F3-F5185A291766}" srcOrd="0" destOrd="0" presId="urn:microsoft.com/office/officeart/2008/layout/HorizontalMultiLevelHierarchy"/>
    <dgm:cxn modelId="{937EA04F-DF2C-304F-9AF0-325A393ED98A}" type="presOf" srcId="{53D05336-BE60-4F4C-AEEB-8AF918203704}" destId="{1A550CC9-E994-8F4D-8672-89F3B2FF6E65}" srcOrd="1" destOrd="0" presId="urn:microsoft.com/office/officeart/2008/layout/HorizontalMultiLevelHierarchy"/>
    <dgm:cxn modelId="{46B8BCA2-B054-364A-AA9A-384DF36532D9}" type="presOf" srcId="{449C219A-E324-F648-995D-8BFC9444E1EA}" destId="{910713B9-EB04-2F42-A0D4-FEC2C6E69AA7}" srcOrd="0" destOrd="0" presId="urn:microsoft.com/office/officeart/2008/layout/HorizontalMultiLevelHierarchy"/>
    <dgm:cxn modelId="{A81F57CB-7134-9742-AC7F-760EEAF2C1E7}" type="presOf" srcId="{B98FE452-3D11-EF40-ADA0-9E5724AB5D64}" destId="{03B704CC-690F-8D49-80C7-4E61B9743FDD}" srcOrd="0" destOrd="0" presId="urn:microsoft.com/office/officeart/2008/layout/HorizontalMultiLevelHierarchy"/>
    <dgm:cxn modelId="{C5EE3139-4E24-C643-9A0B-250D0938A0CC}" type="presOf" srcId="{2B110861-20E8-184C-840A-C2FAF6109D60}" destId="{2166FC78-E044-4248-A5BE-EC04F3EEFCBA}" srcOrd="0" destOrd="0" presId="urn:microsoft.com/office/officeart/2008/layout/HorizontalMultiLevelHierarchy"/>
    <dgm:cxn modelId="{24C56B63-50CC-054B-8164-BADACDB27EE7}" type="presOf" srcId="{3697CEAD-EDD9-A647-BFB2-EED847D3C62A}" destId="{DAF98CDF-F301-654A-A738-883842FFF8D7}" srcOrd="0" destOrd="0" presId="urn:microsoft.com/office/officeart/2008/layout/HorizontalMultiLevelHierarchy"/>
    <dgm:cxn modelId="{D04BCBB5-9AAB-054A-9AFC-ADCD10712395}" srcId="{AF56C787-6201-AC42-A235-99DF90C79962}" destId="{B47BEA61-719C-7C40-9162-233F9FEF3788}" srcOrd="3" destOrd="0" parTransId="{3E48D327-5AC1-2645-93B1-04379BD48C13}" sibTransId="{B10844F1-BDB0-4948-91EE-E7499D5E2D95}"/>
    <dgm:cxn modelId="{79B1E1A2-5B7D-2443-8031-9EBE40F5CE7B}" type="presOf" srcId="{7185D9BB-ABA6-904F-B986-C9A1AFF5C8F5}" destId="{5C7BC2D0-66CE-FC4F-B91D-6A615053B24B}" srcOrd="0" destOrd="0" presId="urn:microsoft.com/office/officeart/2008/layout/HorizontalMultiLevelHierarchy"/>
    <dgm:cxn modelId="{87AFCF0A-B7EC-974F-8176-C8A43F61573A}" type="presOf" srcId="{3E48D327-5AC1-2645-93B1-04379BD48C13}" destId="{252C06A5-BBF8-134A-9839-A6548AE4D4A5}" srcOrd="0" destOrd="0" presId="urn:microsoft.com/office/officeart/2008/layout/HorizontalMultiLevelHierarchy"/>
    <dgm:cxn modelId="{4988D350-9E74-6444-B7F5-C24AF631086B}" type="presOf" srcId="{C1D35498-E92F-3040-BC94-FDEC932DA5DB}" destId="{1B08A5B1-1041-4C47-9C52-1DFEA31082BA}" srcOrd="0" destOrd="0" presId="urn:microsoft.com/office/officeart/2008/layout/HorizontalMultiLevelHierarchy"/>
    <dgm:cxn modelId="{0056192A-A0B8-EE46-BC45-7A3FB6518101}" type="presOf" srcId="{3697CEAD-EDD9-A647-BFB2-EED847D3C62A}" destId="{05C24E6E-64E4-8144-85BE-9E697A73E16B}" srcOrd="1" destOrd="0" presId="urn:microsoft.com/office/officeart/2008/layout/HorizontalMultiLevelHierarchy"/>
    <dgm:cxn modelId="{817C5274-BBD8-C24B-B528-83EAF2416C26}" type="presOf" srcId="{1D78658E-23D8-C442-A35A-B3E2F7D81AA5}" destId="{08BD9A48-3D4C-0F4F-A18C-6E23BD36CB20}" srcOrd="0" destOrd="0" presId="urn:microsoft.com/office/officeart/2008/layout/HorizontalMultiLevelHierarchy"/>
    <dgm:cxn modelId="{86A01CD3-1948-9D4A-AB25-5501B3EE5C6D}" type="presOf" srcId="{999F53B8-C519-4742-B1A5-B67678410164}" destId="{218D1178-03F3-1F4E-8F2A-A019F36C3652}" srcOrd="0" destOrd="0" presId="urn:microsoft.com/office/officeart/2008/layout/HorizontalMultiLevelHierarchy"/>
    <dgm:cxn modelId="{BB6BB193-EB28-0442-A3FE-D9CF58602A52}" type="presOf" srcId="{0460D70C-5AB5-034B-8DEE-EDFFE4A3383D}" destId="{0262E069-F38D-1F41-8026-50C0D38F28F8}" srcOrd="1" destOrd="0" presId="urn:microsoft.com/office/officeart/2008/layout/HorizontalMultiLevelHierarchy"/>
    <dgm:cxn modelId="{7D2A158A-268C-7346-B4B3-77CED98B97B9}" srcId="{4A6CF025-5E37-4842-9EE7-8BE40544DCFB}" destId="{EF12C1AA-2721-2D40-9DE4-E958906CB5A5}" srcOrd="2" destOrd="0" parTransId="{F4C15B13-5B9B-F743-896F-00016A6057EF}" sibTransId="{320069FD-2847-9547-A1D3-DCBDA4A87740}"/>
    <dgm:cxn modelId="{726D740D-AE12-3A47-8108-893D3AED4F79}" srcId="{AF56C787-6201-AC42-A235-99DF90C79962}" destId="{999F53B8-C519-4742-B1A5-B67678410164}" srcOrd="5" destOrd="0" parTransId="{72B94438-D89F-9749-BCCA-FD95610C6EB9}" sibTransId="{B3976002-6D43-0B47-AAEB-E628D082E658}"/>
    <dgm:cxn modelId="{FB28BC7B-B661-0E46-843A-819A21E9A24F}" type="presOf" srcId="{478E1E78-01AB-BB44-8572-4A8BA832C228}" destId="{9E57E08F-69D5-9447-830F-EBAD201C159F}" srcOrd="0" destOrd="0" presId="urn:microsoft.com/office/officeart/2008/layout/HorizontalMultiLevelHierarchy"/>
    <dgm:cxn modelId="{ED27B666-6AA1-E14C-BA8C-F56359D6D491}" type="presOf" srcId="{72B94438-D89F-9749-BCCA-FD95610C6EB9}" destId="{26C33870-61E8-1746-A699-5AB70C8C08E7}" srcOrd="1" destOrd="0" presId="urn:microsoft.com/office/officeart/2008/layout/HorizontalMultiLevelHierarchy"/>
    <dgm:cxn modelId="{1827AB7E-1564-154B-8532-9292DC3A858C}" srcId="{AF56C787-6201-AC42-A235-99DF90C79962}" destId="{BF40560D-0C61-DA4E-BE89-C5C85473F9C5}" srcOrd="0" destOrd="0" parTransId="{9D24DDD7-DD02-F84C-94AA-96737F867515}" sibTransId="{BEF66CA2-4325-3F4E-99B7-0F375AAFBCD0}"/>
    <dgm:cxn modelId="{954886B9-F13B-3C4C-BF42-4AC041903E33}" type="presOf" srcId="{2B110861-20E8-184C-840A-C2FAF6109D60}" destId="{813A5006-1CBA-BD45-AC63-0AF488CC82E1}" srcOrd="1" destOrd="0" presId="urn:microsoft.com/office/officeart/2008/layout/HorizontalMultiLevelHierarchy"/>
    <dgm:cxn modelId="{B27D8685-A3EA-4040-A73F-B1777213E2EE}" type="presOf" srcId="{DFE6550D-DA89-C946-BA40-C76AE902CCF3}" destId="{8801F7BE-1C6F-6B42-A889-5C9EF23E4C24}" srcOrd="0" destOrd="0" presId="urn:microsoft.com/office/officeart/2008/layout/HorizontalMultiLevelHierarchy"/>
    <dgm:cxn modelId="{88258B35-411B-DB40-A099-3456BA36DC25}" type="presParOf" srcId="{E4BAD725-D863-FA41-A069-FE29C8490C80}" destId="{EBF94777-3B7C-3547-88C9-93DC8A3B1F2D}" srcOrd="0" destOrd="0" presId="urn:microsoft.com/office/officeart/2008/layout/HorizontalMultiLevelHierarchy"/>
    <dgm:cxn modelId="{FA62EE7A-F001-EA46-B57D-2F53413B8E00}" type="presParOf" srcId="{EBF94777-3B7C-3547-88C9-93DC8A3B1F2D}" destId="{184C0623-34D8-C549-B8A8-2DB7E3BB2791}" srcOrd="0" destOrd="0" presId="urn:microsoft.com/office/officeart/2008/layout/HorizontalMultiLevelHierarchy"/>
    <dgm:cxn modelId="{935FCA16-B97E-CA46-8A69-9EFBD5844680}" type="presParOf" srcId="{EBF94777-3B7C-3547-88C9-93DC8A3B1F2D}" destId="{86473ECC-2F1F-374D-B378-17B94F37D7F5}" srcOrd="1" destOrd="0" presId="urn:microsoft.com/office/officeart/2008/layout/HorizontalMultiLevelHierarchy"/>
    <dgm:cxn modelId="{792C7BEE-6589-294B-95D7-AFD8ED978D06}" type="presParOf" srcId="{86473ECC-2F1F-374D-B378-17B94F37D7F5}" destId="{7E0A5BBE-0506-6545-BC53-5AFC3C87DBDA}" srcOrd="0" destOrd="0" presId="urn:microsoft.com/office/officeart/2008/layout/HorizontalMultiLevelHierarchy"/>
    <dgm:cxn modelId="{625589CE-71FB-244B-A176-3DC670F50955}" type="presParOf" srcId="{7E0A5BBE-0506-6545-BC53-5AFC3C87DBDA}" destId="{B7581F43-4DC0-D648-8A3C-96C8E836319F}" srcOrd="0" destOrd="0" presId="urn:microsoft.com/office/officeart/2008/layout/HorizontalMultiLevelHierarchy"/>
    <dgm:cxn modelId="{742350E8-795E-6F47-9A15-3C4393D19B6C}" type="presParOf" srcId="{86473ECC-2F1F-374D-B378-17B94F37D7F5}" destId="{370D2348-7F35-C844-8BED-5E17C1183D06}" srcOrd="1" destOrd="0" presId="urn:microsoft.com/office/officeart/2008/layout/HorizontalMultiLevelHierarchy"/>
    <dgm:cxn modelId="{1D0E525A-A236-C846-A332-5412EFEE26D4}" type="presParOf" srcId="{370D2348-7F35-C844-8BED-5E17C1183D06}" destId="{3A07DF1B-4DB5-D049-B1B4-B033C383DF83}" srcOrd="0" destOrd="0" presId="urn:microsoft.com/office/officeart/2008/layout/HorizontalMultiLevelHierarchy"/>
    <dgm:cxn modelId="{69774CBE-7BD3-4B4E-AF87-5A982B7C19CD}" type="presParOf" srcId="{370D2348-7F35-C844-8BED-5E17C1183D06}" destId="{5984FBF4-E919-2A4F-B1D9-CA5B0F9F91BA}" srcOrd="1" destOrd="0" presId="urn:microsoft.com/office/officeart/2008/layout/HorizontalMultiLevelHierarchy"/>
    <dgm:cxn modelId="{565455C3-FC0C-CA44-BDF0-E151DEEAE968}" type="presParOf" srcId="{5984FBF4-E919-2A4F-B1D9-CA5B0F9F91BA}" destId="{91B349AC-F22B-594E-94AE-B1652FEDF279}" srcOrd="0" destOrd="0" presId="urn:microsoft.com/office/officeart/2008/layout/HorizontalMultiLevelHierarchy"/>
    <dgm:cxn modelId="{A273ADA8-4E55-8C42-9605-2EFC0CA7A959}" type="presParOf" srcId="{91B349AC-F22B-594E-94AE-B1652FEDF279}" destId="{0262E069-F38D-1F41-8026-50C0D38F28F8}" srcOrd="0" destOrd="0" presId="urn:microsoft.com/office/officeart/2008/layout/HorizontalMultiLevelHierarchy"/>
    <dgm:cxn modelId="{F9B1B379-9CCF-C54E-8F5D-809D1747DA22}" type="presParOf" srcId="{5984FBF4-E919-2A4F-B1D9-CA5B0F9F91BA}" destId="{C6197DF8-6D94-8946-9C62-6D2BF89CD400}" srcOrd="1" destOrd="0" presId="urn:microsoft.com/office/officeart/2008/layout/HorizontalMultiLevelHierarchy"/>
    <dgm:cxn modelId="{0D6EDEDC-6DF6-814F-954F-A872807DE078}" type="presParOf" srcId="{C6197DF8-6D94-8946-9C62-6D2BF89CD400}" destId="{ECB1A53A-9A7D-654F-930A-E0DEED370C06}" srcOrd="0" destOrd="0" presId="urn:microsoft.com/office/officeart/2008/layout/HorizontalMultiLevelHierarchy"/>
    <dgm:cxn modelId="{95ACB505-CD2D-7A45-B825-E7138784878F}" type="presParOf" srcId="{C6197DF8-6D94-8946-9C62-6D2BF89CD400}" destId="{3C64CBA9-398C-B347-8419-38C83384E20D}" srcOrd="1" destOrd="0" presId="urn:microsoft.com/office/officeart/2008/layout/HorizontalMultiLevelHierarchy"/>
    <dgm:cxn modelId="{95B751C5-9DCC-BB48-8A46-1064C848092A}" type="presParOf" srcId="{5984FBF4-E919-2A4F-B1D9-CA5B0F9F91BA}" destId="{51E9018D-4822-3C42-B2DA-E498DA535719}" srcOrd="2" destOrd="0" presId="urn:microsoft.com/office/officeart/2008/layout/HorizontalMultiLevelHierarchy"/>
    <dgm:cxn modelId="{8D96F036-EC8A-D140-80B5-E2665CDD7F8E}" type="presParOf" srcId="{51E9018D-4822-3C42-B2DA-E498DA535719}" destId="{91FBFF12-92E4-D94A-954A-8E79586D01F9}" srcOrd="0" destOrd="0" presId="urn:microsoft.com/office/officeart/2008/layout/HorizontalMultiLevelHierarchy"/>
    <dgm:cxn modelId="{E60D883B-D926-D542-8AA3-CA4A9AD944EB}" type="presParOf" srcId="{5984FBF4-E919-2A4F-B1D9-CA5B0F9F91BA}" destId="{27F3AB49-A021-3B44-9F7D-222D703206A5}" srcOrd="3" destOrd="0" presId="urn:microsoft.com/office/officeart/2008/layout/HorizontalMultiLevelHierarchy"/>
    <dgm:cxn modelId="{2AD25E02-96FC-F04C-AE30-83E0EB4750BD}" type="presParOf" srcId="{27F3AB49-A021-3B44-9F7D-222D703206A5}" destId="{9E57E08F-69D5-9447-830F-EBAD201C159F}" srcOrd="0" destOrd="0" presId="urn:microsoft.com/office/officeart/2008/layout/HorizontalMultiLevelHierarchy"/>
    <dgm:cxn modelId="{E2EFC0FB-421A-A048-8467-00B4D03855B8}" type="presParOf" srcId="{27F3AB49-A021-3B44-9F7D-222D703206A5}" destId="{2B32E1C6-A518-9F42-BE14-E73014848D36}" srcOrd="1" destOrd="0" presId="urn:microsoft.com/office/officeart/2008/layout/HorizontalMultiLevelHierarchy"/>
    <dgm:cxn modelId="{85A31C48-0656-5445-B1DF-9BF6A61C7B8F}" type="presParOf" srcId="{5984FBF4-E919-2A4F-B1D9-CA5B0F9F91BA}" destId="{165CEAFD-AF06-7F45-A648-9929D940415E}" srcOrd="4" destOrd="0" presId="urn:microsoft.com/office/officeart/2008/layout/HorizontalMultiLevelHierarchy"/>
    <dgm:cxn modelId="{E149B006-5955-5C45-8881-73FD0EA0AA48}" type="presParOf" srcId="{165CEAFD-AF06-7F45-A648-9929D940415E}" destId="{0FD7AAB8-2753-3544-AD46-C9C9F3755239}" srcOrd="0" destOrd="0" presId="urn:microsoft.com/office/officeart/2008/layout/HorizontalMultiLevelHierarchy"/>
    <dgm:cxn modelId="{7ECADA89-2A42-9E40-ACF2-D788F9828795}" type="presParOf" srcId="{5984FBF4-E919-2A4F-B1D9-CA5B0F9F91BA}" destId="{8311E1E0-9487-3846-B638-149245A23345}" srcOrd="5" destOrd="0" presId="urn:microsoft.com/office/officeart/2008/layout/HorizontalMultiLevelHierarchy"/>
    <dgm:cxn modelId="{D2EEEFD8-7F90-AA4E-A0EC-110D059ED23E}" type="presParOf" srcId="{8311E1E0-9487-3846-B638-149245A23345}" destId="{752190DF-6F5D-604A-9EA8-D02B97E7EA4E}" srcOrd="0" destOrd="0" presId="urn:microsoft.com/office/officeart/2008/layout/HorizontalMultiLevelHierarchy"/>
    <dgm:cxn modelId="{79F2CF6C-30A3-BD4E-A322-27A49F402EFC}" type="presParOf" srcId="{8311E1E0-9487-3846-B638-149245A23345}" destId="{28847393-CEC6-0F4C-979E-3006706D9BAD}" srcOrd="1" destOrd="0" presId="urn:microsoft.com/office/officeart/2008/layout/HorizontalMultiLevelHierarchy"/>
    <dgm:cxn modelId="{8635D7F4-22F9-B548-BB02-F4C4F09A910D}" type="presParOf" srcId="{5984FBF4-E919-2A4F-B1D9-CA5B0F9F91BA}" destId="{45926516-C476-024A-BE95-8449F4D14890}" srcOrd="6" destOrd="0" presId="urn:microsoft.com/office/officeart/2008/layout/HorizontalMultiLevelHierarchy"/>
    <dgm:cxn modelId="{6CEBBD29-1593-4D46-B688-4DB6D83F606F}" type="presParOf" srcId="{45926516-C476-024A-BE95-8449F4D14890}" destId="{08B776EE-F09C-214A-A863-38EE4F64E01E}" srcOrd="0" destOrd="0" presId="urn:microsoft.com/office/officeart/2008/layout/HorizontalMultiLevelHierarchy"/>
    <dgm:cxn modelId="{03F73CAC-333E-C643-B431-AAB2DD23C9BA}" type="presParOf" srcId="{5984FBF4-E919-2A4F-B1D9-CA5B0F9F91BA}" destId="{72317F7B-687F-C74B-BAC9-1C8F37A52D7E}" srcOrd="7" destOrd="0" presId="urn:microsoft.com/office/officeart/2008/layout/HorizontalMultiLevelHierarchy"/>
    <dgm:cxn modelId="{7A74EEF5-F031-004E-A68C-1155CD27CEED}" type="presParOf" srcId="{72317F7B-687F-C74B-BAC9-1C8F37A52D7E}" destId="{60ED0D58-B939-F440-BAF0-871F2CBA7952}" srcOrd="0" destOrd="0" presId="urn:microsoft.com/office/officeart/2008/layout/HorizontalMultiLevelHierarchy"/>
    <dgm:cxn modelId="{54595F2F-7D49-4F40-854C-5BDB7FEB5A12}" type="presParOf" srcId="{72317F7B-687F-C74B-BAC9-1C8F37A52D7E}" destId="{A79BA06E-3CE1-C440-8D21-B28AD625A33A}" srcOrd="1" destOrd="0" presId="urn:microsoft.com/office/officeart/2008/layout/HorizontalMultiLevelHierarchy"/>
    <dgm:cxn modelId="{D995C8AF-0D2C-FB49-A810-C7683269BCAB}" type="presParOf" srcId="{5984FBF4-E919-2A4F-B1D9-CA5B0F9F91BA}" destId="{910713B9-EB04-2F42-A0D4-FEC2C6E69AA7}" srcOrd="8" destOrd="0" presId="urn:microsoft.com/office/officeart/2008/layout/HorizontalMultiLevelHierarchy"/>
    <dgm:cxn modelId="{B0F8533B-2223-4449-9B0F-3BE3390F6063}" type="presParOf" srcId="{910713B9-EB04-2F42-A0D4-FEC2C6E69AA7}" destId="{EE2BCC5F-7972-DE44-83E6-79847982C185}" srcOrd="0" destOrd="0" presId="urn:microsoft.com/office/officeart/2008/layout/HorizontalMultiLevelHierarchy"/>
    <dgm:cxn modelId="{4D05353F-15DE-7E40-A9F4-3F0021D5B1A8}" type="presParOf" srcId="{5984FBF4-E919-2A4F-B1D9-CA5B0F9F91BA}" destId="{E5482B51-E0DD-8B43-A2AF-6140D1CA3818}" srcOrd="9" destOrd="0" presId="urn:microsoft.com/office/officeart/2008/layout/HorizontalMultiLevelHierarchy"/>
    <dgm:cxn modelId="{25F3DF38-E0E4-4E44-9B02-59478AE8F39A}" type="presParOf" srcId="{E5482B51-E0DD-8B43-A2AF-6140D1CA3818}" destId="{1B08A5B1-1041-4C47-9C52-1DFEA31082BA}" srcOrd="0" destOrd="0" presId="urn:microsoft.com/office/officeart/2008/layout/HorizontalMultiLevelHierarchy"/>
    <dgm:cxn modelId="{FCC46057-F6AC-C247-B39F-165AFB95023E}" type="presParOf" srcId="{E5482B51-E0DD-8B43-A2AF-6140D1CA3818}" destId="{7CFE9DFB-B3A3-124C-8F01-300EC21C28F9}" srcOrd="1" destOrd="0" presId="urn:microsoft.com/office/officeart/2008/layout/HorizontalMultiLevelHierarchy"/>
    <dgm:cxn modelId="{CE7B947A-CB66-474A-93F3-744FD455EE35}" type="presParOf" srcId="{86473ECC-2F1F-374D-B378-17B94F37D7F5}" destId="{000FB004-EC58-B843-9027-A2B8E8FA2931}" srcOrd="2" destOrd="0" presId="urn:microsoft.com/office/officeart/2008/layout/HorizontalMultiLevelHierarchy"/>
    <dgm:cxn modelId="{7D23C0E7-3D7A-5046-8CC8-8FA5DA182387}" type="presParOf" srcId="{000FB004-EC58-B843-9027-A2B8E8FA2931}" destId="{5FEA7420-AB7C-E041-880C-CF6374C143D8}" srcOrd="0" destOrd="0" presId="urn:microsoft.com/office/officeart/2008/layout/HorizontalMultiLevelHierarchy"/>
    <dgm:cxn modelId="{367B72E2-BD7D-5049-9A64-97D55070C8A3}" type="presParOf" srcId="{86473ECC-2F1F-374D-B378-17B94F37D7F5}" destId="{F820D283-D331-A346-A68E-F7B5A0D6199E}" srcOrd="3" destOrd="0" presId="urn:microsoft.com/office/officeart/2008/layout/HorizontalMultiLevelHierarchy"/>
    <dgm:cxn modelId="{B65E1460-FADD-7D4F-BDF6-2D46B1EEBFFA}" type="presParOf" srcId="{F820D283-D331-A346-A68E-F7B5A0D6199E}" destId="{E93C6452-5626-8E40-B654-22E6D10BF460}" srcOrd="0" destOrd="0" presId="urn:microsoft.com/office/officeart/2008/layout/HorizontalMultiLevelHierarchy"/>
    <dgm:cxn modelId="{31F24979-35E3-4444-9DA8-50111433C7C1}" type="presParOf" srcId="{F820D283-D331-A346-A68E-F7B5A0D6199E}" destId="{9D698254-E9B3-2E4B-9AB7-3601ECE2E072}" srcOrd="1" destOrd="0" presId="urn:microsoft.com/office/officeart/2008/layout/HorizontalMultiLevelHierarchy"/>
    <dgm:cxn modelId="{4D0AB944-223C-B148-800A-E7D6406A8236}" type="presParOf" srcId="{9D698254-E9B3-2E4B-9AB7-3601ECE2E072}" destId="{F79FA92D-C2BF-B245-96A3-B82C1858D16C}" srcOrd="0" destOrd="0" presId="urn:microsoft.com/office/officeart/2008/layout/HorizontalMultiLevelHierarchy"/>
    <dgm:cxn modelId="{61278289-6942-4448-A0AD-3BD433F8ED39}" type="presParOf" srcId="{F79FA92D-C2BF-B245-96A3-B82C1858D16C}" destId="{7BEF49AD-E6E3-6F42-ACE0-4FADD5BA18F6}" srcOrd="0" destOrd="0" presId="urn:microsoft.com/office/officeart/2008/layout/HorizontalMultiLevelHierarchy"/>
    <dgm:cxn modelId="{75D6B1C1-AA2E-724E-BBDD-CA2B502812BD}" type="presParOf" srcId="{9D698254-E9B3-2E4B-9AB7-3601ECE2E072}" destId="{5086ACB4-B2D2-E040-A459-953AA3E34074}" srcOrd="1" destOrd="0" presId="urn:microsoft.com/office/officeart/2008/layout/HorizontalMultiLevelHierarchy"/>
    <dgm:cxn modelId="{572DEF76-11C4-A54A-B24C-B6F0723C81BC}" type="presParOf" srcId="{5086ACB4-B2D2-E040-A459-953AA3E34074}" destId="{02BCA070-7F6B-FC4F-B9F2-3FA7E0C20BD3}" srcOrd="0" destOrd="0" presId="urn:microsoft.com/office/officeart/2008/layout/HorizontalMultiLevelHierarchy"/>
    <dgm:cxn modelId="{D5FAE16C-4380-5146-B801-4C54802EFDFE}" type="presParOf" srcId="{5086ACB4-B2D2-E040-A459-953AA3E34074}" destId="{1A8182BB-4E23-924C-A624-88995F1FFC25}" srcOrd="1" destOrd="0" presId="urn:microsoft.com/office/officeart/2008/layout/HorizontalMultiLevelHierarchy"/>
    <dgm:cxn modelId="{ED97215A-819E-3945-AAEF-A0187AD5563C}" type="presParOf" srcId="{9D698254-E9B3-2E4B-9AB7-3601ECE2E072}" destId="{60DF8B5C-A183-E446-B584-4FD94C717821}" srcOrd="2" destOrd="0" presId="urn:microsoft.com/office/officeart/2008/layout/HorizontalMultiLevelHierarchy"/>
    <dgm:cxn modelId="{03CAA8F1-B32A-BF44-A8A5-5DB69998DB35}" type="presParOf" srcId="{60DF8B5C-A183-E446-B584-4FD94C717821}" destId="{F4E9596E-3E11-BD45-90C7-00360BF5300A}" srcOrd="0" destOrd="0" presId="urn:microsoft.com/office/officeart/2008/layout/HorizontalMultiLevelHierarchy"/>
    <dgm:cxn modelId="{29160F29-5995-724D-B82A-9917B5EEC90B}" type="presParOf" srcId="{9D698254-E9B3-2E4B-9AB7-3601ECE2E072}" destId="{DB62891F-1479-D54D-A0E7-3A0348F619AB}" srcOrd="3" destOrd="0" presId="urn:microsoft.com/office/officeart/2008/layout/HorizontalMultiLevelHierarchy"/>
    <dgm:cxn modelId="{327DE1CD-0F2B-3B4B-BA1C-AAAD9ED24BBE}" type="presParOf" srcId="{DB62891F-1479-D54D-A0E7-3A0348F619AB}" destId="{55D87710-B164-634E-8B28-F9FE1FFC1C17}" srcOrd="0" destOrd="0" presId="urn:microsoft.com/office/officeart/2008/layout/HorizontalMultiLevelHierarchy"/>
    <dgm:cxn modelId="{EC4139D8-7077-8B4E-A3CB-0C1A520BAFEA}" type="presParOf" srcId="{DB62891F-1479-D54D-A0E7-3A0348F619AB}" destId="{30D2F0D7-54A9-E640-A695-390B5EDF4FFE}" srcOrd="1" destOrd="0" presId="urn:microsoft.com/office/officeart/2008/layout/HorizontalMultiLevelHierarchy"/>
    <dgm:cxn modelId="{D29FE6D8-BD2B-364E-9AF3-AE9E77DBE52A}" type="presParOf" srcId="{9D698254-E9B3-2E4B-9AB7-3601ECE2E072}" destId="{5DE3F9E5-6F58-1548-9CD4-E6C64ABC49D4}" srcOrd="4" destOrd="0" presId="urn:microsoft.com/office/officeart/2008/layout/HorizontalMultiLevelHierarchy"/>
    <dgm:cxn modelId="{AFFB8844-0F7A-F04A-902D-5D05B6DCB713}" type="presParOf" srcId="{5DE3F9E5-6F58-1548-9CD4-E6C64ABC49D4}" destId="{C6C9EA66-CA17-7D46-B99B-19035033A53A}" srcOrd="0" destOrd="0" presId="urn:microsoft.com/office/officeart/2008/layout/HorizontalMultiLevelHierarchy"/>
    <dgm:cxn modelId="{BBBBF46C-7AED-764C-A86A-22010524A8F5}" type="presParOf" srcId="{9D698254-E9B3-2E4B-9AB7-3601ECE2E072}" destId="{392C2281-BA22-E548-9F14-AC462777EB24}" srcOrd="5" destOrd="0" presId="urn:microsoft.com/office/officeart/2008/layout/HorizontalMultiLevelHierarchy"/>
    <dgm:cxn modelId="{B31B10BB-ABD9-4A49-BB41-3A774C2241B3}" type="presParOf" srcId="{392C2281-BA22-E548-9F14-AC462777EB24}" destId="{A8F27E3A-B0F7-1741-BA26-F87F76492B05}" srcOrd="0" destOrd="0" presId="urn:microsoft.com/office/officeart/2008/layout/HorizontalMultiLevelHierarchy"/>
    <dgm:cxn modelId="{AD653736-9C7B-184F-8499-AAB8CBC36580}" type="presParOf" srcId="{392C2281-BA22-E548-9F14-AC462777EB24}" destId="{325E9A36-542C-4D47-8AE9-FE89BFE9BBC6}" srcOrd="1" destOrd="0" presId="urn:microsoft.com/office/officeart/2008/layout/HorizontalMultiLevelHierarchy"/>
    <dgm:cxn modelId="{4B03A82E-E710-D240-9F73-6AB42062A5C0}" type="presParOf" srcId="{86473ECC-2F1F-374D-B378-17B94F37D7F5}" destId="{2C037B61-E50A-1045-AAFD-87F0D9947F97}" srcOrd="4" destOrd="0" presId="urn:microsoft.com/office/officeart/2008/layout/HorizontalMultiLevelHierarchy"/>
    <dgm:cxn modelId="{15E56810-F275-8A44-A531-5067F603D60B}" type="presParOf" srcId="{2C037B61-E50A-1045-AAFD-87F0D9947F97}" destId="{1A550CC9-E994-8F4D-8672-89F3B2FF6E65}" srcOrd="0" destOrd="0" presId="urn:microsoft.com/office/officeart/2008/layout/HorizontalMultiLevelHierarchy"/>
    <dgm:cxn modelId="{A3BA61C2-1018-604E-90BB-6B43290B84AE}" type="presParOf" srcId="{86473ECC-2F1F-374D-B378-17B94F37D7F5}" destId="{7D7555D5-A958-A040-B5F5-6DE9CCCCF243}" srcOrd="5" destOrd="0" presId="urn:microsoft.com/office/officeart/2008/layout/HorizontalMultiLevelHierarchy"/>
    <dgm:cxn modelId="{65BF9BF5-F7FB-7B4A-9AA2-4D0FC3320848}" type="presParOf" srcId="{7D7555D5-A958-A040-B5F5-6DE9CCCCF243}" destId="{B05764EB-2B9B-A248-B8D6-17ADBC2DD8FB}" srcOrd="0" destOrd="0" presId="urn:microsoft.com/office/officeart/2008/layout/HorizontalMultiLevelHierarchy"/>
    <dgm:cxn modelId="{31349009-A83B-2E4C-8C54-183008E9AA15}" type="presParOf" srcId="{7D7555D5-A958-A040-B5F5-6DE9CCCCF243}" destId="{18DD5551-1040-5B4E-BCE6-74B950463D51}" srcOrd="1" destOrd="0" presId="urn:microsoft.com/office/officeart/2008/layout/HorizontalMultiLevelHierarchy"/>
    <dgm:cxn modelId="{63C6B842-37F3-1948-A0FC-7211ED7A3556}" type="presParOf" srcId="{18DD5551-1040-5B4E-BCE6-74B950463D51}" destId="{DAF98CDF-F301-654A-A738-883842FFF8D7}" srcOrd="0" destOrd="0" presId="urn:microsoft.com/office/officeart/2008/layout/HorizontalMultiLevelHierarchy"/>
    <dgm:cxn modelId="{7E2AB094-7087-3F4B-8DF6-D64BEAE3824F}" type="presParOf" srcId="{DAF98CDF-F301-654A-A738-883842FFF8D7}" destId="{05C24E6E-64E4-8144-85BE-9E697A73E16B}" srcOrd="0" destOrd="0" presId="urn:microsoft.com/office/officeart/2008/layout/HorizontalMultiLevelHierarchy"/>
    <dgm:cxn modelId="{22594D9F-BFBA-9648-954A-7AB86B2F64FB}" type="presParOf" srcId="{18DD5551-1040-5B4E-BCE6-74B950463D51}" destId="{91EBD139-42EB-5E41-8A2E-33311D6D7E65}" srcOrd="1" destOrd="0" presId="urn:microsoft.com/office/officeart/2008/layout/HorizontalMultiLevelHierarchy"/>
    <dgm:cxn modelId="{E735C97F-CD16-4548-AE2E-E73F9EEF8BA4}" type="presParOf" srcId="{91EBD139-42EB-5E41-8A2E-33311D6D7E65}" destId="{22CC9416-9984-3C47-A013-03FED59F31C7}" srcOrd="0" destOrd="0" presId="urn:microsoft.com/office/officeart/2008/layout/HorizontalMultiLevelHierarchy"/>
    <dgm:cxn modelId="{FB0EB1BB-7DF5-0245-BB7F-94D5C5B15097}" type="presParOf" srcId="{91EBD139-42EB-5E41-8A2E-33311D6D7E65}" destId="{9381DB36-BD73-174F-9217-807132B2F61B}" srcOrd="1" destOrd="0" presId="urn:microsoft.com/office/officeart/2008/layout/HorizontalMultiLevelHierarchy"/>
    <dgm:cxn modelId="{A828FC94-23F3-814D-B72F-808EB1336BBE}" type="presParOf" srcId="{18DD5551-1040-5B4E-BCE6-74B950463D51}" destId="{5C7BC2D0-66CE-FC4F-B91D-6A615053B24B}" srcOrd="2" destOrd="0" presId="urn:microsoft.com/office/officeart/2008/layout/HorizontalMultiLevelHierarchy"/>
    <dgm:cxn modelId="{B5113796-BE94-7046-9D8F-52113AD507F1}" type="presParOf" srcId="{5C7BC2D0-66CE-FC4F-B91D-6A615053B24B}" destId="{F638A853-3D04-2047-8D70-7D2815BCF532}" srcOrd="0" destOrd="0" presId="urn:microsoft.com/office/officeart/2008/layout/HorizontalMultiLevelHierarchy"/>
    <dgm:cxn modelId="{BDFAA207-050C-5341-8294-5414BEB0D45E}" type="presParOf" srcId="{18DD5551-1040-5B4E-BCE6-74B950463D51}" destId="{73557164-B65A-7445-9F4F-BB62259585F0}" srcOrd="3" destOrd="0" presId="urn:microsoft.com/office/officeart/2008/layout/HorizontalMultiLevelHierarchy"/>
    <dgm:cxn modelId="{2863E812-2DBC-2F4B-A7C4-C03043630C2B}" type="presParOf" srcId="{73557164-B65A-7445-9F4F-BB62259585F0}" destId="{03B704CC-690F-8D49-80C7-4E61B9743FDD}" srcOrd="0" destOrd="0" presId="urn:microsoft.com/office/officeart/2008/layout/HorizontalMultiLevelHierarchy"/>
    <dgm:cxn modelId="{FD15FF3B-AC83-4546-B14F-604A27CB4D7C}" type="presParOf" srcId="{73557164-B65A-7445-9F4F-BB62259585F0}" destId="{0DD0C134-49CB-564E-AFB4-37D792D72F89}" srcOrd="1" destOrd="0" presId="urn:microsoft.com/office/officeart/2008/layout/HorizontalMultiLevelHierarchy"/>
    <dgm:cxn modelId="{E94E54B7-1E60-1A47-908C-F310CAB81927}" type="presParOf" srcId="{18DD5551-1040-5B4E-BCE6-74B950463D51}" destId="{2166FC78-E044-4248-A5BE-EC04F3EEFCBA}" srcOrd="4" destOrd="0" presId="urn:microsoft.com/office/officeart/2008/layout/HorizontalMultiLevelHierarchy"/>
    <dgm:cxn modelId="{1ED96703-0101-DD49-AF92-EC56682BC976}" type="presParOf" srcId="{2166FC78-E044-4248-A5BE-EC04F3EEFCBA}" destId="{813A5006-1CBA-BD45-AC63-0AF488CC82E1}" srcOrd="0" destOrd="0" presId="urn:microsoft.com/office/officeart/2008/layout/HorizontalMultiLevelHierarchy"/>
    <dgm:cxn modelId="{A3DA7A0E-E2A4-0541-BE3B-80732C2EE26B}" type="presParOf" srcId="{18DD5551-1040-5B4E-BCE6-74B950463D51}" destId="{B65E40B7-B531-1945-9700-7FE2B99C3CB8}" srcOrd="5" destOrd="0" presId="urn:microsoft.com/office/officeart/2008/layout/HorizontalMultiLevelHierarchy"/>
    <dgm:cxn modelId="{93E6F6CC-C7CC-AF4E-9C3F-2531FF4FA4F0}" type="presParOf" srcId="{B65E40B7-B531-1945-9700-7FE2B99C3CB8}" destId="{DB13F15E-F17A-644F-89F3-F5185A291766}" srcOrd="0" destOrd="0" presId="urn:microsoft.com/office/officeart/2008/layout/HorizontalMultiLevelHierarchy"/>
    <dgm:cxn modelId="{614C349E-8355-6144-8270-42446DAF8E09}" type="presParOf" srcId="{B65E40B7-B531-1945-9700-7FE2B99C3CB8}" destId="{87DB42D2-105B-3344-919E-0AE6FE15189C}" srcOrd="1" destOrd="0" presId="urn:microsoft.com/office/officeart/2008/layout/HorizontalMultiLevelHierarchy"/>
    <dgm:cxn modelId="{5F388C7C-5B14-D749-B1B8-0E8A8D2611AB}" type="presParOf" srcId="{86473ECC-2F1F-374D-B378-17B94F37D7F5}" destId="{252C06A5-BBF8-134A-9839-A6548AE4D4A5}" srcOrd="6" destOrd="0" presId="urn:microsoft.com/office/officeart/2008/layout/HorizontalMultiLevelHierarchy"/>
    <dgm:cxn modelId="{D68BFE9A-2A75-BA4D-BA19-3ECA9F6DB437}" type="presParOf" srcId="{252C06A5-BBF8-134A-9839-A6548AE4D4A5}" destId="{9E3078C2-27AD-8F4A-8573-5CE2BEEF726D}" srcOrd="0" destOrd="0" presId="urn:microsoft.com/office/officeart/2008/layout/HorizontalMultiLevelHierarchy"/>
    <dgm:cxn modelId="{8042E8A5-DA69-3B4C-95FA-511DB334CDCF}" type="presParOf" srcId="{86473ECC-2F1F-374D-B378-17B94F37D7F5}" destId="{105AC91F-D7BC-4D42-82FA-A616BD3CE86C}" srcOrd="7" destOrd="0" presId="urn:microsoft.com/office/officeart/2008/layout/HorizontalMultiLevelHierarchy"/>
    <dgm:cxn modelId="{474409FD-8DC4-5D41-8EBC-712839038EE8}" type="presParOf" srcId="{105AC91F-D7BC-4D42-82FA-A616BD3CE86C}" destId="{1B034DC2-66D2-2E48-BC11-00C7BEEB65AF}" srcOrd="0" destOrd="0" presId="urn:microsoft.com/office/officeart/2008/layout/HorizontalMultiLevelHierarchy"/>
    <dgm:cxn modelId="{BDB9E964-BB27-E642-B46B-8AE00901D1B3}" type="presParOf" srcId="{105AC91F-D7BC-4D42-82FA-A616BD3CE86C}" destId="{59F7FF4E-E10D-2C48-BBE4-CBC37FD3A9F2}" srcOrd="1" destOrd="0" presId="urn:microsoft.com/office/officeart/2008/layout/HorizontalMultiLevelHierarchy"/>
    <dgm:cxn modelId="{8D9E08B0-3AF9-754F-ABB3-59B915B1DD38}" type="presParOf" srcId="{86473ECC-2F1F-374D-B378-17B94F37D7F5}" destId="{D88FD99D-A1AC-DE4B-B0B3-4D4C3F5EB5EA}" srcOrd="8" destOrd="0" presId="urn:microsoft.com/office/officeart/2008/layout/HorizontalMultiLevelHierarchy"/>
    <dgm:cxn modelId="{DF76121C-7BE3-4745-A911-69E77EB84157}" type="presParOf" srcId="{D88FD99D-A1AC-DE4B-B0B3-4D4C3F5EB5EA}" destId="{212CDDB4-40B4-5D48-8776-45CC6AB972B7}" srcOrd="0" destOrd="0" presId="urn:microsoft.com/office/officeart/2008/layout/HorizontalMultiLevelHierarchy"/>
    <dgm:cxn modelId="{76BAC244-2F89-F645-9FFF-22091D624EA6}" type="presParOf" srcId="{86473ECC-2F1F-374D-B378-17B94F37D7F5}" destId="{8B96E37E-5389-B846-886C-E2402BD62AC7}" srcOrd="9" destOrd="0" presId="urn:microsoft.com/office/officeart/2008/layout/HorizontalMultiLevelHierarchy"/>
    <dgm:cxn modelId="{14C2D77E-A5A9-2649-AD00-59D1AA1044C8}" type="presParOf" srcId="{8B96E37E-5389-B846-886C-E2402BD62AC7}" destId="{8801F7BE-1C6F-6B42-A889-5C9EF23E4C24}" srcOrd="0" destOrd="0" presId="urn:microsoft.com/office/officeart/2008/layout/HorizontalMultiLevelHierarchy"/>
    <dgm:cxn modelId="{7041559D-7540-EC47-9717-776788CBF59A}" type="presParOf" srcId="{8B96E37E-5389-B846-886C-E2402BD62AC7}" destId="{54B19EE5-DF2D-E141-B65A-3F2D912B18A6}" srcOrd="1" destOrd="0" presId="urn:microsoft.com/office/officeart/2008/layout/HorizontalMultiLevelHierarchy"/>
    <dgm:cxn modelId="{5FF35672-74FC-DD40-8DB7-E6662D1AC271}" type="presParOf" srcId="{86473ECC-2F1F-374D-B378-17B94F37D7F5}" destId="{58E72A55-3F97-4E47-9D40-B2180DD1A597}" srcOrd="10" destOrd="0" presId="urn:microsoft.com/office/officeart/2008/layout/HorizontalMultiLevelHierarchy"/>
    <dgm:cxn modelId="{06AC22EF-E448-4148-A55B-A545BE2D9AAB}" type="presParOf" srcId="{58E72A55-3F97-4E47-9D40-B2180DD1A597}" destId="{26C33870-61E8-1746-A699-5AB70C8C08E7}" srcOrd="0" destOrd="0" presId="urn:microsoft.com/office/officeart/2008/layout/HorizontalMultiLevelHierarchy"/>
    <dgm:cxn modelId="{70E79624-577A-C04E-A465-D5552372EADA}" type="presParOf" srcId="{86473ECC-2F1F-374D-B378-17B94F37D7F5}" destId="{5EDD7B98-F325-E645-A058-AE8FD5010846}" srcOrd="11" destOrd="0" presId="urn:microsoft.com/office/officeart/2008/layout/HorizontalMultiLevelHierarchy"/>
    <dgm:cxn modelId="{AD2CBB73-7899-F341-A4EF-6394CE6465FF}" type="presParOf" srcId="{5EDD7B98-F325-E645-A058-AE8FD5010846}" destId="{218D1178-03F3-1F4E-8F2A-A019F36C3652}" srcOrd="0" destOrd="0" presId="urn:microsoft.com/office/officeart/2008/layout/HorizontalMultiLevelHierarchy"/>
    <dgm:cxn modelId="{CE79B05E-4762-BE48-AA8C-E27C02D77A35}" type="presParOf" srcId="{5EDD7B98-F325-E645-A058-AE8FD5010846}" destId="{FD082CD6-0BAB-1E45-B26B-9B8B53B5146E}" srcOrd="1" destOrd="0" presId="urn:microsoft.com/office/officeart/2008/layout/HorizontalMultiLevelHierarchy"/>
    <dgm:cxn modelId="{53C34137-DC45-AA4E-B91F-FA5E336E70BB}" type="presParOf" srcId="{86473ECC-2F1F-374D-B378-17B94F37D7F5}" destId="{EF36CC73-965B-4F46-A2E4-A1C465B23B5E}" srcOrd="12" destOrd="0" presId="urn:microsoft.com/office/officeart/2008/layout/HorizontalMultiLevelHierarchy"/>
    <dgm:cxn modelId="{6D4401CC-DDFD-DA49-9D96-415F995973C3}" type="presParOf" srcId="{EF36CC73-965B-4F46-A2E4-A1C465B23B5E}" destId="{175D3598-B031-CC40-8093-8CF6FC0B6DE4}" srcOrd="0" destOrd="0" presId="urn:microsoft.com/office/officeart/2008/layout/HorizontalMultiLevelHierarchy"/>
    <dgm:cxn modelId="{73892939-8932-054A-BE0F-52CBF01FCFC8}" type="presParOf" srcId="{86473ECC-2F1F-374D-B378-17B94F37D7F5}" destId="{AAE0394D-DF05-8A4D-999E-425015D7C3CE}" srcOrd="13" destOrd="0" presId="urn:microsoft.com/office/officeart/2008/layout/HorizontalMultiLevelHierarchy"/>
    <dgm:cxn modelId="{6142A8A5-217F-B44B-8C39-C8306101993A}" type="presParOf" srcId="{AAE0394D-DF05-8A4D-999E-425015D7C3CE}" destId="{08BD9A48-3D4C-0F4F-A18C-6E23BD36CB20}" srcOrd="0" destOrd="0" presId="urn:microsoft.com/office/officeart/2008/layout/HorizontalMultiLevelHierarchy"/>
    <dgm:cxn modelId="{A0B03B25-76CB-0C40-91D9-5DC2A1BE87EC}" type="presParOf" srcId="{AAE0394D-DF05-8A4D-999E-425015D7C3CE}" destId="{DD5AD6A1-AAC0-734C-B66E-7FDE7276169E}" srcOrd="1" destOrd="0" presId="urn:microsoft.com/office/officeart/2008/layout/HorizontalMultiLevelHierarchy"/>
  </dgm:cxnLst>
  <dgm:bg>
    <a:gradFill flip="none" rotWithShape="1">
      <a:gsLst>
        <a:gs pos="0">
          <a:schemeClr val="tx1">
            <a:lumMod val="50000"/>
            <a:lumOff val="50000"/>
          </a:schemeClr>
        </a:gs>
        <a:gs pos="100000">
          <a:schemeClr val="tx1"/>
        </a:gs>
      </a:gsLst>
      <a:path path="rect">
        <a:fillToRect l="100000" t="100000"/>
      </a:path>
      <a:tileRect r="-100000" b="-100000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CC73-965B-4F46-A2E4-A1C465B23B5E}">
      <dsp:nvSpPr>
        <dsp:cNvPr id="0" name=""/>
        <dsp:cNvSpPr/>
      </dsp:nvSpPr>
      <dsp:spPr>
        <a:xfrm>
          <a:off x="981631" y="3910481"/>
          <a:ext cx="256017" cy="27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008" y="0"/>
              </a:lnTo>
              <a:lnTo>
                <a:pt x="128008" y="2733950"/>
              </a:lnTo>
              <a:lnTo>
                <a:pt x="256017" y="27339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/>
        </a:p>
      </dsp:txBody>
      <dsp:txXfrm>
        <a:off x="1040992" y="5208809"/>
        <a:ext cx="137295" cy="137295"/>
      </dsp:txXfrm>
    </dsp:sp>
    <dsp:sp modelId="{58E72A55-3F97-4E47-9D40-B2180DD1A597}">
      <dsp:nvSpPr>
        <dsp:cNvPr id="0" name=""/>
        <dsp:cNvSpPr/>
      </dsp:nvSpPr>
      <dsp:spPr>
        <a:xfrm>
          <a:off x="981631" y="3910481"/>
          <a:ext cx="256017" cy="2220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008" y="0"/>
              </a:lnTo>
              <a:lnTo>
                <a:pt x="128008" y="2220690"/>
              </a:lnTo>
              <a:lnTo>
                <a:pt x="256017" y="22206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/>
        </a:p>
      </dsp:txBody>
      <dsp:txXfrm>
        <a:off x="1053754" y="4964942"/>
        <a:ext cx="111770" cy="111770"/>
      </dsp:txXfrm>
    </dsp:sp>
    <dsp:sp modelId="{D88FD99D-A1AC-DE4B-B0B3-4D4C3F5EB5EA}">
      <dsp:nvSpPr>
        <dsp:cNvPr id="0" name=""/>
        <dsp:cNvSpPr/>
      </dsp:nvSpPr>
      <dsp:spPr>
        <a:xfrm>
          <a:off x="981631" y="3910481"/>
          <a:ext cx="256017" cy="170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008" y="0"/>
              </a:lnTo>
              <a:lnTo>
                <a:pt x="128008" y="1707431"/>
              </a:lnTo>
              <a:lnTo>
                <a:pt x="256017" y="170743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/>
        </a:p>
      </dsp:txBody>
      <dsp:txXfrm>
        <a:off x="1066476" y="4721034"/>
        <a:ext cx="86325" cy="86325"/>
      </dsp:txXfrm>
    </dsp:sp>
    <dsp:sp modelId="{252C06A5-BBF8-134A-9839-A6548AE4D4A5}">
      <dsp:nvSpPr>
        <dsp:cNvPr id="0" name=""/>
        <dsp:cNvSpPr/>
      </dsp:nvSpPr>
      <dsp:spPr>
        <a:xfrm>
          <a:off x="981631" y="3910481"/>
          <a:ext cx="256017" cy="1194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008" y="0"/>
              </a:lnTo>
              <a:lnTo>
                <a:pt x="128008" y="1194171"/>
              </a:lnTo>
              <a:lnTo>
                <a:pt x="256017" y="11941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/>
        </a:p>
      </dsp:txBody>
      <dsp:txXfrm>
        <a:off x="1079107" y="4477035"/>
        <a:ext cx="61065" cy="61065"/>
      </dsp:txXfrm>
    </dsp:sp>
    <dsp:sp modelId="{2166FC78-E044-4248-A5BE-EC04F3EEFCBA}">
      <dsp:nvSpPr>
        <dsp:cNvPr id="0" name=""/>
        <dsp:cNvSpPr/>
      </dsp:nvSpPr>
      <dsp:spPr>
        <a:xfrm>
          <a:off x="4373525" y="4591393"/>
          <a:ext cx="256017" cy="487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008" y="0"/>
              </a:lnTo>
              <a:lnTo>
                <a:pt x="128008" y="487837"/>
              </a:lnTo>
              <a:lnTo>
                <a:pt x="256017" y="4878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87760" y="4821539"/>
        <a:ext cx="27546" cy="27546"/>
      </dsp:txXfrm>
    </dsp:sp>
    <dsp:sp modelId="{5C7BC2D0-66CE-FC4F-B91D-6A615053B24B}">
      <dsp:nvSpPr>
        <dsp:cNvPr id="0" name=""/>
        <dsp:cNvSpPr/>
      </dsp:nvSpPr>
      <dsp:spPr>
        <a:xfrm>
          <a:off x="4373525" y="4545673"/>
          <a:ext cx="256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6017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95133" y="4584993"/>
        <a:ext cx="12800" cy="12800"/>
      </dsp:txXfrm>
    </dsp:sp>
    <dsp:sp modelId="{DAF98CDF-F301-654A-A738-883842FFF8D7}">
      <dsp:nvSpPr>
        <dsp:cNvPr id="0" name=""/>
        <dsp:cNvSpPr/>
      </dsp:nvSpPr>
      <dsp:spPr>
        <a:xfrm>
          <a:off x="4373525" y="4103556"/>
          <a:ext cx="256017" cy="487837"/>
        </a:xfrm>
        <a:custGeom>
          <a:avLst/>
          <a:gdLst/>
          <a:ahLst/>
          <a:cxnLst/>
          <a:rect l="0" t="0" r="0" b="0"/>
          <a:pathLst>
            <a:path>
              <a:moveTo>
                <a:pt x="0" y="487837"/>
              </a:moveTo>
              <a:lnTo>
                <a:pt x="128008" y="487837"/>
              </a:lnTo>
              <a:lnTo>
                <a:pt x="128008" y="0"/>
              </a:lnTo>
              <a:lnTo>
                <a:pt x="256017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87760" y="4333701"/>
        <a:ext cx="27546" cy="27546"/>
      </dsp:txXfrm>
    </dsp:sp>
    <dsp:sp modelId="{2C037B61-E50A-1045-AAFD-87F0D9947F97}">
      <dsp:nvSpPr>
        <dsp:cNvPr id="0" name=""/>
        <dsp:cNvSpPr/>
      </dsp:nvSpPr>
      <dsp:spPr>
        <a:xfrm>
          <a:off x="981631" y="3910481"/>
          <a:ext cx="256017" cy="68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008" y="0"/>
              </a:lnTo>
              <a:lnTo>
                <a:pt x="128008" y="680911"/>
              </a:lnTo>
              <a:lnTo>
                <a:pt x="256017" y="680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/>
        </a:p>
      </dsp:txBody>
      <dsp:txXfrm>
        <a:off x="1091453" y="4232751"/>
        <a:ext cx="36372" cy="36372"/>
      </dsp:txXfrm>
    </dsp:sp>
    <dsp:sp modelId="{5DE3F9E5-6F58-1548-9CD4-E6C64ABC49D4}">
      <dsp:nvSpPr>
        <dsp:cNvPr id="0" name=""/>
        <dsp:cNvSpPr/>
      </dsp:nvSpPr>
      <dsp:spPr>
        <a:xfrm>
          <a:off x="4373525" y="3127881"/>
          <a:ext cx="256017" cy="487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008" y="0"/>
              </a:lnTo>
              <a:lnTo>
                <a:pt x="128008" y="487837"/>
              </a:lnTo>
              <a:lnTo>
                <a:pt x="256017" y="4878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87760" y="3358026"/>
        <a:ext cx="27546" cy="27546"/>
      </dsp:txXfrm>
    </dsp:sp>
    <dsp:sp modelId="{60DF8B5C-A183-E446-B584-4FD94C717821}">
      <dsp:nvSpPr>
        <dsp:cNvPr id="0" name=""/>
        <dsp:cNvSpPr/>
      </dsp:nvSpPr>
      <dsp:spPr>
        <a:xfrm>
          <a:off x="4373525" y="3082161"/>
          <a:ext cx="256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6017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95133" y="3121480"/>
        <a:ext cx="12800" cy="12800"/>
      </dsp:txXfrm>
    </dsp:sp>
    <dsp:sp modelId="{F79FA92D-C2BF-B245-96A3-B82C1858D16C}">
      <dsp:nvSpPr>
        <dsp:cNvPr id="0" name=""/>
        <dsp:cNvSpPr/>
      </dsp:nvSpPr>
      <dsp:spPr>
        <a:xfrm>
          <a:off x="4373525" y="2640043"/>
          <a:ext cx="256017" cy="487837"/>
        </a:xfrm>
        <a:custGeom>
          <a:avLst/>
          <a:gdLst/>
          <a:ahLst/>
          <a:cxnLst/>
          <a:rect l="0" t="0" r="0" b="0"/>
          <a:pathLst>
            <a:path>
              <a:moveTo>
                <a:pt x="0" y="487837"/>
              </a:moveTo>
              <a:lnTo>
                <a:pt x="128008" y="487837"/>
              </a:lnTo>
              <a:lnTo>
                <a:pt x="128008" y="0"/>
              </a:lnTo>
              <a:lnTo>
                <a:pt x="256017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87760" y="2870189"/>
        <a:ext cx="27546" cy="27546"/>
      </dsp:txXfrm>
    </dsp:sp>
    <dsp:sp modelId="{000FB004-EC58-B843-9027-A2B8E8FA2931}">
      <dsp:nvSpPr>
        <dsp:cNvPr id="0" name=""/>
        <dsp:cNvSpPr/>
      </dsp:nvSpPr>
      <dsp:spPr>
        <a:xfrm>
          <a:off x="981631" y="3127881"/>
          <a:ext cx="256017" cy="782600"/>
        </a:xfrm>
        <a:custGeom>
          <a:avLst/>
          <a:gdLst/>
          <a:ahLst/>
          <a:cxnLst/>
          <a:rect l="0" t="0" r="0" b="0"/>
          <a:pathLst>
            <a:path>
              <a:moveTo>
                <a:pt x="0" y="782600"/>
              </a:moveTo>
              <a:lnTo>
                <a:pt x="128008" y="782600"/>
              </a:lnTo>
              <a:lnTo>
                <a:pt x="128008" y="0"/>
              </a:lnTo>
              <a:lnTo>
                <a:pt x="25601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/>
        </a:p>
      </dsp:txBody>
      <dsp:txXfrm>
        <a:off x="1089054" y="3498596"/>
        <a:ext cx="41170" cy="41170"/>
      </dsp:txXfrm>
    </dsp:sp>
    <dsp:sp modelId="{910713B9-EB04-2F42-A0D4-FEC2C6E69AA7}">
      <dsp:nvSpPr>
        <dsp:cNvPr id="0" name=""/>
        <dsp:cNvSpPr/>
      </dsp:nvSpPr>
      <dsp:spPr>
        <a:xfrm>
          <a:off x="4373525" y="1176531"/>
          <a:ext cx="256017" cy="975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008" y="0"/>
              </a:lnTo>
              <a:lnTo>
                <a:pt x="128008" y="975675"/>
              </a:lnTo>
              <a:lnTo>
                <a:pt x="256017" y="9756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76316" y="1639151"/>
        <a:ext cx="50435" cy="50435"/>
      </dsp:txXfrm>
    </dsp:sp>
    <dsp:sp modelId="{45926516-C476-024A-BE95-8449F4D14890}">
      <dsp:nvSpPr>
        <dsp:cNvPr id="0" name=""/>
        <dsp:cNvSpPr/>
      </dsp:nvSpPr>
      <dsp:spPr>
        <a:xfrm>
          <a:off x="4373525" y="1176531"/>
          <a:ext cx="256017" cy="487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008" y="0"/>
              </a:lnTo>
              <a:lnTo>
                <a:pt x="128008" y="487837"/>
              </a:lnTo>
              <a:lnTo>
                <a:pt x="256017" y="4878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87760" y="1406676"/>
        <a:ext cx="27546" cy="27546"/>
      </dsp:txXfrm>
    </dsp:sp>
    <dsp:sp modelId="{165CEAFD-AF06-7F45-A648-9929D940415E}">
      <dsp:nvSpPr>
        <dsp:cNvPr id="0" name=""/>
        <dsp:cNvSpPr/>
      </dsp:nvSpPr>
      <dsp:spPr>
        <a:xfrm>
          <a:off x="4373525" y="1130811"/>
          <a:ext cx="256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6017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95133" y="1170130"/>
        <a:ext cx="12800" cy="12800"/>
      </dsp:txXfrm>
    </dsp:sp>
    <dsp:sp modelId="{51E9018D-4822-3C42-B2DA-E498DA535719}">
      <dsp:nvSpPr>
        <dsp:cNvPr id="0" name=""/>
        <dsp:cNvSpPr/>
      </dsp:nvSpPr>
      <dsp:spPr>
        <a:xfrm>
          <a:off x="4373525" y="688693"/>
          <a:ext cx="256017" cy="487837"/>
        </a:xfrm>
        <a:custGeom>
          <a:avLst/>
          <a:gdLst/>
          <a:ahLst/>
          <a:cxnLst/>
          <a:rect l="0" t="0" r="0" b="0"/>
          <a:pathLst>
            <a:path>
              <a:moveTo>
                <a:pt x="0" y="487837"/>
              </a:moveTo>
              <a:lnTo>
                <a:pt x="128008" y="487837"/>
              </a:lnTo>
              <a:lnTo>
                <a:pt x="128008" y="0"/>
              </a:lnTo>
              <a:lnTo>
                <a:pt x="256017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87760" y="918839"/>
        <a:ext cx="27546" cy="27546"/>
      </dsp:txXfrm>
    </dsp:sp>
    <dsp:sp modelId="{91B349AC-F22B-594E-94AE-B1652FEDF279}">
      <dsp:nvSpPr>
        <dsp:cNvPr id="0" name=""/>
        <dsp:cNvSpPr/>
      </dsp:nvSpPr>
      <dsp:spPr>
        <a:xfrm>
          <a:off x="4373525" y="200856"/>
          <a:ext cx="273503" cy="975675"/>
        </a:xfrm>
        <a:custGeom>
          <a:avLst/>
          <a:gdLst/>
          <a:ahLst/>
          <a:cxnLst/>
          <a:rect l="0" t="0" r="0" b="0"/>
          <a:pathLst>
            <a:path>
              <a:moveTo>
                <a:pt x="0" y="975675"/>
              </a:moveTo>
              <a:lnTo>
                <a:pt x="136751" y="975675"/>
              </a:lnTo>
              <a:lnTo>
                <a:pt x="136751" y="0"/>
              </a:lnTo>
              <a:lnTo>
                <a:pt x="27350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484944" y="663361"/>
        <a:ext cx="50664" cy="50664"/>
      </dsp:txXfrm>
    </dsp:sp>
    <dsp:sp modelId="{7E0A5BBE-0506-6545-BC53-5AFC3C87DBDA}">
      <dsp:nvSpPr>
        <dsp:cNvPr id="0" name=""/>
        <dsp:cNvSpPr/>
      </dsp:nvSpPr>
      <dsp:spPr>
        <a:xfrm>
          <a:off x="981631" y="1176531"/>
          <a:ext cx="256017" cy="2733950"/>
        </a:xfrm>
        <a:custGeom>
          <a:avLst/>
          <a:gdLst/>
          <a:ahLst/>
          <a:cxnLst/>
          <a:rect l="0" t="0" r="0" b="0"/>
          <a:pathLst>
            <a:path>
              <a:moveTo>
                <a:pt x="0" y="2733950"/>
              </a:moveTo>
              <a:lnTo>
                <a:pt x="128008" y="2733950"/>
              </a:lnTo>
              <a:lnTo>
                <a:pt x="128008" y="0"/>
              </a:lnTo>
              <a:lnTo>
                <a:pt x="25601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/>
        </a:p>
      </dsp:txBody>
      <dsp:txXfrm>
        <a:off x="1040992" y="2474858"/>
        <a:ext cx="137295" cy="137295"/>
      </dsp:txXfrm>
    </dsp:sp>
    <dsp:sp modelId="{184C0623-34D8-C549-B8A8-2DB7E3BB2791}">
      <dsp:nvSpPr>
        <dsp:cNvPr id="0" name=""/>
        <dsp:cNvSpPr/>
      </dsp:nvSpPr>
      <dsp:spPr>
        <a:xfrm rot="16200000">
          <a:off x="-981051" y="3640893"/>
          <a:ext cx="3386187" cy="539177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>
              <a:solidFill>
                <a:srgbClr val="000000"/>
              </a:solidFill>
            </a:rPr>
            <a:t>Layer</a:t>
          </a:r>
          <a:endParaRPr lang="zh-TW" altLang="en-US" sz="3600" b="1" kern="1200" dirty="0">
            <a:solidFill>
              <a:srgbClr val="000000"/>
            </a:solidFill>
          </a:endParaRPr>
        </a:p>
      </dsp:txBody>
      <dsp:txXfrm>
        <a:off x="-981051" y="3640893"/>
        <a:ext cx="3386187" cy="539177"/>
      </dsp:txXfrm>
    </dsp:sp>
    <dsp:sp modelId="{3A07DF1B-4DB5-D049-B1B4-B033C383DF83}">
      <dsp:nvSpPr>
        <dsp:cNvPr id="0" name=""/>
        <dsp:cNvSpPr/>
      </dsp:nvSpPr>
      <dsp:spPr>
        <a:xfrm>
          <a:off x="1237648" y="968685"/>
          <a:ext cx="3135876" cy="415692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0" i="0" kern="120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TiledMapServiceLayer</a:t>
          </a:r>
          <a:endParaRPr lang="zh-TW" altLang="en-US" sz="2000" b="0" i="0" kern="120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sp:txBody>
      <dsp:txXfrm>
        <a:off x="1237648" y="968685"/>
        <a:ext cx="3135876" cy="415692"/>
      </dsp:txXfrm>
    </dsp:sp>
    <dsp:sp modelId="{ECB1A53A-9A7D-654F-930A-E0DEED370C06}">
      <dsp:nvSpPr>
        <dsp:cNvPr id="0" name=""/>
        <dsp:cNvSpPr/>
      </dsp:nvSpPr>
      <dsp:spPr>
        <a:xfrm>
          <a:off x="4647028" y="5721"/>
          <a:ext cx="4043176" cy="390270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ArcGISTiledMapServiceLayer</a:t>
          </a:r>
          <a:endParaRPr lang="zh-TW" altLang="en-US" sz="2000" kern="1200" dirty="0">
            <a:solidFill>
              <a:srgbClr val="000000"/>
            </a:solidFill>
          </a:endParaRPr>
        </a:p>
      </dsp:txBody>
      <dsp:txXfrm>
        <a:off x="4647028" y="5721"/>
        <a:ext cx="4043176" cy="390270"/>
      </dsp:txXfrm>
    </dsp:sp>
    <dsp:sp modelId="{9E57E08F-69D5-9447-830F-EBAD201C159F}">
      <dsp:nvSpPr>
        <dsp:cNvPr id="0" name=""/>
        <dsp:cNvSpPr/>
      </dsp:nvSpPr>
      <dsp:spPr>
        <a:xfrm>
          <a:off x="4629542" y="493558"/>
          <a:ext cx="4072003" cy="390270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VETiledLayer</a:t>
          </a:r>
          <a:endParaRPr lang="zh-TW" altLang="en-US" sz="2000" kern="1200" dirty="0">
            <a:solidFill>
              <a:srgbClr val="000000"/>
            </a:solidFill>
          </a:endParaRPr>
        </a:p>
      </dsp:txBody>
      <dsp:txXfrm>
        <a:off x="4629542" y="493558"/>
        <a:ext cx="4072003" cy="390270"/>
      </dsp:txXfrm>
    </dsp:sp>
    <dsp:sp modelId="{752190DF-6F5D-604A-9EA8-D02B97E7EA4E}">
      <dsp:nvSpPr>
        <dsp:cNvPr id="0" name=""/>
        <dsp:cNvSpPr/>
      </dsp:nvSpPr>
      <dsp:spPr>
        <a:xfrm>
          <a:off x="4629542" y="981396"/>
          <a:ext cx="4072003" cy="390270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OpenStreetMapLayer</a:t>
          </a:r>
          <a:endParaRPr lang="zh-TW" altLang="en-US" sz="2000" kern="1200" dirty="0">
            <a:solidFill>
              <a:srgbClr val="000000"/>
            </a:solidFill>
          </a:endParaRPr>
        </a:p>
      </dsp:txBody>
      <dsp:txXfrm>
        <a:off x="4629542" y="981396"/>
        <a:ext cx="4072003" cy="390270"/>
      </dsp:txXfrm>
    </dsp:sp>
    <dsp:sp modelId="{60ED0D58-B939-F440-BAF0-871F2CBA7952}">
      <dsp:nvSpPr>
        <dsp:cNvPr id="0" name=""/>
        <dsp:cNvSpPr/>
      </dsp:nvSpPr>
      <dsp:spPr>
        <a:xfrm>
          <a:off x="4629542" y="1469233"/>
          <a:ext cx="4072003" cy="390270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WMTSLayer</a:t>
          </a:r>
          <a:endParaRPr lang="zh-TW" altLang="en-US" sz="2000" kern="1200" dirty="0">
            <a:solidFill>
              <a:srgbClr val="000000"/>
            </a:solidFill>
          </a:endParaRPr>
        </a:p>
      </dsp:txBody>
      <dsp:txXfrm>
        <a:off x="4629542" y="1469233"/>
        <a:ext cx="4072003" cy="390270"/>
      </dsp:txXfrm>
    </dsp:sp>
    <dsp:sp modelId="{1B08A5B1-1041-4C47-9C52-1DFEA31082BA}">
      <dsp:nvSpPr>
        <dsp:cNvPr id="0" name=""/>
        <dsp:cNvSpPr/>
      </dsp:nvSpPr>
      <dsp:spPr>
        <a:xfrm>
          <a:off x="4629542" y="1957071"/>
          <a:ext cx="4072003" cy="390270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WebTiledLayer</a:t>
          </a:r>
          <a:endParaRPr lang="zh-TW" altLang="en-US" sz="2000" kern="1200" dirty="0">
            <a:solidFill>
              <a:srgbClr val="000000"/>
            </a:solidFill>
          </a:endParaRPr>
        </a:p>
      </dsp:txBody>
      <dsp:txXfrm>
        <a:off x="4629542" y="1957071"/>
        <a:ext cx="4072003" cy="390270"/>
      </dsp:txXfrm>
    </dsp:sp>
    <dsp:sp modelId="{E93C6452-5626-8E40-B654-22E6D10BF460}">
      <dsp:nvSpPr>
        <dsp:cNvPr id="0" name=""/>
        <dsp:cNvSpPr/>
      </dsp:nvSpPr>
      <dsp:spPr>
        <a:xfrm>
          <a:off x="1237648" y="2920035"/>
          <a:ext cx="3135876" cy="415692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0" i="0" kern="120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DynamicMapServiceLayer</a:t>
          </a:r>
          <a:endParaRPr lang="zh-TW" altLang="en-US" sz="2000" b="0" i="0" kern="120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sp:txBody>
      <dsp:txXfrm>
        <a:off x="1237648" y="2920035"/>
        <a:ext cx="3135876" cy="415692"/>
      </dsp:txXfrm>
    </dsp:sp>
    <dsp:sp modelId="{02BCA070-7F6B-FC4F-B9F2-3FA7E0C20BD3}">
      <dsp:nvSpPr>
        <dsp:cNvPr id="0" name=""/>
        <dsp:cNvSpPr/>
      </dsp:nvSpPr>
      <dsp:spPr>
        <a:xfrm>
          <a:off x="4629542" y="2444908"/>
          <a:ext cx="4047937" cy="390270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ArcGISDynamicMapServiceLayer</a:t>
          </a:r>
          <a:endParaRPr lang="zh-TW" altLang="en-US" sz="2000" b="1" kern="1200" baseline="0" dirty="0">
            <a:solidFill>
              <a:srgbClr val="000000"/>
            </a:solidFill>
          </a:endParaRPr>
        </a:p>
      </dsp:txBody>
      <dsp:txXfrm>
        <a:off x="4629542" y="2444908"/>
        <a:ext cx="4047937" cy="390270"/>
      </dsp:txXfrm>
    </dsp:sp>
    <dsp:sp modelId="{55D87710-B164-634E-8B28-F9FE1FFC1C17}">
      <dsp:nvSpPr>
        <dsp:cNvPr id="0" name=""/>
        <dsp:cNvSpPr/>
      </dsp:nvSpPr>
      <dsp:spPr>
        <a:xfrm>
          <a:off x="4629542" y="2932746"/>
          <a:ext cx="4047937" cy="390270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ArcGISImageServiceLaye</a:t>
          </a:r>
          <a:endParaRPr lang="zh-TW" altLang="en-US" sz="2000" b="1" kern="1200" baseline="0" dirty="0">
            <a:solidFill>
              <a:srgbClr val="000000"/>
            </a:solidFill>
          </a:endParaRPr>
        </a:p>
      </dsp:txBody>
      <dsp:txXfrm>
        <a:off x="4629542" y="2932746"/>
        <a:ext cx="4047937" cy="390270"/>
      </dsp:txXfrm>
    </dsp:sp>
    <dsp:sp modelId="{A8F27E3A-B0F7-1741-BA26-F87F76492B05}">
      <dsp:nvSpPr>
        <dsp:cNvPr id="0" name=""/>
        <dsp:cNvSpPr/>
      </dsp:nvSpPr>
      <dsp:spPr>
        <a:xfrm>
          <a:off x="4629542" y="3420583"/>
          <a:ext cx="4047937" cy="390270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WMSLayer</a:t>
          </a:r>
          <a:endParaRPr lang="zh-TW" altLang="en-US" sz="2000" b="1" kern="1200" baseline="0" dirty="0">
            <a:solidFill>
              <a:srgbClr val="000000"/>
            </a:solidFill>
          </a:endParaRPr>
        </a:p>
      </dsp:txBody>
      <dsp:txXfrm>
        <a:off x="4629542" y="3420583"/>
        <a:ext cx="4047937" cy="390270"/>
      </dsp:txXfrm>
    </dsp:sp>
    <dsp:sp modelId="{B05764EB-2B9B-A248-B8D6-17ADBC2DD8FB}">
      <dsp:nvSpPr>
        <dsp:cNvPr id="0" name=""/>
        <dsp:cNvSpPr/>
      </dsp:nvSpPr>
      <dsp:spPr>
        <a:xfrm>
          <a:off x="1237648" y="4383547"/>
          <a:ext cx="3135876" cy="415692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0" i="0" kern="120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GraphicsLayer</a:t>
          </a:r>
          <a:endParaRPr lang="zh-TW" altLang="en-US" sz="2000" b="0" i="0" kern="120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sp:txBody>
      <dsp:txXfrm>
        <a:off x="1237648" y="4383547"/>
        <a:ext cx="3135876" cy="415692"/>
      </dsp:txXfrm>
    </dsp:sp>
    <dsp:sp modelId="{22CC9416-9984-3C47-A013-03FED59F31C7}">
      <dsp:nvSpPr>
        <dsp:cNvPr id="0" name=""/>
        <dsp:cNvSpPr/>
      </dsp:nvSpPr>
      <dsp:spPr>
        <a:xfrm>
          <a:off x="4629542" y="3908421"/>
          <a:ext cx="4047937" cy="390270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FeatureLayer</a:t>
          </a:r>
          <a:endParaRPr lang="zh-TW" altLang="en-US" sz="2000" b="1" kern="1200" baseline="0" dirty="0">
            <a:solidFill>
              <a:srgbClr val="000000"/>
            </a:solidFill>
          </a:endParaRPr>
        </a:p>
      </dsp:txBody>
      <dsp:txXfrm>
        <a:off x="4629542" y="3908421"/>
        <a:ext cx="4047937" cy="390270"/>
      </dsp:txXfrm>
    </dsp:sp>
    <dsp:sp modelId="{03B704CC-690F-8D49-80C7-4E61B9743FDD}">
      <dsp:nvSpPr>
        <dsp:cNvPr id="0" name=""/>
        <dsp:cNvSpPr/>
      </dsp:nvSpPr>
      <dsp:spPr>
        <a:xfrm>
          <a:off x="4629542" y="4396258"/>
          <a:ext cx="4047937" cy="390270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ArcGISImageServiceVectorLayer</a:t>
          </a:r>
          <a:r>
            <a:rPr lang="en-US" altLang="zh-TW" sz="2000" kern="1200" dirty="0" smtClean="0">
              <a:solidFill>
                <a:srgbClr val="000000"/>
              </a:solidFill>
            </a:rPr>
            <a:t> </a:t>
          </a:r>
          <a:endParaRPr lang="zh-TW" altLang="en-US" sz="2000" kern="1200" dirty="0">
            <a:solidFill>
              <a:srgbClr val="000000"/>
            </a:solidFill>
          </a:endParaRPr>
        </a:p>
      </dsp:txBody>
      <dsp:txXfrm>
        <a:off x="4629542" y="4396258"/>
        <a:ext cx="4047937" cy="390270"/>
      </dsp:txXfrm>
    </dsp:sp>
    <dsp:sp modelId="{DB13F15E-F17A-644F-89F3-F5185A291766}">
      <dsp:nvSpPr>
        <dsp:cNvPr id="0" name=""/>
        <dsp:cNvSpPr/>
      </dsp:nvSpPr>
      <dsp:spPr>
        <a:xfrm>
          <a:off x="4629542" y="4884096"/>
          <a:ext cx="4047937" cy="390270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solidFill>
                <a:srgbClr val="000000"/>
              </a:solidFill>
            </a:rPr>
            <a:t>LabelLayer</a:t>
          </a:r>
          <a:endParaRPr lang="zh-TW" altLang="en-US" sz="2000" kern="1200" dirty="0">
            <a:solidFill>
              <a:srgbClr val="000000"/>
            </a:solidFill>
          </a:endParaRPr>
        </a:p>
      </dsp:txBody>
      <dsp:txXfrm>
        <a:off x="4629542" y="4884096"/>
        <a:ext cx="4047937" cy="390270"/>
      </dsp:txXfrm>
    </dsp:sp>
    <dsp:sp modelId="{1B034DC2-66D2-2E48-BC11-00C7BEEB65AF}">
      <dsp:nvSpPr>
        <dsp:cNvPr id="0" name=""/>
        <dsp:cNvSpPr/>
      </dsp:nvSpPr>
      <dsp:spPr>
        <a:xfrm>
          <a:off x="1237648" y="4896807"/>
          <a:ext cx="3135876" cy="415692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0" i="0" kern="120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MapImageLayer</a:t>
          </a:r>
          <a:endParaRPr lang="zh-TW" altLang="en-US" sz="2000" b="0" i="0" kern="120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sp:txBody>
      <dsp:txXfrm>
        <a:off x="1237648" y="4896807"/>
        <a:ext cx="3135876" cy="415692"/>
      </dsp:txXfrm>
    </dsp:sp>
    <dsp:sp modelId="{8801F7BE-1C6F-6B42-A889-5C9EF23E4C24}">
      <dsp:nvSpPr>
        <dsp:cNvPr id="0" name=""/>
        <dsp:cNvSpPr/>
      </dsp:nvSpPr>
      <dsp:spPr>
        <a:xfrm>
          <a:off x="1237648" y="5410067"/>
          <a:ext cx="3135876" cy="415692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0" i="0" kern="120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RasterLayer</a:t>
          </a:r>
          <a:endParaRPr lang="zh-TW" altLang="en-US" sz="2000" b="0" i="0" kern="120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sp:txBody>
      <dsp:txXfrm>
        <a:off x="1237648" y="5410067"/>
        <a:ext cx="3135876" cy="415692"/>
      </dsp:txXfrm>
    </dsp:sp>
    <dsp:sp modelId="{218D1178-03F3-1F4E-8F2A-A019F36C3652}">
      <dsp:nvSpPr>
        <dsp:cNvPr id="0" name=""/>
        <dsp:cNvSpPr/>
      </dsp:nvSpPr>
      <dsp:spPr>
        <a:xfrm>
          <a:off x="1237648" y="5923326"/>
          <a:ext cx="3135876" cy="415692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0" i="0" kern="1200" baseline="0" dirty="0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KML Layer</a:t>
          </a:r>
          <a:endParaRPr lang="zh-TW" altLang="en-US" sz="2000" b="0" i="0" kern="120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sp:txBody>
      <dsp:txXfrm>
        <a:off x="1237648" y="5923326"/>
        <a:ext cx="3135876" cy="415692"/>
      </dsp:txXfrm>
    </dsp:sp>
    <dsp:sp modelId="{08BD9A48-3D4C-0F4F-A18C-6E23BD36CB20}">
      <dsp:nvSpPr>
        <dsp:cNvPr id="0" name=""/>
        <dsp:cNvSpPr/>
      </dsp:nvSpPr>
      <dsp:spPr>
        <a:xfrm>
          <a:off x="1237648" y="6436586"/>
          <a:ext cx="3135876" cy="415692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0" i="0" kern="1200" baseline="0" dirty="0" err="1" smtClean="0">
              <a:solidFill>
                <a:schemeClr val="tx1"/>
              </a:solidFill>
              <a:latin typeface="Helvetica Neue"/>
              <a:ea typeface="黑体"/>
              <a:cs typeface="Helvetica Neue"/>
            </a:rPr>
            <a:t>GeoRSSLayer</a:t>
          </a:r>
          <a:endParaRPr lang="zh-TW" altLang="en-US" sz="2000" b="0" i="0" kern="1200" baseline="0" dirty="0">
            <a:solidFill>
              <a:schemeClr val="tx1"/>
            </a:solidFill>
            <a:latin typeface="Helvetica Neue"/>
            <a:ea typeface="黑体"/>
            <a:cs typeface="Helvetica Neue"/>
          </a:endParaRPr>
        </a:p>
      </dsp:txBody>
      <dsp:txXfrm>
        <a:off x="1237648" y="6436586"/>
        <a:ext cx="3135876" cy="415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281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577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6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11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84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24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098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77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05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917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10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B86F-0E32-A34C-823D-3524549D697B}" type="datetimeFigureOut">
              <a:rPr kumimoji="1" lang="zh-TW" altLang="en-US" smtClean="0"/>
              <a:t>15/5/19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63D3-D2DB-B341-9298-1B06B6913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53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6" name="資料圖表 5"/>
          <p:cNvGraphicFramePr/>
          <p:nvPr>
            <p:extLst>
              <p:ext uri="{D42A27DB-BD31-4B8C-83A1-F6EECF244321}">
                <p14:modId xmlns:p14="http://schemas.microsoft.com/office/powerpoint/2010/main" val="536818495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9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20</Words>
  <Application>Microsoft Macintosh PowerPoint</Application>
  <PresentationFormat>如螢幕大小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中央研究院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譯聰 郭</dc:creator>
  <cp:lastModifiedBy>譯聰 郭</cp:lastModifiedBy>
  <cp:revision>4</cp:revision>
  <dcterms:created xsi:type="dcterms:W3CDTF">2015-05-19T13:54:03Z</dcterms:created>
  <dcterms:modified xsi:type="dcterms:W3CDTF">2015-05-19T14:30:56Z</dcterms:modified>
</cp:coreProperties>
</file>