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036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8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31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48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9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3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36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900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940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78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690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381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326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3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045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8982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42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0FC8CE-0CCC-744B-95DB-065F54F9FAE5}" type="datetimeFigureOut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115EDD-28A8-B043-8B07-4501D3033A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33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 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Final</a:t>
            </a:r>
            <a:r>
              <a:rPr kumimoji="1" lang="zh-CN" alt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kumimoji="1" lang="en-US" altLang="zh-CN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Presentation </a:t>
            </a:r>
            <a:br>
              <a:rPr kumimoji="1" lang="en-US" altLang="zh-CN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kumimoji="1" lang="en-US" altLang="zh-CN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CMPT215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kumimoji="1" lang="en-US" altLang="zh-CN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kumimoji="1" lang="en-US" altLang="zh-CN" sz="40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r>
              <a:rPr kumimoji="1" lang="en-US" altLang="zh-CN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Present</a:t>
            </a:r>
            <a:r>
              <a:rPr kumimoji="1" lang="zh-CN" alt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kumimoji="1" lang="en-US" altLang="zh-CN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by</a:t>
            </a:r>
            <a:r>
              <a:rPr kumimoji="1" lang="zh-CN" alt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kumimoji="1" lang="en-US" altLang="zh-CN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Group</a:t>
            </a:r>
            <a:r>
              <a:rPr kumimoji="1" lang="zh-CN" alt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kumimoji="1" lang="en-US" altLang="zh-CN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of</a:t>
            </a:r>
            <a:r>
              <a:rPr kumimoji="1" lang="zh-CN" alt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kumimoji="1" lang="en-US" altLang="zh-CN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Hello</a:t>
            </a:r>
            <a:r>
              <a:rPr kumimoji="1" lang="zh-CN" alt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kumimoji="1" lang="en-US" altLang="zh-CN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215</a:t>
            </a:r>
          </a:p>
          <a:p>
            <a:endParaRPr kumimoji="1" lang="en-US" altLang="zh-CN" sz="4000" dirty="0" smtClean="0"/>
          </a:p>
          <a:p>
            <a:endParaRPr kumimoji="1" lang="en-US" altLang="zh-CN" sz="400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7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7008"/>
          </a:xfrm>
        </p:spPr>
        <p:txBody>
          <a:bodyPr>
            <a:normAutofit/>
          </a:bodyPr>
          <a:lstStyle/>
          <a:p>
            <a:pPr algn="ctr"/>
            <a:r>
              <a:rPr kumimoji="1" lang="en-CA" altLang="zh-CN" sz="80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For Listening</a:t>
            </a:r>
            <a:endParaRPr kumimoji="1"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021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en-US" altLang="zh-CN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Members</a:t>
            </a:r>
            <a:r>
              <a:rPr kumimoji="1" lang="zh-CN" alt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kumimoji="1" lang="en-US" altLang="zh-CN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of</a:t>
            </a:r>
            <a:r>
              <a:rPr kumimoji="1" lang="zh-CN" alt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kumimoji="1" lang="en-US" altLang="zh-CN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Hello215</a:t>
            </a:r>
            <a:endParaRPr kumimoji="1"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505820" y="2214694"/>
            <a:ext cx="7180359" cy="342410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kumimoji="1" lang="en-US" altLang="zh-CN" sz="2500" dirty="0" smtClean="0">
                <a:solidFill>
                  <a:schemeClr val="accent2"/>
                </a:solidFill>
              </a:rPr>
              <a:t>Hao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Li: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3</a:t>
            </a:r>
            <a:r>
              <a:rPr kumimoji="1" lang="en-US" altLang="zh-CN" sz="2500" baseline="30000" dirty="0" smtClean="0">
                <a:solidFill>
                  <a:schemeClr val="accent2"/>
                </a:solidFill>
              </a:rPr>
              <a:t>rd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year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err="1" smtClean="0">
                <a:solidFill>
                  <a:schemeClr val="accent2"/>
                </a:solidFill>
              </a:rPr>
              <a:t>cs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student</a:t>
            </a:r>
          </a:p>
          <a:p>
            <a:pPr>
              <a:lnSpc>
                <a:spcPct val="170000"/>
              </a:lnSpc>
            </a:pPr>
            <a:r>
              <a:rPr kumimoji="1" lang="en-US" altLang="zh-CN" sz="2500" dirty="0" err="1" smtClean="0">
                <a:solidFill>
                  <a:schemeClr val="accent2"/>
                </a:solidFill>
              </a:rPr>
              <a:t>Yinsheng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Dong: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3</a:t>
            </a:r>
            <a:r>
              <a:rPr kumimoji="1" lang="en-US" altLang="zh-CN" sz="2500" baseline="30000" dirty="0" smtClean="0">
                <a:solidFill>
                  <a:schemeClr val="accent2"/>
                </a:solidFill>
              </a:rPr>
              <a:t>rd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year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err="1" smtClean="0">
                <a:solidFill>
                  <a:schemeClr val="accent2"/>
                </a:solidFill>
              </a:rPr>
              <a:t>cs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student</a:t>
            </a:r>
          </a:p>
          <a:p>
            <a:pPr>
              <a:lnSpc>
                <a:spcPct val="170000"/>
              </a:lnSpc>
            </a:pPr>
            <a:r>
              <a:rPr kumimoji="1" lang="en-US" altLang="zh-CN" sz="2500" dirty="0" err="1" smtClean="0">
                <a:solidFill>
                  <a:schemeClr val="accent2"/>
                </a:solidFill>
              </a:rPr>
              <a:t>Yanzhao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Lu: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3</a:t>
            </a:r>
            <a:r>
              <a:rPr kumimoji="1" lang="en-US" altLang="zh-CN" sz="2500" baseline="30000" dirty="0" smtClean="0">
                <a:solidFill>
                  <a:schemeClr val="accent2"/>
                </a:solidFill>
              </a:rPr>
              <a:t>rd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year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err="1" smtClean="0">
                <a:solidFill>
                  <a:schemeClr val="accent2"/>
                </a:solidFill>
              </a:rPr>
              <a:t>cs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student</a:t>
            </a:r>
          </a:p>
          <a:p>
            <a:pPr>
              <a:lnSpc>
                <a:spcPct val="170000"/>
              </a:lnSpc>
            </a:pPr>
            <a:r>
              <a:rPr kumimoji="1" lang="en-US" altLang="zh-CN" sz="2500" dirty="0" err="1" smtClean="0">
                <a:solidFill>
                  <a:schemeClr val="accent2"/>
                </a:solidFill>
              </a:rPr>
              <a:t>Jinyang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Liu: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3</a:t>
            </a:r>
            <a:r>
              <a:rPr kumimoji="1" lang="en-US" altLang="zh-CN" sz="2500" baseline="30000" dirty="0" smtClean="0">
                <a:solidFill>
                  <a:schemeClr val="accent2"/>
                </a:solidFill>
              </a:rPr>
              <a:t>rd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year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err="1" smtClean="0">
                <a:solidFill>
                  <a:schemeClr val="accent2"/>
                </a:solidFill>
              </a:rPr>
              <a:t>cs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student</a:t>
            </a:r>
          </a:p>
          <a:p>
            <a:pPr>
              <a:lnSpc>
                <a:spcPct val="170000"/>
              </a:lnSpc>
            </a:pPr>
            <a:r>
              <a:rPr kumimoji="1" lang="en-US" altLang="zh-CN" sz="2500" dirty="0" err="1" smtClean="0">
                <a:solidFill>
                  <a:schemeClr val="accent2"/>
                </a:solidFill>
              </a:rPr>
              <a:t>Zhihao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Lin: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4</a:t>
            </a:r>
            <a:r>
              <a:rPr kumimoji="1" lang="en-US" altLang="zh-CN" sz="2500" baseline="30000" dirty="0" smtClean="0">
                <a:solidFill>
                  <a:schemeClr val="accent2"/>
                </a:solidFill>
              </a:rPr>
              <a:t>th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year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err="1" smtClean="0">
                <a:solidFill>
                  <a:schemeClr val="accent2"/>
                </a:solidFill>
              </a:rPr>
              <a:t>cs</a:t>
            </a:r>
            <a:r>
              <a:rPr kumimoji="1" lang="zh-CN" altLang="en-US" sz="25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2500" dirty="0" smtClean="0">
                <a:solidFill>
                  <a:schemeClr val="accent2"/>
                </a:solidFill>
              </a:rPr>
              <a:t>student</a:t>
            </a:r>
            <a:endParaRPr kumimoji="1" lang="zh-CN" altLang="en-US" sz="2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2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altLang="zh-CN" sz="8000" b="1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Project Introduction</a:t>
            </a:r>
            <a:endParaRPr lang="zh-CN" altLang="en-US" sz="80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CA" altLang="zh-CN" sz="4000" dirty="0" smtClean="0"/>
              <a:t>Project Name: Student Recording System</a:t>
            </a:r>
          </a:p>
          <a:p>
            <a:r>
              <a:rPr kumimoji="1" lang="en-CA" altLang="zh-CN" sz="4000" dirty="0" smtClean="0"/>
              <a:t>Project Functions: </a:t>
            </a:r>
          </a:p>
          <a:p>
            <a:pPr lvl="6"/>
            <a:r>
              <a:rPr kumimoji="1" lang="en-US" altLang="zh-CN" sz="3000" dirty="0" smtClean="0"/>
              <a:t>Addition</a:t>
            </a:r>
            <a:endParaRPr kumimoji="1" lang="en-CA" altLang="zh-CN" sz="3000" dirty="0" smtClean="0"/>
          </a:p>
          <a:p>
            <a:pPr lvl="6"/>
            <a:r>
              <a:rPr kumimoji="1" lang="en-US" altLang="zh-CN" sz="3000" dirty="0" smtClean="0"/>
              <a:t>Modification</a:t>
            </a:r>
            <a:endParaRPr kumimoji="1" lang="en-CA" altLang="zh-CN" sz="3000" dirty="0" smtClean="0"/>
          </a:p>
          <a:p>
            <a:pPr lvl="6"/>
            <a:r>
              <a:rPr kumimoji="1" lang="en-US" altLang="zh-CN" sz="3000" dirty="0" smtClean="0"/>
              <a:t>calculation</a:t>
            </a:r>
          </a:p>
          <a:p>
            <a:pPr lvl="6"/>
            <a:r>
              <a:rPr kumimoji="1" lang="en-US" altLang="zh-CN" sz="3000" dirty="0" smtClean="0"/>
              <a:t>Remove</a:t>
            </a:r>
            <a:endParaRPr kumimoji="1" lang="en-CA" altLang="zh-CN" sz="3000" dirty="0" smtClean="0"/>
          </a:p>
          <a:p>
            <a:pPr lvl="6"/>
            <a:r>
              <a:rPr kumimoji="1" lang="en-CA" altLang="zh-CN" sz="3000" dirty="0" smtClean="0"/>
              <a:t>Print</a:t>
            </a:r>
            <a:endParaRPr kumimoji="1" lang="en-CA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19517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68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Ideal</a:t>
            </a:r>
            <a:r>
              <a:rPr kumimoji="1" lang="zh-CN" altLang="en-US" sz="68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kumimoji="1" lang="en-US" altLang="zh-CN" sz="68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Code</a:t>
            </a:r>
            <a:r>
              <a:rPr kumimoji="1" lang="zh-CN" altLang="en-US" sz="68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kumimoji="1" lang="en-US" altLang="zh-CN" sz="68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</a:t>
            </a:r>
            <a:endParaRPr kumimoji="1" lang="zh-CN" altLang="en-US" sz="6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098817"/>
            <a:ext cx="5419293" cy="4759183"/>
          </a:xfrm>
        </p:spPr>
        <p:txBody>
          <a:bodyPr>
            <a:noAutofit/>
          </a:bodyPr>
          <a:lstStyle/>
          <a:p>
            <a:r>
              <a:rPr kumimoji="1" lang="en-CA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Save data in array</a:t>
            </a:r>
          </a:p>
          <a:p>
            <a:r>
              <a:rPr kumimoji="1" lang="en-CA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Read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search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CA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data  </a:t>
            </a:r>
            <a:r>
              <a:rPr kumimoji="1" lang="en-CA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from array</a:t>
            </a:r>
          </a:p>
          <a:p>
            <a:r>
              <a:rPr kumimoji="1" lang="en-CA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Modify data in array</a:t>
            </a:r>
          </a:p>
          <a:p>
            <a:r>
              <a:rPr kumimoji="1" lang="en-CA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Calculate numbers from array</a:t>
            </a:r>
          </a:p>
          <a:p>
            <a:r>
              <a:rPr kumimoji="1" lang="en-CA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Write back </a:t>
            </a:r>
            <a:r>
              <a:rPr kumimoji="1" lang="en-CA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</a:p>
          <a:p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Create</a:t>
            </a:r>
            <a:r>
              <a:rPr kumimoji="1" lang="zh-CN" altLang="en-US" sz="23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Interactive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UI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our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project</a:t>
            </a:r>
            <a:endParaRPr kumimoji="1" lang="zh-CN" altLang="en-US" sz="2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67" y="2214694"/>
            <a:ext cx="5130800" cy="44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CA" altLang="zh-CN" sz="66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</a:t>
            </a:r>
            <a:r>
              <a:rPr kumimoji="1" lang="en-CA" altLang="zh-CN" sz="6600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Does the Code Do</a:t>
            </a:r>
            <a:endParaRPr kumimoji="1"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792759" cy="4016775"/>
          </a:xfrm>
        </p:spPr>
        <p:txBody>
          <a:bodyPr>
            <a:normAutofit fontScale="92500" lnSpcReduction="20000"/>
          </a:bodyPr>
          <a:lstStyle/>
          <a:p>
            <a:r>
              <a:rPr kumimoji="1" lang="en-CA" altLang="zh-CN" sz="3200" dirty="0" smtClean="0"/>
              <a:t>Save data in array</a:t>
            </a:r>
          </a:p>
          <a:p>
            <a:r>
              <a:rPr kumimoji="1" lang="en-CA" altLang="zh-CN" sz="3200" dirty="0" smtClean="0"/>
              <a:t>Read </a:t>
            </a:r>
            <a:r>
              <a:rPr kumimoji="1" lang="en-US" altLang="zh-CN" sz="3200" dirty="0" smtClean="0"/>
              <a:t>and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search</a:t>
            </a:r>
            <a:r>
              <a:rPr kumimoji="1" lang="zh-CN" altLang="en-US" sz="3200" dirty="0" smtClean="0"/>
              <a:t> </a:t>
            </a:r>
            <a:r>
              <a:rPr kumimoji="1" lang="en-CA" altLang="zh-CN" sz="3200" dirty="0" smtClean="0"/>
              <a:t>data </a:t>
            </a:r>
            <a:r>
              <a:rPr kumimoji="1" lang="en-CA" altLang="zh-CN" sz="3200" dirty="0" smtClean="0"/>
              <a:t>from array</a:t>
            </a:r>
          </a:p>
          <a:p>
            <a:r>
              <a:rPr kumimoji="1" lang="en-CA" altLang="zh-CN" sz="3200" dirty="0" smtClean="0"/>
              <a:t>Delete data in array</a:t>
            </a:r>
          </a:p>
          <a:p>
            <a:r>
              <a:rPr kumimoji="1" lang="en-CA" altLang="zh-CN" sz="3200" dirty="0" smtClean="0"/>
              <a:t>Print data from </a:t>
            </a:r>
            <a:r>
              <a:rPr kumimoji="1" lang="en-CA" altLang="zh-CN" sz="3200" dirty="0" smtClean="0"/>
              <a:t>array</a:t>
            </a:r>
          </a:p>
          <a:p>
            <a:r>
              <a:rPr kumimoji="1" lang="en-US" altLang="zh-CN" sz="3200" dirty="0" smtClean="0"/>
              <a:t>Calculate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student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average</a:t>
            </a:r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4694"/>
            <a:ext cx="5226756" cy="39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600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Not</a:t>
            </a:r>
            <a:r>
              <a:rPr kumimoji="1" lang="zh-CN" altLang="en-US" sz="6600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kumimoji="1" lang="en-US" altLang="zh-CN" sz="6600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Finished</a:t>
            </a:r>
            <a:endParaRPr lang="zh-CN" altLang="en-US" sz="6600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419293" cy="3424107"/>
          </a:xfrm>
        </p:spPr>
        <p:txBody>
          <a:bodyPr/>
          <a:lstStyle/>
          <a:p>
            <a:r>
              <a:rPr kumimoji="1" lang="en-CA" altLang="zh-CN" sz="3700" dirty="0" smtClean="0"/>
              <a:t>Modify </a:t>
            </a:r>
            <a:r>
              <a:rPr kumimoji="1" lang="en-CA" altLang="zh-CN" sz="3700" dirty="0" smtClean="0"/>
              <a:t>information in </a:t>
            </a:r>
            <a:r>
              <a:rPr kumimoji="1" lang="en-CA" altLang="zh-CN" sz="3700" dirty="0" smtClean="0"/>
              <a:t>array</a:t>
            </a:r>
          </a:p>
          <a:p>
            <a:r>
              <a:rPr kumimoji="1" lang="en-CA" altLang="zh-CN" sz="3700" dirty="0" smtClean="0"/>
              <a:t>I</a:t>
            </a:r>
            <a:r>
              <a:rPr kumimoji="1" lang="en-US" altLang="zh-CN" sz="3700" dirty="0" smtClean="0"/>
              <a:t>interactive</a:t>
            </a:r>
            <a:r>
              <a:rPr kumimoji="1" lang="zh-CN" altLang="en-US" sz="3700" dirty="0" smtClean="0"/>
              <a:t> </a:t>
            </a:r>
            <a:r>
              <a:rPr kumimoji="1" lang="en-US" altLang="zh-CN" sz="3700" dirty="0" smtClean="0"/>
              <a:t>UI</a:t>
            </a:r>
            <a:endParaRPr kumimoji="1" lang="en-CA" altLang="zh-CN" sz="3700" dirty="0" smtClean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2214694"/>
            <a:ext cx="4550834" cy="36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CA" altLang="zh-CN" sz="4400" b="1" i="1" dirty="0" smtClean="0"/>
              <a:t>The Difficulty</a:t>
            </a:r>
            <a:endParaRPr kumimoji="1" lang="zh-CN" altLang="en-US" sz="4400" b="1" i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38199" y="1825624"/>
            <a:ext cx="6002867" cy="48752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CA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Create Array to Save </a:t>
            </a:r>
            <a:r>
              <a:rPr kumimoji="1" lang="en-CA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kumimoji="1" lang="en-US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(Finished)</a:t>
            </a:r>
            <a:endParaRPr kumimoji="1" lang="en-CA" altLang="zh-CN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CA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Connect Different </a:t>
            </a:r>
            <a:r>
              <a:rPr kumimoji="1" lang="en-CA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Functions</a:t>
            </a:r>
            <a:r>
              <a:rPr kumimoji="1" lang="en-US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(finished)</a:t>
            </a:r>
            <a:endParaRPr kumimoji="1" lang="en-CA" altLang="zh-CN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CA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Print Information in Order from </a:t>
            </a:r>
            <a:r>
              <a:rPr kumimoji="1" lang="en-CA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kumimoji="1" lang="en-US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(finished)</a:t>
            </a:r>
            <a:endParaRPr kumimoji="1" lang="en-CA" altLang="zh-CN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CA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</a:t>
            </a:r>
            <a:r>
              <a:rPr kumimoji="1" lang="en-CA" altLang="zh-C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kumimoji="1" lang="en-CA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odify Information in </a:t>
            </a:r>
            <a:r>
              <a:rPr kumimoji="1" lang="en-CA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kumimoji="1" lang="en-US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(unfinished)</a:t>
            </a:r>
          </a:p>
          <a:p>
            <a:pPr>
              <a:lnSpc>
                <a:spcPct val="150000"/>
              </a:lnSpc>
            </a:pPr>
            <a:r>
              <a:rPr kumimoji="1" lang="en-US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</a:t>
            </a:r>
            <a:r>
              <a:rPr kumimoji="1" lang="zh-CN" alt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kumimoji="1" lang="zh-CN" alt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</a:t>
            </a:r>
            <a:r>
              <a:rPr kumimoji="1" lang="zh-CN" alt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interactive</a:t>
            </a:r>
            <a:r>
              <a:rPr kumimoji="1" lang="zh-CN" alt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UI(unfinished)</a:t>
            </a:r>
            <a:endParaRPr kumimoji="1" lang="en-US" altLang="zh-CN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CA" altLang="zh-CN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26" y="1825625"/>
            <a:ext cx="4550195" cy="45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CA" altLang="zh-CN" sz="68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Unsolved</a:t>
            </a:r>
            <a:r>
              <a:rPr kumimoji="1" lang="en-CA" altLang="zh-CN" sz="6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Problems</a:t>
            </a:r>
            <a:endParaRPr kumimoji="1" lang="zh-CN" altLang="en-US" sz="6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0" y="1925109"/>
            <a:ext cx="4580467" cy="3984624"/>
          </a:xfrm>
        </p:spPr>
        <p:txBody>
          <a:bodyPr>
            <a:noAutofit/>
          </a:bodyPr>
          <a:lstStyle/>
          <a:p>
            <a:endParaRPr kumimoji="1" lang="en-US" altLang="zh-CN" sz="3000" dirty="0" smtClean="0"/>
          </a:p>
          <a:p>
            <a:r>
              <a:rPr kumimoji="1" lang="en-US" altLang="zh-CN" sz="3000" dirty="0" smtClean="0"/>
              <a:t>How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to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create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UI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for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our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project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and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connect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it</a:t>
            </a:r>
            <a:endParaRPr kumimoji="1" lang="en-CA" altLang="zh-CN" sz="3000" dirty="0"/>
          </a:p>
          <a:p>
            <a:r>
              <a:rPr kumimoji="1" lang="en-CA" altLang="zh-CN" sz="3000" dirty="0" smtClean="0"/>
              <a:t>How </a:t>
            </a:r>
            <a:r>
              <a:rPr kumimoji="1" lang="en-CA" altLang="zh-CN" sz="3000" dirty="0" smtClean="0"/>
              <a:t>to modify existing data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1" y="1925109"/>
            <a:ext cx="5487669" cy="39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CA" altLang="zh-CN" dirty="0" smtClean="0"/>
              <a:t>Testing and Future Goals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244600" y="1825625"/>
            <a:ext cx="4445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CA" altLang="zh-CN" sz="2500" dirty="0" smtClean="0"/>
              <a:t>Testing:</a:t>
            </a:r>
          </a:p>
          <a:p>
            <a:r>
              <a:rPr kumimoji="1" lang="en-CA" altLang="zh-CN" sz="2500" dirty="0" smtClean="0"/>
              <a:t>debugging</a:t>
            </a:r>
          </a:p>
          <a:p>
            <a:r>
              <a:rPr kumimoji="1" lang="en-CA" altLang="zh-CN" sz="2500" dirty="0" smtClean="0"/>
              <a:t>Information storing</a:t>
            </a:r>
          </a:p>
          <a:p>
            <a:r>
              <a:rPr kumimoji="1" lang="en-CA" altLang="zh-CN" sz="2500" dirty="0" smtClean="0"/>
              <a:t>Printing Information</a:t>
            </a:r>
          </a:p>
          <a:p>
            <a:pPr marL="0" indent="0">
              <a:buNone/>
            </a:pPr>
            <a:r>
              <a:rPr kumimoji="1" lang="en-CA" altLang="zh-CN" sz="2500" dirty="0" smtClean="0"/>
              <a:t>Future Goals:</a:t>
            </a:r>
          </a:p>
          <a:p>
            <a:r>
              <a:rPr kumimoji="1" lang="en-CA" altLang="zh-CN" sz="2500" dirty="0" smtClean="0"/>
              <a:t>Editing </a:t>
            </a:r>
            <a:r>
              <a:rPr kumimoji="1" lang="en-CA" altLang="zh-CN" sz="2500" smtClean="0"/>
              <a:t>existing </a:t>
            </a:r>
            <a:r>
              <a:rPr kumimoji="1" lang="en-CA" altLang="zh-CN" sz="2500" smtClean="0"/>
              <a:t>information</a:t>
            </a:r>
            <a:endParaRPr kumimoji="1" lang="en-CA" altLang="zh-CN" sz="25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67" y="1825625"/>
            <a:ext cx="5262404" cy="44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1109</TotalTime>
  <Words>205</Words>
  <Application>Microsoft Macintosh PowerPoint</Application>
  <PresentationFormat>宽屏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Times New Roman</vt:lpstr>
      <vt:lpstr>Tw Cen MT</vt:lpstr>
      <vt:lpstr>宋体</vt:lpstr>
      <vt:lpstr>Arial</vt:lpstr>
      <vt:lpstr>水滴</vt:lpstr>
      <vt:lpstr>    Final Presentation  CMPT215</vt:lpstr>
      <vt:lpstr>Members of Hello215</vt:lpstr>
      <vt:lpstr>Project Introduction</vt:lpstr>
      <vt:lpstr>Ideal Code Explanation</vt:lpstr>
      <vt:lpstr>What Does the Code Do</vt:lpstr>
      <vt:lpstr>Not Finished</vt:lpstr>
      <vt:lpstr>The Difficulty</vt:lpstr>
      <vt:lpstr>Unsolved Problems</vt:lpstr>
      <vt:lpstr>Testing and Future Goals</vt:lpstr>
      <vt:lpstr>Thank You For Listening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Final Presentation  CMPT215 </dc:title>
  <dc:creator>Li, Hao</dc:creator>
  <cp:lastModifiedBy>Li, Hao</cp:lastModifiedBy>
  <cp:revision>54</cp:revision>
  <dcterms:created xsi:type="dcterms:W3CDTF">2017-08-13T18:58:43Z</dcterms:created>
  <dcterms:modified xsi:type="dcterms:W3CDTF">2017-08-14T23:55:30Z</dcterms:modified>
</cp:coreProperties>
</file>