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84" r:id="rId2"/>
    <p:sldId id="301" r:id="rId3"/>
    <p:sldId id="320" r:id="rId4"/>
    <p:sldId id="299" r:id="rId5"/>
    <p:sldId id="317" r:id="rId6"/>
    <p:sldId id="318" r:id="rId7"/>
    <p:sldId id="321" r:id="rId8"/>
    <p:sldId id="319" r:id="rId9"/>
    <p:sldId id="322" r:id="rId10"/>
    <p:sldId id="308" r:id="rId11"/>
    <p:sldId id="323" r:id="rId12"/>
    <p:sldId id="327" r:id="rId13"/>
    <p:sldId id="328" r:id="rId14"/>
    <p:sldId id="329" r:id="rId15"/>
    <p:sldId id="324" r:id="rId16"/>
    <p:sldId id="326" r:id="rId17"/>
    <p:sldId id="333" r:id="rId18"/>
    <p:sldId id="330" r:id="rId19"/>
    <p:sldId id="334" r:id="rId20"/>
    <p:sldId id="335" r:id="rId21"/>
    <p:sldId id="336" r:id="rId22"/>
    <p:sldId id="331" r:id="rId23"/>
    <p:sldId id="332" r:id="rId24"/>
  </p:sldIdLst>
  <p:sldSz cx="9144000" cy="6858000" type="screen4x3"/>
  <p:notesSz cx="6858000" cy="9144000"/>
  <p:embeddedFontLst>
    <p:embeddedFont>
      <p:font typeface="나눔명조" charset="-127"/>
      <p:regular r:id="rId26"/>
      <p:bold r:id="rId27"/>
    </p:embeddedFont>
    <p:embeddedFont>
      <p:font typeface="맑은 고딕" pitchFamily="50" charset="-127"/>
      <p:regular r:id="rId28"/>
      <p:bold r:id="rId29"/>
    </p:embeddedFont>
    <p:embeddedFont>
      <p:font typeface="HY견고딕" pitchFamily="18" charset="-127"/>
      <p:regular r:id="rId30"/>
    </p:embeddedFont>
    <p:embeddedFont>
      <p:font typeface="나눔고딕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40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ART" initials="S" lastIdx="1" clrIdx="0">
    <p:extLst>
      <p:ext uri="{19B8F6BF-5375-455C-9EA6-DF929625EA0E}">
        <p15:presenceInfo xmlns:p15="http://schemas.microsoft.com/office/powerpoint/2012/main" xmlns="" userId="SMART" providerId="None"/>
      </p:ext>
    </p:extLst>
  </p:cmAuthor>
  <p:cmAuthor id="2" name="smart231" initials="s" lastIdx="1" clrIdx="1">
    <p:extLst>
      <p:ext uri="{19B8F6BF-5375-455C-9EA6-DF929625EA0E}">
        <p15:presenceInfo xmlns:p15="http://schemas.microsoft.com/office/powerpoint/2012/main" xmlns="" userId="smart23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F4F3FF"/>
    <a:srgbClr val="972929"/>
    <a:srgbClr val="9C2424"/>
    <a:srgbClr val="F78C81"/>
    <a:srgbClr val="9F2B2B"/>
    <a:srgbClr val="EE5C58"/>
    <a:srgbClr val="909AAE"/>
    <a:srgbClr val="6C7994"/>
    <a:srgbClr val="B9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2" autoAdjust="0"/>
    <p:restoredTop sz="86364" autoAdjust="0"/>
  </p:normalViewPr>
  <p:slideViewPr>
    <p:cSldViewPr>
      <p:cViewPr varScale="1">
        <p:scale>
          <a:sx n="112" d="100"/>
          <a:sy n="112" d="100"/>
        </p:scale>
        <p:origin x="-1110" y="-84"/>
      </p:cViewPr>
      <p:guideLst>
        <p:guide orient="horz" pos="2840"/>
        <p:guide orient="horz" pos="482"/>
        <p:guide pos="3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8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870C5-E39E-4D4A-8B97-122E944BE205}" type="datetimeFigureOut">
              <a:rPr lang="ko-KR" altLang="en-US" smtClean="0"/>
              <a:pPr/>
              <a:t>2019-03-05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562BB-DACB-4090-9EB0-C718CC4DFD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61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427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50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717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0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604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742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42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876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58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459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080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50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70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22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60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7544" y="286072"/>
            <a:ext cx="8229600" cy="1143000"/>
          </a:xfrm>
        </p:spPr>
        <p:txBody>
          <a:bodyPr>
            <a:normAutofit/>
          </a:bodyPr>
          <a:lstStyle>
            <a:lvl1pPr algn="l">
              <a:defRPr sz="4000" spc="-1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772400" cy="893961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2" name="내용 개체 틀 3"/>
          <p:cNvSpPr>
            <a:spLocks noGrp="1"/>
          </p:cNvSpPr>
          <p:nvPr>
            <p:ph sz="half" idx="2"/>
          </p:nvPr>
        </p:nvSpPr>
        <p:spPr>
          <a:xfrm>
            <a:off x="2476028" y="1493936"/>
            <a:ext cx="4040188" cy="3951288"/>
          </a:xfrm>
        </p:spPr>
        <p:txBody>
          <a:bodyPr>
            <a:normAutofit/>
          </a:bodyPr>
          <a:lstStyle>
            <a:lvl1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2pPr>
            <a:lvl3pPr>
              <a:buFont typeface="Wingdings" pitchFamily="2" charset="2"/>
              <a:buChar char="§"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3pPr>
            <a:lvl4pPr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4pPr>
            <a:lvl5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75F0-4FDF-431C-B6B2-41F992E67A7C}" type="datetimeFigureOut">
              <a:rPr lang="ko-KR" altLang="en-US" smtClean="0"/>
              <a:pPr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2" r:id="rId4"/>
    <p:sldLayoutId id="214748366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3140968"/>
            <a:ext cx="9144000" cy="37232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323528" y="3255357"/>
            <a:ext cx="8496944" cy="1440160"/>
          </a:xfrm>
        </p:spPr>
        <p:txBody>
          <a:bodyPr>
            <a:normAutofit/>
          </a:bodyPr>
          <a:lstStyle/>
          <a:p>
            <a:r>
              <a:rPr lang="en-US" altLang="ko-KR" sz="1800" spc="-3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201325030 </a:t>
            </a:r>
            <a:r>
              <a:rPr lang="ko-KR" altLang="en-US" sz="1800" spc="-3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이다은</a:t>
            </a:r>
            <a:endParaRPr lang="en-US" altLang="ko-KR" sz="1800" spc="-3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0" y="345997"/>
            <a:ext cx="8998768" cy="2789299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9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noFill/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HY견고딕" pitchFamily="18" charset="-127"/>
                <a:ea typeface="HY견고딕" pitchFamily="18" charset="-127"/>
              </a:rPr>
              <a:t>JJ</a:t>
            </a:r>
            <a:br>
              <a:rPr lang="en-US" altLang="ko-KR" sz="9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noFill/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HY견고딕" pitchFamily="18" charset="-127"/>
                <a:ea typeface="HY견고딕" pitchFamily="18" charset="-127"/>
              </a:rPr>
            </a:br>
            <a:r>
              <a:rPr lang="en-US" altLang="ko-KR" sz="96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noFill/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HY견고딕" pitchFamily="18" charset="-127"/>
                <a:ea typeface="HY견고딕" pitchFamily="18" charset="-127"/>
              </a:rPr>
              <a:t>GoodPlace</a:t>
            </a:r>
            <a:endParaRPr lang="ko-KR" altLang="en-US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noFill/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rgbClr val="17375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11588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제목 6"/>
          <p:cNvSpPr txBox="1">
            <a:spLocks/>
          </p:cNvSpPr>
          <p:nvPr/>
        </p:nvSpPr>
        <p:spPr>
          <a:xfrm>
            <a:off x="427857" y="701824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일정</a:t>
            </a:r>
            <a:endParaRPr lang="ko-KR" altLang="en-US" sz="28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442454"/>
            <a:ext cx="1120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397197"/>
              </p:ext>
            </p:extLst>
          </p:nvPr>
        </p:nvGraphicFramePr>
        <p:xfrm>
          <a:off x="774577" y="2079720"/>
          <a:ext cx="7685855" cy="4157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010"/>
                <a:gridCol w="1008594"/>
                <a:gridCol w="978441"/>
                <a:gridCol w="936104"/>
                <a:gridCol w="936104"/>
                <a:gridCol w="936104"/>
                <a:gridCol w="936104"/>
                <a:gridCol w="1023394"/>
              </a:tblGrid>
              <a:tr h="677041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12/08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12/10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12/15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12/16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12/20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12/21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E"/>
                    </a:solidFill>
                  </a:tcPr>
                </a:tc>
              </a:tr>
              <a:tr h="5666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17375E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요구사항 분석</a:t>
                      </a:r>
                      <a:endParaRPr lang="ko-KR" altLang="en-US" dirty="0">
                        <a:solidFill>
                          <a:srgbClr val="17375E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705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17375E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설계</a:t>
                      </a:r>
                      <a:endParaRPr lang="ko-KR" altLang="en-US" dirty="0">
                        <a:solidFill>
                          <a:srgbClr val="17375E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17375E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화면</a:t>
                      </a:r>
                      <a:endParaRPr lang="en-US" altLang="ko-KR" dirty="0" smtClean="0">
                        <a:solidFill>
                          <a:srgbClr val="17375E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17375E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설계</a:t>
                      </a:r>
                      <a:endParaRPr lang="ko-KR" altLang="en-US" dirty="0">
                        <a:solidFill>
                          <a:srgbClr val="17375E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05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17375E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프로세스 설계</a:t>
                      </a:r>
                      <a:endParaRPr lang="ko-KR" altLang="en-US" dirty="0">
                        <a:solidFill>
                          <a:srgbClr val="17375E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64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17375E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구현</a:t>
                      </a:r>
                      <a:endParaRPr lang="ko-KR" altLang="en-US" dirty="0">
                        <a:solidFill>
                          <a:srgbClr val="17375E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E"/>
                    </a:solidFill>
                  </a:tcPr>
                </a:tc>
              </a:tr>
              <a:tr h="6864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17375E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테스트</a:t>
                      </a:r>
                      <a:endParaRPr lang="ko-KR" altLang="en-US" dirty="0">
                        <a:solidFill>
                          <a:srgbClr val="17375E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02490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36311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49317" y="1916832"/>
            <a:ext cx="8245366" cy="2304256"/>
          </a:xfrm>
        </p:spPr>
        <p:txBody>
          <a:bodyPr anchor="t">
            <a:normAutofit/>
          </a:bodyPr>
          <a:lstStyle/>
          <a:p>
            <a:r>
              <a:rPr lang="en-US" altLang="ko-KR" sz="28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8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en-US" altLang="ko-KR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en-US" altLang="ko-KR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ko-KR" altLang="en-US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설계</a:t>
            </a:r>
            <a:endParaRPr lang="ko-KR" altLang="en-US" sz="28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11992" y="3978305"/>
            <a:ext cx="1120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449411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1588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제목 6"/>
          <p:cNvSpPr txBox="1">
            <a:spLocks/>
          </p:cNvSpPr>
          <p:nvPr/>
        </p:nvSpPr>
        <p:spPr>
          <a:xfrm>
            <a:off x="473894" y="688005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화면 설계</a:t>
            </a:r>
            <a:endParaRPr lang="ko-KR" altLang="en-US" sz="28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260648"/>
            <a:ext cx="1120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699177"/>
            <a:ext cx="9144000" cy="11588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1696117"/>
            <a:ext cx="69847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예상 </a:t>
            </a:r>
            <a:r>
              <a:rPr lang="en-US" altLang="ko-KR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Activity </a:t>
            </a:r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개수 총 </a:t>
            </a:r>
            <a:r>
              <a:rPr lang="en-US" altLang="ko-KR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endParaRPr lang="en-US" altLang="ko-KR" sz="28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기본 </a:t>
            </a:r>
            <a:r>
              <a:rPr lang="en-US" altLang="ko-KR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Constraint Layout</a:t>
            </a:r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과</a:t>
            </a:r>
            <a:endParaRPr lang="en-US" altLang="ko-KR" sz="2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Linear Layout</a:t>
            </a:r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을 활용</a:t>
            </a:r>
            <a:endParaRPr lang="en-US" altLang="ko-KR" sz="28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회원가입 메뉴를 가지고 있음</a:t>
            </a:r>
            <a:endParaRPr lang="en-US" altLang="ko-KR" sz="28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화면을 </a:t>
            </a:r>
            <a:r>
              <a:rPr lang="en-US" altLang="ko-KR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land</a:t>
            </a:r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하면 레이아웃 변경 </a:t>
            </a:r>
            <a:endParaRPr lang="en-US" altLang="ko-KR" sz="28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966222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1588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제목 6"/>
          <p:cNvSpPr txBox="1">
            <a:spLocks/>
          </p:cNvSpPr>
          <p:nvPr/>
        </p:nvSpPr>
        <p:spPr>
          <a:xfrm>
            <a:off x="473894" y="688005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프로세스 설계</a:t>
            </a:r>
            <a:endParaRPr lang="en-US" altLang="ko-KR" sz="2800" spc="-15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260648"/>
            <a:ext cx="1120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699177"/>
            <a:ext cx="9144000" cy="11588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1696117"/>
            <a:ext cx="69847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회원 </a:t>
            </a:r>
            <a:r>
              <a:rPr lang="ko-KR" altLang="en-US" sz="2800" dirty="0" err="1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가입시</a:t>
            </a:r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이름</a:t>
            </a:r>
            <a:r>
              <a:rPr lang="en-US" altLang="ko-KR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나이 등</a:t>
            </a:r>
            <a:endParaRPr lang="en-US" altLang="ko-KR" sz="28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개인정보 입력</a:t>
            </a:r>
            <a:endParaRPr lang="en-US" altLang="ko-KR" sz="28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원하는 </a:t>
            </a:r>
            <a:r>
              <a:rPr lang="ko-KR" altLang="en-US" sz="2800" dirty="0" err="1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맛집</a:t>
            </a:r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사진을 클릭하여</a:t>
            </a:r>
            <a:endParaRPr lang="en-US" altLang="ko-KR" sz="28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800" dirty="0" err="1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별점</a:t>
            </a:r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부여 및</a:t>
            </a:r>
            <a:r>
              <a:rPr lang="en-US" altLang="ko-KR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코멘트 작성</a:t>
            </a:r>
            <a:endParaRPr lang="en-US" altLang="ko-KR" sz="28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작성 후 확인 버튼을 누르면</a:t>
            </a:r>
            <a:endParaRPr lang="en-US" altLang="ko-KR" sz="28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800" dirty="0" err="1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세컨트</a:t>
            </a:r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 err="1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액티비티</a:t>
            </a:r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출력</a:t>
            </a:r>
            <a:endParaRPr lang="en-US" altLang="ko-KR" sz="28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791759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36311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49317" y="1916832"/>
            <a:ext cx="8245366" cy="2304256"/>
          </a:xfrm>
        </p:spPr>
        <p:txBody>
          <a:bodyPr anchor="t">
            <a:normAutofit/>
          </a:bodyPr>
          <a:lstStyle/>
          <a:p>
            <a:r>
              <a:rPr lang="en-US" altLang="ko-KR" sz="28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8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en-US" altLang="ko-KR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en-US" altLang="ko-KR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ko-KR" altLang="en-US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구현 및 테스트</a:t>
            </a:r>
            <a:endParaRPr lang="ko-KR" altLang="en-US" sz="28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11992" y="3978305"/>
            <a:ext cx="1120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2339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1588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제목 6"/>
          <p:cNvSpPr txBox="1">
            <a:spLocks/>
          </p:cNvSpPr>
          <p:nvPr/>
        </p:nvSpPr>
        <p:spPr>
          <a:xfrm>
            <a:off x="473894" y="688005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각 화면의 프로세스 순서</a:t>
            </a:r>
            <a:endParaRPr lang="ko-KR" altLang="en-US" sz="28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260648"/>
            <a:ext cx="1120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699177"/>
            <a:ext cx="9144000" cy="11588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96" y="1696117"/>
            <a:ext cx="38849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 err="1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메인에</a:t>
            </a:r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회원가입 메뉴를 가지고 있음</a:t>
            </a:r>
            <a:endParaRPr lang="en-US" altLang="ko-KR" sz="2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28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 err="1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회원가입시</a:t>
            </a:r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약관에 동의하지 않으면 토스트 문구 출력</a:t>
            </a:r>
            <a:endParaRPr lang="en-US" altLang="ko-KR" sz="28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2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정상 가입 후 </a:t>
            </a:r>
            <a:r>
              <a:rPr lang="ko-KR" altLang="en-US" sz="2800" dirty="0" err="1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메인화면으로</a:t>
            </a:r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돌아감 </a:t>
            </a:r>
            <a:endParaRPr lang="en-US" altLang="ko-KR" sz="28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738923"/>
            <a:ext cx="1690730" cy="3463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738923"/>
            <a:ext cx="1692929" cy="3463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503" y="1743734"/>
            <a:ext cx="1686540" cy="34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21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1588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제목 6"/>
          <p:cNvSpPr txBox="1">
            <a:spLocks/>
          </p:cNvSpPr>
          <p:nvPr/>
        </p:nvSpPr>
        <p:spPr>
          <a:xfrm>
            <a:off x="473894" y="688005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각 화면의 프로세스 순서</a:t>
            </a:r>
            <a:endParaRPr lang="ko-KR" altLang="en-US" sz="28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260648"/>
            <a:ext cx="1120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699177"/>
            <a:ext cx="9144000" cy="11588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" y="1670193"/>
            <a:ext cx="3672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ko-KR" altLang="en-US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해당 </a:t>
            </a:r>
            <a:r>
              <a:rPr lang="ko-KR" altLang="en-US" sz="28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맛집</a:t>
            </a:r>
            <a:r>
              <a:rPr lang="ko-KR" altLang="en-US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사진을 클릭할 경우 상세 </a:t>
            </a:r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화면 </a:t>
            </a:r>
            <a:r>
              <a:rPr lang="ko-KR" altLang="en-US" sz="28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인텐트</a:t>
            </a:r>
            <a:endParaRPr lang="en-US" altLang="ko-KR" sz="2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 startAt="4"/>
            </a:pPr>
            <a:endParaRPr lang="en-US" altLang="ko-KR" sz="2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 startAt="4"/>
            </a:pPr>
            <a:r>
              <a:rPr lang="ko-KR" altLang="en-US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지도보기를 클릭하면 </a:t>
            </a:r>
            <a:r>
              <a:rPr lang="ko-KR" altLang="en-US" sz="28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구글</a:t>
            </a:r>
            <a:r>
              <a:rPr lang="ko-KR" altLang="en-US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지도 구현</a:t>
            </a:r>
            <a:endParaRPr lang="en-US" altLang="ko-KR" sz="2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 startAt="4"/>
            </a:pPr>
            <a:endParaRPr lang="en-US" altLang="ko-KR" sz="2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 startAt="4"/>
            </a:pPr>
            <a:r>
              <a:rPr lang="en-US" altLang="ko-KR" sz="28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RatingBar</a:t>
            </a:r>
            <a:r>
              <a:rPr lang="ko-KR" altLang="en-US" sz="28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기능과토스트</a:t>
            </a:r>
            <a:r>
              <a:rPr lang="ko-KR" altLang="en-US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문구 출력</a:t>
            </a:r>
            <a:endParaRPr lang="en-US" altLang="ko-KR" sz="2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912" y="1696117"/>
            <a:ext cx="1684336" cy="3463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96117"/>
            <a:ext cx="1695032" cy="3463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696117"/>
            <a:ext cx="1697054" cy="34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98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1588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제목 6"/>
          <p:cNvSpPr txBox="1">
            <a:spLocks/>
          </p:cNvSpPr>
          <p:nvPr/>
        </p:nvSpPr>
        <p:spPr>
          <a:xfrm>
            <a:off x="473894" y="688005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각 화면의 프로세스 순서</a:t>
            </a:r>
            <a:endParaRPr lang="ko-KR" altLang="en-US" sz="28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260648"/>
            <a:ext cx="1120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699177"/>
            <a:ext cx="9144000" cy="11588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" y="1670193"/>
            <a:ext cx="3672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다음사진을 클릭할 경우 </a:t>
            </a:r>
            <a:r>
              <a:rPr lang="ko-KR" altLang="en-US" sz="2800" dirty="0" err="1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맛집</a:t>
            </a:r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이미지 변경</a:t>
            </a:r>
            <a:endParaRPr lang="en-US" altLang="ko-KR" sz="28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buFont typeface="+mj-lt"/>
              <a:buAutoNum type="arabicPeriod" startAt="7"/>
            </a:pPr>
            <a:endParaRPr lang="en-US" altLang="ko-KR" sz="2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 startAt="7"/>
            </a:pPr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메인 화면을 </a:t>
            </a:r>
            <a:r>
              <a:rPr lang="en-US" altLang="ko-KR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land</a:t>
            </a:r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할 경우 레이아웃 변경</a:t>
            </a:r>
            <a:endParaRPr lang="en-US" altLang="ko-KR" sz="28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 startAt="7"/>
            </a:pPr>
            <a:endParaRPr lang="en-US" altLang="ko-KR" sz="28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 startAt="7"/>
            </a:pPr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상세 화면 </a:t>
            </a:r>
            <a:r>
              <a:rPr lang="en-US" altLang="ko-KR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land</a:t>
            </a:r>
            <a:endParaRPr lang="en-US" altLang="ko-KR" sz="2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696117"/>
            <a:ext cx="1688632" cy="34632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702201"/>
            <a:ext cx="3482234" cy="169580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724" y="3427717"/>
            <a:ext cx="3450994" cy="16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46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1588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제목 6"/>
          <p:cNvSpPr txBox="1">
            <a:spLocks/>
          </p:cNvSpPr>
          <p:nvPr/>
        </p:nvSpPr>
        <p:spPr>
          <a:xfrm>
            <a:off x="473894" y="688005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JAVA </a:t>
            </a:r>
            <a:r>
              <a:rPr lang="ko-KR" altLang="en-US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부분</a:t>
            </a:r>
            <a:endParaRPr lang="ko-KR" altLang="en-US" sz="28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260648"/>
            <a:ext cx="1120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699177"/>
            <a:ext cx="9144000" cy="11588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12021"/>
            <a:ext cx="4527783" cy="384829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905430" y="3446817"/>
            <a:ext cx="2808312" cy="570071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Join menu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2780928"/>
            <a:ext cx="4671799" cy="2779391"/>
          </a:xfrm>
          <a:prstGeom prst="rect">
            <a:avLst/>
          </a:prstGeom>
          <a:noFill/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4908369" y="3557650"/>
            <a:ext cx="703386" cy="348406"/>
          </a:xfrm>
          <a:prstGeom prst="rightArrow">
            <a:avLst/>
          </a:prstGeom>
          <a:pattFill prst="dkVert">
            <a:fgClr>
              <a:srgbClr val="17375E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332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96117"/>
            <a:ext cx="6242371" cy="384194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11588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제목 6"/>
          <p:cNvSpPr txBox="1">
            <a:spLocks/>
          </p:cNvSpPr>
          <p:nvPr/>
        </p:nvSpPr>
        <p:spPr>
          <a:xfrm>
            <a:off x="473894" y="688005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JAVA </a:t>
            </a:r>
            <a:r>
              <a:rPr lang="ko-KR" altLang="en-US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부분</a:t>
            </a:r>
            <a:endParaRPr lang="ko-KR" altLang="en-US" sz="28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260648"/>
            <a:ext cx="1120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699177"/>
            <a:ext cx="9144000" cy="11588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6569" y="1665406"/>
            <a:ext cx="6329329" cy="3899580"/>
          </a:xfrm>
          <a:prstGeom prst="rect">
            <a:avLst/>
          </a:prstGeom>
          <a:noFill/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95182" y="2099086"/>
            <a:ext cx="2808312" cy="570071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가입시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Toast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문구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122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719821"/>
            <a:ext cx="2664296" cy="5040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제목 6"/>
          <p:cNvSpPr txBox="1">
            <a:spLocks/>
          </p:cNvSpPr>
          <p:nvPr/>
        </p:nvSpPr>
        <p:spPr>
          <a:xfrm>
            <a:off x="-1908720" y="980728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HY견고딕" pitchFamily="18" charset="-127"/>
                <a:ea typeface="HY견고딕" pitchFamily="18" charset="-127"/>
              </a:rPr>
              <a:t>목차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616" y="2060848"/>
            <a:ext cx="69127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◆ </a:t>
            </a:r>
            <a:r>
              <a:rPr lang="en-US" altLang="ko-KR" sz="2400" spc="-1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400" spc="-150" dirty="0" smtClean="0">
                <a:latin typeface="HY견고딕" pitchFamily="18" charset="-127"/>
                <a:ea typeface="HY견고딕" pitchFamily="18" charset="-127"/>
              </a:rPr>
              <a:t>프로젝트 목표 및 제작 배경</a:t>
            </a:r>
            <a:endParaRPr lang="en-US" altLang="ko-KR" sz="2400" spc="-15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spc="-15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400" spc="-15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◆ </a:t>
            </a:r>
            <a:r>
              <a:rPr lang="en-US" altLang="ko-KR" sz="2400" spc="-15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400" spc="-150" dirty="0" smtClean="0">
                <a:latin typeface="HY견고딕" pitchFamily="18" charset="-127"/>
                <a:ea typeface="HY견고딕" pitchFamily="18" charset="-127"/>
              </a:rPr>
              <a:t>개발 환경</a:t>
            </a:r>
            <a:endParaRPr lang="en-US" altLang="ko-KR" sz="2400" spc="-15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spc="-15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400" spc="-150" dirty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◆</a:t>
            </a:r>
            <a:r>
              <a:rPr lang="ko-KR" altLang="en-US" sz="2400" spc="-150" dirty="0"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spc="-150" dirty="0"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400" spc="-150" dirty="0" smtClean="0">
                <a:latin typeface="HY견고딕" pitchFamily="18" charset="-127"/>
                <a:ea typeface="HY견고딕" pitchFamily="18" charset="-127"/>
              </a:rPr>
              <a:t>개발 일정</a:t>
            </a:r>
            <a:endParaRPr lang="en-US" altLang="ko-KR" sz="2400" spc="-150" dirty="0">
              <a:latin typeface="HY견고딕" pitchFamily="18" charset="-127"/>
              <a:ea typeface="HY견고딕" pitchFamily="18" charset="-127"/>
            </a:endParaRPr>
          </a:p>
          <a:p>
            <a:pPr marL="514350" indent="-514350">
              <a:buAutoNum type="arabicPeriod"/>
            </a:pPr>
            <a:endParaRPr lang="en-US" altLang="ko-KR" sz="2400" spc="-15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400" spc="-150" dirty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◆ </a:t>
            </a:r>
            <a:r>
              <a:rPr lang="en-US" altLang="ko-KR" sz="2400" spc="-150" dirty="0"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400" spc="-150" dirty="0" smtClean="0">
                <a:latin typeface="HY견고딕" pitchFamily="18" charset="-127"/>
                <a:ea typeface="HY견고딕" pitchFamily="18" charset="-127"/>
              </a:rPr>
              <a:t>설계</a:t>
            </a:r>
            <a:endParaRPr lang="en-US" altLang="ko-KR" sz="2400" spc="-15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spc="-15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400" spc="-150" dirty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◆ </a:t>
            </a:r>
            <a:r>
              <a:rPr lang="en-US" altLang="ko-KR" sz="2400" spc="-150" dirty="0"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400" spc="-150" dirty="0" smtClean="0">
                <a:latin typeface="HY견고딕" pitchFamily="18" charset="-127"/>
                <a:ea typeface="HY견고딕" pitchFamily="18" charset="-127"/>
              </a:rPr>
              <a:t>구현 및 테스트</a:t>
            </a:r>
            <a:endParaRPr lang="en-US" altLang="ko-KR" sz="2400" spc="-15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spc="-150" dirty="0">
              <a:solidFill>
                <a:srgbClr val="FFC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400" spc="-150" dirty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◆ </a:t>
            </a:r>
            <a:r>
              <a:rPr lang="en-US" altLang="ko-KR" sz="2400" spc="-150" dirty="0"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400" spc="-150" dirty="0" smtClean="0">
                <a:latin typeface="HY견고딕" pitchFamily="18" charset="-127"/>
                <a:ea typeface="HY견고딕" pitchFamily="18" charset="-127"/>
              </a:rPr>
              <a:t>개발 후 </a:t>
            </a:r>
            <a:r>
              <a:rPr lang="ko-KR" altLang="en-US" sz="2400" spc="-150" dirty="0" err="1" smtClean="0">
                <a:latin typeface="HY견고딕" pitchFamily="18" charset="-127"/>
                <a:ea typeface="HY견고딕" pitchFamily="18" charset="-127"/>
              </a:rPr>
              <a:t>느낀점</a:t>
            </a:r>
            <a:endParaRPr lang="en-US" altLang="ko-KR" sz="2400" spc="-1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36296" y="0"/>
            <a:ext cx="1907704" cy="6858000"/>
          </a:xfrm>
          <a:prstGeom prst="rect">
            <a:avLst/>
          </a:prstGeom>
          <a:solidFill>
            <a:srgbClr val="17375E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77771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1588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제목 6"/>
          <p:cNvSpPr txBox="1">
            <a:spLocks/>
          </p:cNvSpPr>
          <p:nvPr/>
        </p:nvSpPr>
        <p:spPr>
          <a:xfrm>
            <a:off x="473894" y="688005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JAVA </a:t>
            </a:r>
            <a:r>
              <a:rPr lang="ko-KR" altLang="en-US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부분</a:t>
            </a:r>
            <a:endParaRPr lang="ko-KR" altLang="en-US" sz="28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260648"/>
            <a:ext cx="1120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699177"/>
            <a:ext cx="9144000" cy="11588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44208" y="3226898"/>
            <a:ext cx="2376264" cy="492769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구글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지도 구현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2689" y="1861406"/>
            <a:ext cx="5303448" cy="3439802"/>
          </a:xfrm>
          <a:prstGeom prst="rect">
            <a:avLst/>
          </a:prstGeom>
          <a:noFill/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95863"/>
            <a:ext cx="5124713" cy="3238666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5616924" y="3281646"/>
            <a:ext cx="703386" cy="348406"/>
          </a:xfrm>
          <a:prstGeom prst="rightArrow">
            <a:avLst/>
          </a:prstGeom>
          <a:pattFill prst="dkVert">
            <a:fgClr>
              <a:srgbClr val="17375E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38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86309"/>
            <a:ext cx="5366026" cy="433092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11588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제목 6"/>
          <p:cNvSpPr txBox="1">
            <a:spLocks/>
          </p:cNvSpPr>
          <p:nvPr/>
        </p:nvSpPr>
        <p:spPr>
          <a:xfrm>
            <a:off x="473894" y="688005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JAVA </a:t>
            </a:r>
            <a:r>
              <a:rPr lang="ko-KR" altLang="en-US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부분</a:t>
            </a:r>
            <a:endParaRPr lang="ko-KR" altLang="en-US" sz="28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260648"/>
            <a:ext cx="1120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699177"/>
            <a:ext cx="9144000" cy="11588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15616" y="1539883"/>
            <a:ext cx="4536504" cy="2753213"/>
          </a:xfrm>
          <a:prstGeom prst="rect">
            <a:avLst/>
          </a:prstGeom>
          <a:noFill/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03500" y="1926746"/>
            <a:ext cx="1798770" cy="530566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RatingBa</a:t>
            </a:r>
            <a:r>
              <a:rPr lang="en-US" altLang="ko-KR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55585" y="5157192"/>
            <a:ext cx="5398065" cy="407794"/>
          </a:xfrm>
          <a:prstGeom prst="rect">
            <a:avLst/>
          </a:prstGeom>
          <a:noFill/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002270" y="5095806"/>
            <a:ext cx="1798770" cy="530566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이미지 변경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6514598" y="5297987"/>
            <a:ext cx="417526" cy="206812"/>
          </a:xfrm>
          <a:prstGeom prst="rightArrow">
            <a:avLst/>
          </a:prstGeom>
          <a:pattFill prst="dkVert">
            <a:fgClr>
              <a:srgbClr val="17375E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307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36311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49317" y="1916832"/>
            <a:ext cx="8245366" cy="2304256"/>
          </a:xfrm>
        </p:spPr>
        <p:txBody>
          <a:bodyPr anchor="t">
            <a:normAutofit/>
          </a:bodyPr>
          <a:lstStyle/>
          <a:p>
            <a:r>
              <a:rPr lang="en-US" altLang="ko-KR" sz="28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8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en-US" altLang="ko-KR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en-US" altLang="ko-KR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ko-KR" altLang="en-US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후 </a:t>
            </a:r>
            <a:r>
              <a:rPr lang="ko-KR" altLang="en-US" sz="2800" spc="-15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느낀점</a:t>
            </a:r>
            <a:endParaRPr lang="ko-KR" altLang="en-US" sz="28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11992" y="3978305"/>
            <a:ext cx="1120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endParaRPr lang="ko-KR" altLang="en-US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827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1588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제목 6"/>
          <p:cNvSpPr txBox="1">
            <a:spLocks/>
          </p:cNvSpPr>
          <p:nvPr/>
        </p:nvSpPr>
        <p:spPr>
          <a:xfrm>
            <a:off x="473894" y="688005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후 </a:t>
            </a:r>
            <a:r>
              <a:rPr lang="ko-KR" altLang="en-US" sz="2800" spc="-15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느낀점</a:t>
            </a:r>
            <a:endParaRPr lang="ko-KR" altLang="en-US" sz="28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260648"/>
            <a:ext cx="1120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endParaRPr lang="ko-KR" altLang="en-US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699177"/>
            <a:ext cx="9144000" cy="11588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894" y="1830308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솔직히 말하면 아쉬운 기분이 가장 큽니다</a:t>
            </a:r>
            <a:r>
              <a:rPr lang="en-US" altLang="ko-KR" sz="2400" spc="-15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2400" spc="-15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좀 더 많은 기능을 추가하지 못한 점</a:t>
            </a:r>
            <a:r>
              <a:rPr lang="en-US" altLang="ko-KR" sz="2400" spc="-15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, JAVA </a:t>
            </a:r>
            <a:r>
              <a:rPr lang="ko-KR" altLang="en-US" sz="2400" spc="-15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구현 한계에 부딪혀 다소 불필요한 </a:t>
            </a:r>
            <a:r>
              <a:rPr lang="en-US" altLang="ko-KR" sz="2400" spc="-15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Activity</a:t>
            </a:r>
            <a:r>
              <a:rPr lang="ko-KR" altLang="en-US" sz="2400" spc="-15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를 추가하여야 했던 점</a:t>
            </a:r>
            <a:r>
              <a:rPr lang="en-US" altLang="ko-KR" sz="2400" spc="-15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400" spc="-15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등 보완하고 싶은 부분만 생각이 납니다</a:t>
            </a:r>
            <a:r>
              <a:rPr lang="en-US" altLang="ko-KR" sz="2400" spc="-15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. Intent</a:t>
            </a:r>
            <a:r>
              <a:rPr lang="ko-KR" altLang="en-US" sz="2400" spc="-15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한 </a:t>
            </a:r>
            <a:r>
              <a:rPr lang="en-US" altLang="ko-KR" sz="2400" spc="-150" dirty="0" err="1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onClick</a:t>
            </a:r>
            <a:r>
              <a:rPr lang="ko-KR" altLang="en-US" sz="2400" spc="-1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spc="-150" dirty="0" err="1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메서드에</a:t>
            </a:r>
            <a:r>
              <a:rPr lang="ko-KR" altLang="en-US" sz="2400" spc="-15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따라 </a:t>
            </a:r>
            <a:r>
              <a:rPr lang="en-US" altLang="ko-KR" sz="2400" spc="-15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case </a:t>
            </a:r>
            <a:r>
              <a:rPr lang="ko-KR" altLang="en-US" sz="2400" spc="-15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구문을 사용하여 </a:t>
            </a:r>
            <a:r>
              <a:rPr lang="en-US" altLang="ko-KR" sz="2400" spc="-150" dirty="0" err="1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setImageResource</a:t>
            </a:r>
            <a:r>
              <a:rPr lang="ko-KR" altLang="en-US" sz="2400" spc="-15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해줄 수 있을 거라고 생각했는데 결국 구현하지 못했습니다</a:t>
            </a:r>
            <a:r>
              <a:rPr lang="en-US" altLang="ko-KR" sz="2400" spc="-15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400" spc="-15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그래도 처음으로 설계하여 만든 </a:t>
            </a:r>
            <a:r>
              <a:rPr lang="ko-KR" altLang="en-US" sz="2400" spc="-150" dirty="0" err="1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어플이어서</a:t>
            </a:r>
            <a:r>
              <a:rPr lang="ko-KR" altLang="en-US" sz="2400" spc="-15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뿌듯하기도 합니다</a:t>
            </a:r>
            <a:r>
              <a:rPr lang="en-US" altLang="ko-KR" sz="2400" spc="-15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2400" spc="-15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좀 더 배워서 완성하고 싶다는 생각이 들었습니다</a:t>
            </a:r>
            <a:r>
              <a:rPr lang="en-US" altLang="ko-KR" sz="2400" spc="-15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400" spc="-15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오랫동안 고민하고 몰두하여 무언가 결과물을 만들어 낸다는 건 정말 멋진 일인 것 같습니다</a:t>
            </a:r>
            <a:r>
              <a:rPr lang="en-US" altLang="ko-KR" sz="2400" spc="-15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2400" spc="-15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2400" spc="-15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591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36311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49317" y="1916832"/>
            <a:ext cx="8245366" cy="2304256"/>
          </a:xfrm>
        </p:spPr>
        <p:txBody>
          <a:bodyPr anchor="t">
            <a:normAutofit/>
          </a:bodyPr>
          <a:lstStyle/>
          <a:p>
            <a:r>
              <a:rPr lang="en-US" altLang="ko-KR" sz="28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8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en-US" altLang="ko-KR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ko-KR" altLang="en-US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프로젝트 목표 및</a:t>
            </a:r>
            <a:r>
              <a:rPr lang="en-US" altLang="ko-KR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ko-KR" altLang="en-US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제작 배경</a:t>
            </a:r>
            <a:endParaRPr lang="ko-KR" altLang="en-US" sz="28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11992" y="3978305"/>
            <a:ext cx="1120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80785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1588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제목 6"/>
          <p:cNvSpPr txBox="1">
            <a:spLocks/>
          </p:cNvSpPr>
          <p:nvPr/>
        </p:nvSpPr>
        <p:spPr>
          <a:xfrm>
            <a:off x="473894" y="688005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프로젝트 </a:t>
            </a:r>
            <a:r>
              <a:rPr lang="ko-KR" altLang="en-US" sz="28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목표 및 제작 배경</a:t>
            </a:r>
            <a:endParaRPr lang="en-US" altLang="ko-KR" sz="28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ko-KR" altLang="en-US" sz="28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260648"/>
            <a:ext cx="1120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699177"/>
            <a:ext cx="9144000" cy="11588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9672" y="2276872"/>
            <a:ext cx="7240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66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tx2">
                      <a:lumMod val="75000"/>
                    </a:scheme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기하학수적으로 늘어나는 전주 </a:t>
            </a:r>
            <a:r>
              <a:rPr lang="ko-KR" altLang="en-US" sz="2800" b="1" dirty="0" err="1" smtClean="0">
                <a:ln w="66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tx2">
                      <a:lumMod val="75000"/>
                    </a:scheme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맛집</a:t>
            </a:r>
            <a:r>
              <a:rPr lang="en-US" altLang="ko-KR" sz="2800" b="1" dirty="0" smtClean="0">
                <a:ln w="66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tx2">
                      <a:lumMod val="75000"/>
                    </a:scheme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!!</a:t>
            </a:r>
            <a:endParaRPr lang="en-US" altLang="ko-KR" sz="2800" b="1" dirty="0">
              <a:ln w="66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tx2">
                    <a:lumMod val="75000"/>
                  </a:scheme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14805" y="3227492"/>
            <a:ext cx="1800200" cy="1800200"/>
          </a:xfrm>
          <a:prstGeom prst="ellipse">
            <a:avLst/>
          </a:prstGeom>
          <a:solidFill>
            <a:srgbClr val="17375E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신시가지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688594" y="3227492"/>
            <a:ext cx="1800200" cy="1800200"/>
          </a:xfrm>
          <a:prstGeom prst="ellipse">
            <a:avLst/>
          </a:prstGeom>
          <a:solidFill>
            <a:srgbClr val="17375E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객사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372200" y="3227492"/>
            <a:ext cx="1800200" cy="1800200"/>
          </a:xfrm>
          <a:prstGeom prst="ellipse">
            <a:avLst/>
          </a:prstGeom>
          <a:solidFill>
            <a:srgbClr val="17375E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한옥마을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00961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1588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제목 6"/>
          <p:cNvSpPr txBox="1">
            <a:spLocks/>
          </p:cNvSpPr>
          <p:nvPr/>
        </p:nvSpPr>
        <p:spPr>
          <a:xfrm>
            <a:off x="473894" y="688005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프로젝트 </a:t>
            </a:r>
            <a:r>
              <a:rPr lang="ko-KR" altLang="en-US" sz="28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목표 및 제작 배경</a:t>
            </a:r>
            <a:endParaRPr lang="en-US" altLang="ko-KR" sz="28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ko-KR" altLang="en-US" sz="28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8346" y="4047675"/>
            <a:ext cx="7240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66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tx2">
                      <a:lumMod val="75000"/>
                    </a:scheme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도대체 뭘 먹어야 잘 먹었다고 소문이 날까</a:t>
            </a:r>
            <a:r>
              <a:rPr lang="en-US" altLang="ko-KR" sz="2800" b="1" dirty="0" smtClean="0">
                <a:ln w="66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tx2">
                      <a:lumMod val="75000"/>
                    </a:scheme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  <a:endParaRPr lang="en-US" altLang="ko-KR" sz="2800" b="1" dirty="0">
              <a:ln w="66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tx2">
                    <a:lumMod val="75000"/>
                  </a:scheme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260648"/>
            <a:ext cx="1120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699177"/>
            <a:ext cx="9144000" cy="11588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구름 모양 설명선 7"/>
          <p:cNvSpPr/>
          <p:nvPr/>
        </p:nvSpPr>
        <p:spPr>
          <a:xfrm>
            <a:off x="3491880" y="2075847"/>
            <a:ext cx="2376264" cy="1592097"/>
          </a:xfrm>
          <a:prstGeom prst="cloudCallout">
            <a:avLst>
              <a:gd name="adj1" fmla="val -56391"/>
              <a:gd name="adj2" fmla="val 52322"/>
            </a:avLst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63271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131840" y="2852936"/>
            <a:ext cx="3096344" cy="36004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11588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제목 6"/>
          <p:cNvSpPr txBox="1">
            <a:spLocks/>
          </p:cNvSpPr>
          <p:nvPr/>
        </p:nvSpPr>
        <p:spPr>
          <a:xfrm>
            <a:off x="473894" y="688005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프로젝트 </a:t>
            </a:r>
            <a:r>
              <a:rPr lang="ko-KR" altLang="en-US" sz="28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목표 및 제작 배경</a:t>
            </a:r>
            <a:endParaRPr lang="en-US" altLang="ko-KR" sz="28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ko-KR" altLang="en-US" sz="28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474906"/>
            <a:ext cx="71287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전주 시민</a:t>
            </a:r>
            <a:r>
              <a:rPr lang="en-US" altLang="ko-KR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혹은 전주를 놀러 온 타지 사람들에게 전주 </a:t>
            </a:r>
            <a:r>
              <a:rPr lang="ko-KR" altLang="en-US" sz="2800" dirty="0" err="1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맛집을</a:t>
            </a:r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소개</a:t>
            </a:r>
            <a:endParaRPr lang="en-US" altLang="ko-KR" sz="28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이용자가 </a:t>
            </a:r>
            <a:r>
              <a:rPr lang="ko-KR" alt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직접 평가하는 방식</a:t>
            </a:r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을 통해 신뢰성 확보</a:t>
            </a:r>
            <a:endParaRPr lang="en-US" altLang="ko-KR" sz="2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800" dirty="0" err="1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핫스팟별로</a:t>
            </a:r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분류를 나눠 정보바다 속에서 고민하지 않고 빠르게 </a:t>
            </a:r>
            <a:r>
              <a:rPr lang="ko-KR" altLang="en-US" sz="2800" dirty="0" err="1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맛집을</a:t>
            </a:r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선택할 수 있도록 도와주는 것</a:t>
            </a:r>
            <a:endParaRPr lang="en-US" altLang="ko-KR" sz="2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260648"/>
            <a:ext cx="1120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699177"/>
            <a:ext cx="9144000" cy="11588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703043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36311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49317" y="1916832"/>
            <a:ext cx="8245366" cy="2304256"/>
          </a:xfrm>
        </p:spPr>
        <p:txBody>
          <a:bodyPr anchor="t">
            <a:normAutofit/>
          </a:bodyPr>
          <a:lstStyle/>
          <a:p>
            <a:r>
              <a:rPr lang="en-US" altLang="ko-KR" sz="28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8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en-US" altLang="ko-KR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en-US" altLang="ko-KR" sz="28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8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ko-KR" altLang="en-US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환경</a:t>
            </a:r>
            <a:endParaRPr lang="ko-KR" altLang="en-US" sz="28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11992" y="3978305"/>
            <a:ext cx="1120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320364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1588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제목 6"/>
          <p:cNvSpPr txBox="1">
            <a:spLocks/>
          </p:cNvSpPr>
          <p:nvPr/>
        </p:nvSpPr>
        <p:spPr>
          <a:xfrm>
            <a:off x="473894" y="688005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환경</a:t>
            </a:r>
            <a:endParaRPr lang="ko-KR" altLang="en-US" sz="28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260648"/>
            <a:ext cx="1120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699177"/>
            <a:ext cx="9144000" cy="11588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4298" y="2260890"/>
            <a:ext cx="712879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OS(</a:t>
            </a:r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운영체제</a:t>
            </a:r>
            <a:r>
              <a:rPr lang="en-US" altLang="ko-KR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 : Android API 14 </a:t>
            </a:r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이상</a:t>
            </a:r>
            <a:endParaRPr lang="en-US" altLang="ko-KR" sz="28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TOOLS : Android Studio 3.0</a:t>
            </a:r>
          </a:p>
          <a:p>
            <a:r>
              <a:rPr lang="ko-KR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서버환경 </a:t>
            </a:r>
            <a:r>
              <a:rPr lang="en-US" altLang="ko-KR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24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하드웨어</a:t>
            </a:r>
            <a:r>
              <a:rPr lang="en-US" altLang="ko-KR" sz="24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(H/W) : AMD </a:t>
            </a:r>
            <a:r>
              <a:rPr lang="ko-KR" altLang="en-US" sz="2400" dirty="0" err="1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라이젠</a:t>
            </a:r>
            <a:r>
              <a:rPr lang="en-US" altLang="ko-KR" sz="24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6600 CPU</a:t>
            </a:r>
          </a:p>
          <a:p>
            <a:r>
              <a:rPr lang="en-US" altLang="ko-KR" sz="2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24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</a:t>
            </a:r>
            <a:r>
              <a:rPr lang="en-US" altLang="ko-KR" sz="24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(S/W) : Window 10 (64bit)</a:t>
            </a:r>
            <a:endParaRPr lang="en-US" altLang="ko-KR" sz="24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949332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36311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49317" y="1916832"/>
            <a:ext cx="8245366" cy="2304256"/>
          </a:xfrm>
        </p:spPr>
        <p:txBody>
          <a:bodyPr anchor="t">
            <a:normAutofit/>
          </a:bodyPr>
          <a:lstStyle/>
          <a:p>
            <a:r>
              <a:rPr lang="en-US" altLang="ko-KR" sz="28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8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en-US" altLang="ko-KR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en-US" altLang="ko-KR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ko-KR" altLang="en-US" sz="28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일정</a:t>
            </a:r>
            <a:endParaRPr lang="ko-KR" altLang="en-US" sz="28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11992" y="3978305"/>
            <a:ext cx="1120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419551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595959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2832</TotalTime>
  <Words>368</Words>
  <Application>Microsoft Office PowerPoint</Application>
  <PresentationFormat>화면 슬라이드 쇼(4:3)</PresentationFormat>
  <Paragraphs>138</Paragraphs>
  <Slides>23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굴림</vt:lpstr>
      <vt:lpstr>Arial</vt:lpstr>
      <vt:lpstr>나눔명조</vt:lpstr>
      <vt:lpstr>맑은 고딕</vt:lpstr>
      <vt:lpstr>HY견고딕</vt:lpstr>
      <vt:lpstr>Wingdings</vt:lpstr>
      <vt:lpstr>돋움</vt:lpstr>
      <vt:lpstr>나눔고딕</vt:lpstr>
      <vt:lpstr>Office 테마</vt:lpstr>
      <vt:lpstr>JJ GoodPlace</vt:lpstr>
      <vt:lpstr>PowerPoint 프레젠테이션</vt:lpstr>
      <vt:lpstr>  프로젝트 목표 및 제작 배경</vt:lpstr>
      <vt:lpstr>PowerPoint 프레젠테이션</vt:lpstr>
      <vt:lpstr>PowerPoint 프레젠테이션</vt:lpstr>
      <vt:lpstr>PowerPoint 프레젠테이션</vt:lpstr>
      <vt:lpstr>   개발 환경</vt:lpstr>
      <vt:lpstr>PowerPoint 프레젠테이션</vt:lpstr>
      <vt:lpstr>   개발 일정</vt:lpstr>
      <vt:lpstr>PowerPoint 프레젠테이션</vt:lpstr>
      <vt:lpstr>   설계</vt:lpstr>
      <vt:lpstr>PowerPoint 프레젠테이션</vt:lpstr>
      <vt:lpstr>PowerPoint 프레젠테이션</vt:lpstr>
      <vt:lpstr>   구현 및 테스트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  개발 후 느낀점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 나눔명조R, 40pt</dc:title>
  <dc:creator>네이버 한글캠페인</dc:creator>
  <cp:lastModifiedBy>Registered User</cp:lastModifiedBy>
  <cp:revision>90</cp:revision>
  <dcterms:created xsi:type="dcterms:W3CDTF">2011-08-23T09:33:59Z</dcterms:created>
  <dcterms:modified xsi:type="dcterms:W3CDTF">2019-03-05T07:27:18Z</dcterms:modified>
</cp:coreProperties>
</file>