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F8481-55AC-AC17-57CF-0B3716F4EB2A}" v="375" dt="2022-05-14T01:23:52.418"/>
    <p1510:client id="{69F2B010-8C6A-A85A-4359-CDF3D7C63F5E}" v="208" dt="2022-05-06T14:30:4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EA326-5EBA-418C-A889-57A2CE69462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7C753-4F41-4A01-891E-7F792C79A9BE}">
      <dgm:prSet/>
      <dgm:spPr/>
      <dgm:t>
        <a:bodyPr/>
        <a:lstStyle/>
        <a:p>
          <a:r>
            <a:rPr lang="en-US"/>
            <a:t>A task management web app integrated note taking, to-do list, and local weather</a:t>
          </a:r>
        </a:p>
      </dgm:t>
    </dgm:pt>
    <dgm:pt modelId="{B8006937-3F9A-4CBC-9533-51B34AADAAAC}" type="parTrans" cxnId="{03339641-0701-4592-89C0-C248EC2787E6}">
      <dgm:prSet/>
      <dgm:spPr/>
      <dgm:t>
        <a:bodyPr/>
        <a:lstStyle/>
        <a:p>
          <a:endParaRPr lang="en-US"/>
        </a:p>
      </dgm:t>
    </dgm:pt>
    <dgm:pt modelId="{32EF7076-C6A5-46FE-9B94-7351ED50BA4E}" type="sibTrans" cxnId="{03339641-0701-4592-89C0-C248EC2787E6}">
      <dgm:prSet/>
      <dgm:spPr/>
      <dgm:t>
        <a:bodyPr/>
        <a:lstStyle/>
        <a:p>
          <a:endParaRPr lang="en-US"/>
        </a:p>
      </dgm:t>
    </dgm:pt>
    <dgm:pt modelId="{9CD99FC2-D236-4E70-A5BD-A7EC440C7E38}">
      <dgm:prSet/>
      <dgm:spPr/>
      <dgm:t>
        <a:bodyPr/>
        <a:lstStyle/>
        <a:p>
          <a:r>
            <a:rPr lang="en-US"/>
            <a:t>Front-end: React, Bootstrap </a:t>
          </a:r>
        </a:p>
      </dgm:t>
    </dgm:pt>
    <dgm:pt modelId="{29FAAF08-E5E6-41E4-90CE-7BCCF599DD61}" type="parTrans" cxnId="{91924836-54B6-421C-9CC1-291EBD7EE049}">
      <dgm:prSet/>
      <dgm:spPr/>
      <dgm:t>
        <a:bodyPr/>
        <a:lstStyle/>
        <a:p>
          <a:endParaRPr lang="en-US"/>
        </a:p>
      </dgm:t>
    </dgm:pt>
    <dgm:pt modelId="{EB3EBAF7-2ACA-4279-A530-D887015D8773}" type="sibTrans" cxnId="{91924836-54B6-421C-9CC1-291EBD7EE049}">
      <dgm:prSet/>
      <dgm:spPr/>
      <dgm:t>
        <a:bodyPr/>
        <a:lstStyle/>
        <a:p>
          <a:endParaRPr lang="en-US"/>
        </a:p>
      </dgm:t>
    </dgm:pt>
    <dgm:pt modelId="{6F11DFBC-CA36-4DBB-A2EA-BA9AD9C3B4A3}">
      <dgm:prSet/>
      <dgm:spPr/>
      <dgm:t>
        <a:bodyPr/>
        <a:lstStyle/>
        <a:p>
          <a:r>
            <a:rPr lang="en-US"/>
            <a:t>Back-end: Node.js, Express, MongoDB</a:t>
          </a:r>
        </a:p>
      </dgm:t>
    </dgm:pt>
    <dgm:pt modelId="{1E94C39A-2336-438D-9FF9-1E1D1B6629BC}" type="parTrans" cxnId="{195ED115-29F5-4CBB-BC7F-31A57ECAF4ED}">
      <dgm:prSet/>
      <dgm:spPr/>
      <dgm:t>
        <a:bodyPr/>
        <a:lstStyle/>
        <a:p>
          <a:endParaRPr lang="en-US"/>
        </a:p>
      </dgm:t>
    </dgm:pt>
    <dgm:pt modelId="{271C5D54-905C-42FA-9329-0E6214482424}" type="sibTrans" cxnId="{195ED115-29F5-4CBB-BC7F-31A57ECAF4ED}">
      <dgm:prSet/>
      <dgm:spPr/>
      <dgm:t>
        <a:bodyPr/>
        <a:lstStyle/>
        <a:p>
          <a:endParaRPr lang="en-US"/>
        </a:p>
      </dgm:t>
    </dgm:pt>
    <dgm:pt modelId="{8D418692-0058-48CF-8A09-BC66CBC1BEB7}">
      <dgm:prSet/>
      <dgm:spPr/>
      <dgm:t>
        <a:bodyPr/>
        <a:lstStyle/>
        <a:p>
          <a:r>
            <a:rPr lang="en-US"/>
            <a:t>Tools: OpenWeatherAPI</a:t>
          </a:r>
        </a:p>
      </dgm:t>
    </dgm:pt>
    <dgm:pt modelId="{692241C8-0040-4312-9487-85217AC39C8B}" type="parTrans" cxnId="{2176E256-9089-496F-B64F-E8D196BA88C7}">
      <dgm:prSet/>
      <dgm:spPr/>
      <dgm:t>
        <a:bodyPr/>
        <a:lstStyle/>
        <a:p>
          <a:endParaRPr lang="en-US"/>
        </a:p>
      </dgm:t>
    </dgm:pt>
    <dgm:pt modelId="{B90C3646-CA42-48B5-B408-4FFF0C3C3802}" type="sibTrans" cxnId="{2176E256-9089-496F-B64F-E8D196BA88C7}">
      <dgm:prSet/>
      <dgm:spPr/>
      <dgm:t>
        <a:bodyPr/>
        <a:lstStyle/>
        <a:p>
          <a:endParaRPr lang="en-US"/>
        </a:p>
      </dgm:t>
    </dgm:pt>
    <dgm:pt modelId="{032E70BA-9417-4714-AAF8-A19FF20503E0}" type="pres">
      <dgm:prSet presAssocID="{C37EA326-5EBA-418C-A889-57A2CE69462A}" presName="vert0" presStyleCnt="0">
        <dgm:presLayoutVars>
          <dgm:dir/>
          <dgm:animOne val="branch"/>
          <dgm:animLvl val="lvl"/>
        </dgm:presLayoutVars>
      </dgm:prSet>
      <dgm:spPr/>
    </dgm:pt>
    <dgm:pt modelId="{361AFC7E-5A43-48FD-9374-EEEBC9DD49C1}" type="pres">
      <dgm:prSet presAssocID="{13E7C753-4F41-4A01-891E-7F792C79A9BE}" presName="thickLine" presStyleLbl="alignNode1" presStyleIdx="0" presStyleCnt="4"/>
      <dgm:spPr/>
    </dgm:pt>
    <dgm:pt modelId="{8FF45C72-5164-4B58-8EF9-12D305EBEEE5}" type="pres">
      <dgm:prSet presAssocID="{13E7C753-4F41-4A01-891E-7F792C79A9BE}" presName="horz1" presStyleCnt="0"/>
      <dgm:spPr/>
    </dgm:pt>
    <dgm:pt modelId="{F7D5D121-F9D1-4621-B1EC-DA3F0F58019A}" type="pres">
      <dgm:prSet presAssocID="{13E7C753-4F41-4A01-891E-7F792C79A9BE}" presName="tx1" presStyleLbl="revTx" presStyleIdx="0" presStyleCnt="4"/>
      <dgm:spPr/>
    </dgm:pt>
    <dgm:pt modelId="{C75FC930-0CFE-4530-97C4-87F6290B675C}" type="pres">
      <dgm:prSet presAssocID="{13E7C753-4F41-4A01-891E-7F792C79A9BE}" presName="vert1" presStyleCnt="0"/>
      <dgm:spPr/>
    </dgm:pt>
    <dgm:pt modelId="{502780E3-9D23-47DE-A66F-0F81EBC1DA46}" type="pres">
      <dgm:prSet presAssocID="{9CD99FC2-D236-4E70-A5BD-A7EC440C7E38}" presName="thickLine" presStyleLbl="alignNode1" presStyleIdx="1" presStyleCnt="4"/>
      <dgm:spPr/>
    </dgm:pt>
    <dgm:pt modelId="{2DF2C35C-0E84-4D25-82E9-1D12CF247D81}" type="pres">
      <dgm:prSet presAssocID="{9CD99FC2-D236-4E70-A5BD-A7EC440C7E38}" presName="horz1" presStyleCnt="0"/>
      <dgm:spPr/>
    </dgm:pt>
    <dgm:pt modelId="{219BAA8C-80E3-4DA5-B613-F47588742F07}" type="pres">
      <dgm:prSet presAssocID="{9CD99FC2-D236-4E70-A5BD-A7EC440C7E38}" presName="tx1" presStyleLbl="revTx" presStyleIdx="1" presStyleCnt="4"/>
      <dgm:spPr/>
    </dgm:pt>
    <dgm:pt modelId="{383C3EED-2E25-4BDB-AD83-753A0EC6C476}" type="pres">
      <dgm:prSet presAssocID="{9CD99FC2-D236-4E70-A5BD-A7EC440C7E38}" presName="vert1" presStyleCnt="0"/>
      <dgm:spPr/>
    </dgm:pt>
    <dgm:pt modelId="{1B5D09E2-9A5C-4BB3-92FD-A992BDC44E2E}" type="pres">
      <dgm:prSet presAssocID="{6F11DFBC-CA36-4DBB-A2EA-BA9AD9C3B4A3}" presName="thickLine" presStyleLbl="alignNode1" presStyleIdx="2" presStyleCnt="4"/>
      <dgm:spPr/>
    </dgm:pt>
    <dgm:pt modelId="{974A07DC-7763-447A-9F7D-8E2C647EE1E7}" type="pres">
      <dgm:prSet presAssocID="{6F11DFBC-CA36-4DBB-A2EA-BA9AD9C3B4A3}" presName="horz1" presStyleCnt="0"/>
      <dgm:spPr/>
    </dgm:pt>
    <dgm:pt modelId="{053B280D-A988-4789-9D35-DDCDE9BFAADB}" type="pres">
      <dgm:prSet presAssocID="{6F11DFBC-CA36-4DBB-A2EA-BA9AD9C3B4A3}" presName="tx1" presStyleLbl="revTx" presStyleIdx="2" presStyleCnt="4"/>
      <dgm:spPr/>
    </dgm:pt>
    <dgm:pt modelId="{11D802A4-4AD7-473F-B442-EC494764C614}" type="pres">
      <dgm:prSet presAssocID="{6F11DFBC-CA36-4DBB-A2EA-BA9AD9C3B4A3}" presName="vert1" presStyleCnt="0"/>
      <dgm:spPr/>
    </dgm:pt>
    <dgm:pt modelId="{3EA1CC9F-97B9-48CB-AD9E-3FC26F89B567}" type="pres">
      <dgm:prSet presAssocID="{8D418692-0058-48CF-8A09-BC66CBC1BEB7}" presName="thickLine" presStyleLbl="alignNode1" presStyleIdx="3" presStyleCnt="4"/>
      <dgm:spPr/>
    </dgm:pt>
    <dgm:pt modelId="{CF6690FD-6272-4E68-B566-3FF500D3893F}" type="pres">
      <dgm:prSet presAssocID="{8D418692-0058-48CF-8A09-BC66CBC1BEB7}" presName="horz1" presStyleCnt="0"/>
      <dgm:spPr/>
    </dgm:pt>
    <dgm:pt modelId="{1CFE9D3E-337A-4CB7-ADC2-CCD7F311F8BF}" type="pres">
      <dgm:prSet presAssocID="{8D418692-0058-48CF-8A09-BC66CBC1BEB7}" presName="tx1" presStyleLbl="revTx" presStyleIdx="3" presStyleCnt="4"/>
      <dgm:spPr/>
    </dgm:pt>
    <dgm:pt modelId="{E798109A-75A7-43FD-A4D9-460B5B5240CF}" type="pres">
      <dgm:prSet presAssocID="{8D418692-0058-48CF-8A09-BC66CBC1BEB7}" presName="vert1" presStyleCnt="0"/>
      <dgm:spPr/>
    </dgm:pt>
  </dgm:ptLst>
  <dgm:cxnLst>
    <dgm:cxn modelId="{195ED115-29F5-4CBB-BC7F-31A57ECAF4ED}" srcId="{C37EA326-5EBA-418C-A889-57A2CE69462A}" destId="{6F11DFBC-CA36-4DBB-A2EA-BA9AD9C3B4A3}" srcOrd="2" destOrd="0" parTransId="{1E94C39A-2336-438D-9FF9-1E1D1B6629BC}" sibTransId="{271C5D54-905C-42FA-9329-0E6214482424}"/>
    <dgm:cxn modelId="{4BC18026-F96F-4C82-9E8D-145DEB4D4642}" type="presOf" srcId="{8D418692-0058-48CF-8A09-BC66CBC1BEB7}" destId="{1CFE9D3E-337A-4CB7-ADC2-CCD7F311F8BF}" srcOrd="0" destOrd="0" presId="urn:microsoft.com/office/officeart/2008/layout/LinedList"/>
    <dgm:cxn modelId="{91924836-54B6-421C-9CC1-291EBD7EE049}" srcId="{C37EA326-5EBA-418C-A889-57A2CE69462A}" destId="{9CD99FC2-D236-4E70-A5BD-A7EC440C7E38}" srcOrd="1" destOrd="0" parTransId="{29FAAF08-E5E6-41E4-90CE-7BCCF599DD61}" sibTransId="{EB3EBAF7-2ACA-4279-A530-D887015D8773}"/>
    <dgm:cxn modelId="{55500C5C-F172-4D10-BDFB-6271313C5803}" type="presOf" srcId="{C37EA326-5EBA-418C-A889-57A2CE69462A}" destId="{032E70BA-9417-4714-AAF8-A19FF20503E0}" srcOrd="0" destOrd="0" presId="urn:microsoft.com/office/officeart/2008/layout/LinedList"/>
    <dgm:cxn modelId="{03339641-0701-4592-89C0-C248EC2787E6}" srcId="{C37EA326-5EBA-418C-A889-57A2CE69462A}" destId="{13E7C753-4F41-4A01-891E-7F792C79A9BE}" srcOrd="0" destOrd="0" parTransId="{B8006937-3F9A-4CBC-9533-51B34AADAAAC}" sibTransId="{32EF7076-C6A5-46FE-9B94-7351ED50BA4E}"/>
    <dgm:cxn modelId="{2176E256-9089-496F-B64F-E8D196BA88C7}" srcId="{C37EA326-5EBA-418C-A889-57A2CE69462A}" destId="{8D418692-0058-48CF-8A09-BC66CBC1BEB7}" srcOrd="3" destOrd="0" parTransId="{692241C8-0040-4312-9487-85217AC39C8B}" sibTransId="{B90C3646-CA42-48B5-B408-4FFF0C3C3802}"/>
    <dgm:cxn modelId="{90D6F756-0655-4629-B9F2-46C6D9587785}" type="presOf" srcId="{13E7C753-4F41-4A01-891E-7F792C79A9BE}" destId="{F7D5D121-F9D1-4621-B1EC-DA3F0F58019A}" srcOrd="0" destOrd="0" presId="urn:microsoft.com/office/officeart/2008/layout/LinedList"/>
    <dgm:cxn modelId="{8ED5F883-6338-4168-8454-472994FC8B2E}" type="presOf" srcId="{9CD99FC2-D236-4E70-A5BD-A7EC440C7E38}" destId="{219BAA8C-80E3-4DA5-B613-F47588742F07}" srcOrd="0" destOrd="0" presId="urn:microsoft.com/office/officeart/2008/layout/LinedList"/>
    <dgm:cxn modelId="{275318C5-2162-4734-B7D9-0A29867458B6}" type="presOf" srcId="{6F11DFBC-CA36-4DBB-A2EA-BA9AD9C3B4A3}" destId="{053B280D-A988-4789-9D35-DDCDE9BFAADB}" srcOrd="0" destOrd="0" presId="urn:microsoft.com/office/officeart/2008/layout/LinedList"/>
    <dgm:cxn modelId="{C13C208B-4774-4854-BE85-CDB38C88EADD}" type="presParOf" srcId="{032E70BA-9417-4714-AAF8-A19FF20503E0}" destId="{361AFC7E-5A43-48FD-9374-EEEBC9DD49C1}" srcOrd="0" destOrd="0" presId="urn:microsoft.com/office/officeart/2008/layout/LinedList"/>
    <dgm:cxn modelId="{6AF990A1-D2C9-4EF4-A704-B500F980816D}" type="presParOf" srcId="{032E70BA-9417-4714-AAF8-A19FF20503E0}" destId="{8FF45C72-5164-4B58-8EF9-12D305EBEEE5}" srcOrd="1" destOrd="0" presId="urn:microsoft.com/office/officeart/2008/layout/LinedList"/>
    <dgm:cxn modelId="{FC434161-5B54-4ECA-ABCF-1171F627AB99}" type="presParOf" srcId="{8FF45C72-5164-4B58-8EF9-12D305EBEEE5}" destId="{F7D5D121-F9D1-4621-B1EC-DA3F0F58019A}" srcOrd="0" destOrd="0" presId="urn:microsoft.com/office/officeart/2008/layout/LinedList"/>
    <dgm:cxn modelId="{E13486E5-A166-4B82-860A-E163B8F8C5EF}" type="presParOf" srcId="{8FF45C72-5164-4B58-8EF9-12D305EBEEE5}" destId="{C75FC930-0CFE-4530-97C4-87F6290B675C}" srcOrd="1" destOrd="0" presId="urn:microsoft.com/office/officeart/2008/layout/LinedList"/>
    <dgm:cxn modelId="{4ED169F9-C7D4-4DEE-9A6A-D15870AC8314}" type="presParOf" srcId="{032E70BA-9417-4714-AAF8-A19FF20503E0}" destId="{502780E3-9D23-47DE-A66F-0F81EBC1DA46}" srcOrd="2" destOrd="0" presId="urn:microsoft.com/office/officeart/2008/layout/LinedList"/>
    <dgm:cxn modelId="{382CDDA2-87F2-410D-AF1D-FBCEE0100620}" type="presParOf" srcId="{032E70BA-9417-4714-AAF8-A19FF20503E0}" destId="{2DF2C35C-0E84-4D25-82E9-1D12CF247D81}" srcOrd="3" destOrd="0" presId="urn:microsoft.com/office/officeart/2008/layout/LinedList"/>
    <dgm:cxn modelId="{4D70F1E4-55CD-44D8-8FE5-E48D1AA5671F}" type="presParOf" srcId="{2DF2C35C-0E84-4D25-82E9-1D12CF247D81}" destId="{219BAA8C-80E3-4DA5-B613-F47588742F07}" srcOrd="0" destOrd="0" presId="urn:microsoft.com/office/officeart/2008/layout/LinedList"/>
    <dgm:cxn modelId="{1EEA3A67-0511-4CA1-AD59-F70A9F68A375}" type="presParOf" srcId="{2DF2C35C-0E84-4D25-82E9-1D12CF247D81}" destId="{383C3EED-2E25-4BDB-AD83-753A0EC6C476}" srcOrd="1" destOrd="0" presId="urn:microsoft.com/office/officeart/2008/layout/LinedList"/>
    <dgm:cxn modelId="{DCE2BC6D-2FC8-4021-B8AC-F2CA48E54643}" type="presParOf" srcId="{032E70BA-9417-4714-AAF8-A19FF20503E0}" destId="{1B5D09E2-9A5C-4BB3-92FD-A992BDC44E2E}" srcOrd="4" destOrd="0" presId="urn:microsoft.com/office/officeart/2008/layout/LinedList"/>
    <dgm:cxn modelId="{D80B86BB-05D8-480F-ACCD-3BD733EFBAC1}" type="presParOf" srcId="{032E70BA-9417-4714-AAF8-A19FF20503E0}" destId="{974A07DC-7763-447A-9F7D-8E2C647EE1E7}" srcOrd="5" destOrd="0" presId="urn:microsoft.com/office/officeart/2008/layout/LinedList"/>
    <dgm:cxn modelId="{AC4B09C4-6B0E-494A-AA7F-CD3D71609BF9}" type="presParOf" srcId="{974A07DC-7763-447A-9F7D-8E2C647EE1E7}" destId="{053B280D-A988-4789-9D35-DDCDE9BFAADB}" srcOrd="0" destOrd="0" presId="urn:microsoft.com/office/officeart/2008/layout/LinedList"/>
    <dgm:cxn modelId="{F09D7432-8309-4F56-9DCB-A43D89D36DDD}" type="presParOf" srcId="{974A07DC-7763-447A-9F7D-8E2C647EE1E7}" destId="{11D802A4-4AD7-473F-B442-EC494764C614}" srcOrd="1" destOrd="0" presId="urn:microsoft.com/office/officeart/2008/layout/LinedList"/>
    <dgm:cxn modelId="{C4FAAF7E-321A-4E58-8B93-B2257530FDB2}" type="presParOf" srcId="{032E70BA-9417-4714-AAF8-A19FF20503E0}" destId="{3EA1CC9F-97B9-48CB-AD9E-3FC26F89B567}" srcOrd="6" destOrd="0" presId="urn:microsoft.com/office/officeart/2008/layout/LinedList"/>
    <dgm:cxn modelId="{1BED73B7-9F95-43DA-AFFF-6ED0477560C3}" type="presParOf" srcId="{032E70BA-9417-4714-AAF8-A19FF20503E0}" destId="{CF6690FD-6272-4E68-B566-3FF500D3893F}" srcOrd="7" destOrd="0" presId="urn:microsoft.com/office/officeart/2008/layout/LinedList"/>
    <dgm:cxn modelId="{B265A02C-A78A-4E89-BB81-43F6D8FA59DF}" type="presParOf" srcId="{CF6690FD-6272-4E68-B566-3FF500D3893F}" destId="{1CFE9D3E-337A-4CB7-ADC2-CCD7F311F8BF}" srcOrd="0" destOrd="0" presId="urn:microsoft.com/office/officeart/2008/layout/LinedList"/>
    <dgm:cxn modelId="{D6BCD9FA-02C2-4323-96A9-2CDD03A2829D}" type="presParOf" srcId="{CF6690FD-6272-4E68-B566-3FF500D3893F}" destId="{E798109A-75A7-43FD-A4D9-460B5B5240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FC7E-5A43-48FD-9374-EEEBC9DD49C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5D121-F9D1-4621-B1EC-DA3F0F58019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 task management web app integrated note taking, to-do list, and local weather</a:t>
          </a:r>
        </a:p>
      </dsp:txBody>
      <dsp:txXfrm>
        <a:off x="0" y="0"/>
        <a:ext cx="6900512" cy="1384035"/>
      </dsp:txXfrm>
    </dsp:sp>
    <dsp:sp modelId="{502780E3-9D23-47DE-A66F-0F81EBC1DA4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AA8C-80E3-4DA5-B613-F47588742F0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Front-end: React, Bootstrap </a:t>
          </a:r>
        </a:p>
      </dsp:txBody>
      <dsp:txXfrm>
        <a:off x="0" y="1384035"/>
        <a:ext cx="6900512" cy="1384035"/>
      </dsp:txXfrm>
    </dsp:sp>
    <dsp:sp modelId="{1B5D09E2-9A5C-4BB3-92FD-A992BDC44E2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280D-A988-4789-9D35-DDCDE9BFAAD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Back-end: Node.js, Express, MongoDB</a:t>
          </a:r>
        </a:p>
      </dsp:txBody>
      <dsp:txXfrm>
        <a:off x="0" y="2768070"/>
        <a:ext cx="6900512" cy="1384035"/>
      </dsp:txXfrm>
    </dsp:sp>
    <dsp:sp modelId="{3EA1CC9F-97B9-48CB-AD9E-3FC26F89B56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9D3E-337A-4CB7-ADC2-CCD7F311F8B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Tools: OpenWeatherAPI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45662-E005-D168-60CD-D6EDEC6C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 6150 Final Project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99B4-5FB5-C176-B43B-F45AE5340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Task Management Web App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Yidan Zhu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Fengyi</a:t>
            </a:r>
            <a:r>
              <a:rPr lang="en-US" sz="2200" dirty="0"/>
              <a:t> Zhang</a:t>
            </a: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8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006D-3BFD-502F-A0FC-4B1E6761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Calibri Light"/>
                <a:cs typeface="Calibri Light"/>
              </a:rPr>
              <a:t>Introduction</a:t>
            </a:r>
            <a:endParaRPr lang="en-US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216F18A-1D86-1514-1AB2-AEC1B4131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6015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55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08C46-9DF9-64CE-DF9A-468158EB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551EF19-C014-64CF-7453-1DB8CEE86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83776"/>
            <a:ext cx="7214616" cy="34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Dashboard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Homepage</a:t>
            </a:r>
          </a:p>
          <a:p>
            <a:r>
              <a:rPr lang="en-US" sz="2200">
                <a:ea typeface="Calibri"/>
                <a:cs typeface="Calibri"/>
              </a:rPr>
              <a:t>If the user wants to go to the note page or to-do list, the login status will be checked first</a:t>
            </a:r>
          </a:p>
          <a:p>
            <a:r>
              <a:rPr lang="en-US" sz="2200">
                <a:ea typeface="Calibri"/>
                <a:cs typeface="Calibri"/>
              </a:rPr>
              <a:t>The time of the day and the date will be reflected by local time</a:t>
            </a:r>
          </a:p>
          <a:p>
            <a:r>
              <a:rPr lang="en-US" sz="2200">
                <a:ea typeface="Calibri"/>
                <a:cs typeface="Calibri"/>
              </a:rPr>
              <a:t>Local weather will be updated every time when refreshing the page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BAB0511-824A-D7AC-0A55-4F8087D0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86598"/>
            <a:ext cx="5458968" cy="36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774B7-FC94-0D84-8307-C62DD693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Log in/Sign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D33C-DE4F-C5C3-5809-511383C9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Show the email and name of the user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5A612D-6EBC-DEA6-CAEE-D59F62FC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36" y="2642616"/>
            <a:ext cx="2758424" cy="3605784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AD9361-DFA9-CEAD-9A2E-3E451D61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22" y="2642616"/>
            <a:ext cx="442996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91798-6F40-8AB9-01B6-41AE34AE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9269-1319-A059-3352-B35AB319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notes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031E730-4F16-1A58-30B5-9002BD5D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68" y="2633472"/>
            <a:ext cx="755021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4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222E7-31FB-808A-6252-6E67B7A4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INFO 6150 Final Project</vt:lpstr>
      <vt:lpstr>Introduction</vt:lpstr>
      <vt:lpstr>Structure</vt:lpstr>
      <vt:lpstr>Dashboard</vt:lpstr>
      <vt:lpstr>Log in/Sign up</vt:lpstr>
      <vt:lpstr>Note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93</cp:revision>
  <dcterms:created xsi:type="dcterms:W3CDTF">2022-05-05T16:22:20Z</dcterms:created>
  <dcterms:modified xsi:type="dcterms:W3CDTF">2022-05-14T01:24:12Z</dcterms:modified>
</cp:coreProperties>
</file>