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75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5278D-8AA3-4DA6-9711-11B5B8852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6233ED-36D7-4B69-8A2D-70FEE5B7C940}">
      <dgm:prSet/>
      <dgm:spPr/>
      <dgm:t>
        <a:bodyPr/>
        <a:lstStyle/>
        <a:p>
          <a:r>
            <a:rPr lang="en-US"/>
            <a:t>a series of data points indexed in time order</a:t>
          </a:r>
        </a:p>
      </dgm:t>
    </dgm:pt>
    <dgm:pt modelId="{27FD38EE-EAF9-48FA-A792-AC3E56892A11}" type="parTrans" cxnId="{D1F9D7C5-66EA-4C55-9496-EAF918638ECB}">
      <dgm:prSet/>
      <dgm:spPr/>
      <dgm:t>
        <a:bodyPr/>
        <a:lstStyle/>
        <a:p>
          <a:endParaRPr lang="en-US"/>
        </a:p>
      </dgm:t>
    </dgm:pt>
    <dgm:pt modelId="{81074DC1-178F-4260-ADC6-FE5EEB4A6F03}" type="sibTrans" cxnId="{D1F9D7C5-66EA-4C55-9496-EAF918638ECB}">
      <dgm:prSet/>
      <dgm:spPr/>
      <dgm:t>
        <a:bodyPr/>
        <a:lstStyle/>
        <a:p>
          <a:endParaRPr lang="en-US"/>
        </a:p>
      </dgm:t>
    </dgm:pt>
    <dgm:pt modelId="{650485B6-A923-4A1D-9991-A87F89F3509C}">
      <dgm:prSet/>
      <dgm:spPr/>
      <dgm:t>
        <a:bodyPr/>
        <a:lstStyle/>
        <a:p>
          <a:r>
            <a:rPr lang="en-US"/>
            <a:t>a sequence taken at successive equally spaced points in time</a:t>
          </a:r>
        </a:p>
      </dgm:t>
    </dgm:pt>
    <dgm:pt modelId="{B5790CCA-E02C-47A1-ADD7-8026C8E9E565}" type="parTrans" cxnId="{D68D1DFD-E54A-4F11-BC6A-8938EE744393}">
      <dgm:prSet/>
      <dgm:spPr/>
      <dgm:t>
        <a:bodyPr/>
        <a:lstStyle/>
        <a:p>
          <a:endParaRPr lang="en-US"/>
        </a:p>
      </dgm:t>
    </dgm:pt>
    <dgm:pt modelId="{575AFAFD-1A72-4DC9-9E0E-94BA65AA35AD}" type="sibTrans" cxnId="{D68D1DFD-E54A-4F11-BC6A-8938EE744393}">
      <dgm:prSet/>
      <dgm:spPr/>
      <dgm:t>
        <a:bodyPr/>
        <a:lstStyle/>
        <a:p>
          <a:endParaRPr lang="en-US"/>
        </a:p>
      </dgm:t>
    </dgm:pt>
    <dgm:pt modelId="{A716E72D-01E4-4AAF-9761-D51B3248CF45}">
      <dgm:prSet/>
      <dgm:spPr/>
      <dgm:t>
        <a:bodyPr/>
        <a:lstStyle/>
        <a:p>
          <a:r>
            <a:rPr lang="en-US"/>
            <a:t>a sequence of discrete-time data</a:t>
          </a:r>
        </a:p>
      </dgm:t>
    </dgm:pt>
    <dgm:pt modelId="{66E96971-813D-4258-9803-B03255075CE5}" type="parTrans" cxnId="{98CDE05C-64E6-4B21-BE85-5C74A7E6CF39}">
      <dgm:prSet/>
      <dgm:spPr/>
      <dgm:t>
        <a:bodyPr/>
        <a:lstStyle/>
        <a:p>
          <a:endParaRPr lang="en-US"/>
        </a:p>
      </dgm:t>
    </dgm:pt>
    <dgm:pt modelId="{D1CCB034-6C1B-4160-8E3B-7ECCC9C0A5BA}" type="sibTrans" cxnId="{98CDE05C-64E6-4B21-BE85-5C74A7E6CF39}">
      <dgm:prSet/>
      <dgm:spPr/>
      <dgm:t>
        <a:bodyPr/>
        <a:lstStyle/>
        <a:p>
          <a:endParaRPr lang="en-US"/>
        </a:p>
      </dgm:t>
    </dgm:pt>
    <dgm:pt modelId="{40540D64-12EA-409A-A915-4DD14F960770}" type="pres">
      <dgm:prSet presAssocID="{6C35278D-8AA3-4DA6-9711-11B5B885255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CB4E79-CC36-4B67-9FBF-06429CC30C2C}" type="pres">
      <dgm:prSet presAssocID="{C56233ED-36D7-4B69-8A2D-70FEE5B7C940}" presName="compNode" presStyleCnt="0"/>
      <dgm:spPr/>
    </dgm:pt>
    <dgm:pt modelId="{A07C853F-4D19-414D-A64C-BB87BE968F28}" type="pres">
      <dgm:prSet presAssocID="{C56233ED-36D7-4B69-8A2D-70FEE5B7C940}" presName="bgRect" presStyleLbl="bgShp" presStyleIdx="0" presStyleCnt="3"/>
      <dgm:spPr/>
    </dgm:pt>
    <dgm:pt modelId="{0198EA7D-43D8-4EB0-AC54-64A493E2F680}" type="pres">
      <dgm:prSet presAssocID="{C56233ED-36D7-4B69-8A2D-70FEE5B7C940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35F49BE6-0D48-4E80-86D7-5C9D4129E366}" type="pres">
      <dgm:prSet presAssocID="{C56233ED-36D7-4B69-8A2D-70FEE5B7C940}" presName="spaceRect" presStyleCnt="0"/>
      <dgm:spPr/>
    </dgm:pt>
    <dgm:pt modelId="{484C0397-0D07-4BEA-A2A6-DE7970BE5A7B}" type="pres">
      <dgm:prSet presAssocID="{C56233ED-36D7-4B69-8A2D-70FEE5B7C94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A9E2B787-7051-4CC7-A1FB-073F7B5A700D}" type="pres">
      <dgm:prSet presAssocID="{81074DC1-178F-4260-ADC6-FE5EEB4A6F03}" presName="sibTrans" presStyleCnt="0"/>
      <dgm:spPr/>
    </dgm:pt>
    <dgm:pt modelId="{A5BF4835-BBD0-48B5-B366-16BF5995F944}" type="pres">
      <dgm:prSet presAssocID="{650485B6-A923-4A1D-9991-A87F89F3509C}" presName="compNode" presStyleCnt="0"/>
      <dgm:spPr/>
    </dgm:pt>
    <dgm:pt modelId="{B1088297-27AD-4869-9B41-07921F138408}" type="pres">
      <dgm:prSet presAssocID="{650485B6-A923-4A1D-9991-A87F89F3509C}" presName="bgRect" presStyleLbl="bgShp" presStyleIdx="1" presStyleCnt="3"/>
      <dgm:spPr/>
    </dgm:pt>
    <dgm:pt modelId="{84DFE74B-CD16-4679-A0DA-5BEE257EF5EB}" type="pres">
      <dgm:prSet presAssocID="{650485B6-A923-4A1D-9991-A87F89F350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AA4B67A-E1B3-4E93-AF35-7AFA61FF69EB}" type="pres">
      <dgm:prSet presAssocID="{650485B6-A923-4A1D-9991-A87F89F3509C}" presName="spaceRect" presStyleCnt="0"/>
      <dgm:spPr/>
    </dgm:pt>
    <dgm:pt modelId="{790618FB-B36C-464E-81CF-9BBDCFBAD56E}" type="pres">
      <dgm:prSet presAssocID="{650485B6-A923-4A1D-9991-A87F89F350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806E40B-8932-4A0D-B089-A7EAFA230550}" type="pres">
      <dgm:prSet presAssocID="{575AFAFD-1A72-4DC9-9E0E-94BA65AA35AD}" presName="sibTrans" presStyleCnt="0"/>
      <dgm:spPr/>
    </dgm:pt>
    <dgm:pt modelId="{BF811145-472A-4076-9FEB-EDE486F524B0}" type="pres">
      <dgm:prSet presAssocID="{A716E72D-01E4-4AAF-9761-D51B3248CF45}" presName="compNode" presStyleCnt="0"/>
      <dgm:spPr/>
    </dgm:pt>
    <dgm:pt modelId="{E92D63C2-42A8-405C-BFED-A4ECA7F613A8}" type="pres">
      <dgm:prSet presAssocID="{A716E72D-01E4-4AAF-9761-D51B3248CF45}" presName="bgRect" presStyleLbl="bgShp" presStyleIdx="2" presStyleCnt="3"/>
      <dgm:spPr/>
    </dgm:pt>
    <dgm:pt modelId="{204CA0AC-74DC-4A40-A7E0-A0A4DEC59C7A}" type="pres">
      <dgm:prSet presAssocID="{A716E72D-01E4-4AAF-9761-D51B3248CF45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6EB2BDA-03A3-4B9B-9563-9C3B386804C3}" type="pres">
      <dgm:prSet presAssocID="{A716E72D-01E4-4AAF-9761-D51B3248CF45}" presName="spaceRect" presStyleCnt="0"/>
      <dgm:spPr/>
    </dgm:pt>
    <dgm:pt modelId="{AC6EB84C-2F04-4F32-9A58-E327183FCE2D}" type="pres">
      <dgm:prSet presAssocID="{A716E72D-01E4-4AAF-9761-D51B3248CF4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BDFB80-D4F1-4CF2-AF15-4A2AA27AA74F}" type="presOf" srcId="{A716E72D-01E4-4AAF-9761-D51B3248CF45}" destId="{AC6EB84C-2F04-4F32-9A58-E327183FCE2D}" srcOrd="0" destOrd="0" presId="urn:microsoft.com/office/officeart/2018/2/layout/IconVerticalSolidList"/>
    <dgm:cxn modelId="{BD1A572F-E78B-4C62-95DD-CFA66B8B842B}" type="presOf" srcId="{C56233ED-36D7-4B69-8A2D-70FEE5B7C940}" destId="{484C0397-0D07-4BEA-A2A6-DE7970BE5A7B}" srcOrd="0" destOrd="0" presId="urn:microsoft.com/office/officeart/2018/2/layout/IconVerticalSolidList"/>
    <dgm:cxn modelId="{98CDE05C-64E6-4B21-BE85-5C74A7E6CF39}" srcId="{6C35278D-8AA3-4DA6-9711-11B5B8852554}" destId="{A716E72D-01E4-4AAF-9761-D51B3248CF45}" srcOrd="2" destOrd="0" parTransId="{66E96971-813D-4258-9803-B03255075CE5}" sibTransId="{D1CCB034-6C1B-4160-8E3B-7ECCC9C0A5BA}"/>
    <dgm:cxn modelId="{4B71D9B6-2564-4537-8DE4-3A9948AB68E0}" type="presOf" srcId="{650485B6-A923-4A1D-9991-A87F89F3509C}" destId="{790618FB-B36C-464E-81CF-9BBDCFBAD56E}" srcOrd="0" destOrd="0" presId="urn:microsoft.com/office/officeart/2018/2/layout/IconVerticalSolidList"/>
    <dgm:cxn modelId="{D68D1DFD-E54A-4F11-BC6A-8938EE744393}" srcId="{6C35278D-8AA3-4DA6-9711-11B5B8852554}" destId="{650485B6-A923-4A1D-9991-A87F89F3509C}" srcOrd="1" destOrd="0" parTransId="{B5790CCA-E02C-47A1-ADD7-8026C8E9E565}" sibTransId="{575AFAFD-1A72-4DC9-9E0E-94BA65AA35AD}"/>
    <dgm:cxn modelId="{D1F9D7C5-66EA-4C55-9496-EAF918638ECB}" srcId="{6C35278D-8AA3-4DA6-9711-11B5B8852554}" destId="{C56233ED-36D7-4B69-8A2D-70FEE5B7C940}" srcOrd="0" destOrd="0" parTransId="{27FD38EE-EAF9-48FA-A792-AC3E56892A11}" sibTransId="{81074DC1-178F-4260-ADC6-FE5EEB4A6F03}"/>
    <dgm:cxn modelId="{09C2DD4C-EAB5-4E88-81F9-E1E57800D4D1}" type="presOf" srcId="{6C35278D-8AA3-4DA6-9711-11B5B8852554}" destId="{40540D64-12EA-409A-A915-4DD14F960770}" srcOrd="0" destOrd="0" presId="urn:microsoft.com/office/officeart/2018/2/layout/IconVerticalSolidList"/>
    <dgm:cxn modelId="{C08D7F3E-EB2B-433F-91F1-2F14A0EF0AA3}" type="presParOf" srcId="{40540D64-12EA-409A-A915-4DD14F960770}" destId="{38CB4E79-CC36-4B67-9FBF-06429CC30C2C}" srcOrd="0" destOrd="0" presId="urn:microsoft.com/office/officeart/2018/2/layout/IconVerticalSolidList"/>
    <dgm:cxn modelId="{18FBE095-9BF3-46C8-AA3C-7C4D6A09BB13}" type="presParOf" srcId="{38CB4E79-CC36-4B67-9FBF-06429CC30C2C}" destId="{A07C853F-4D19-414D-A64C-BB87BE968F28}" srcOrd="0" destOrd="0" presId="urn:microsoft.com/office/officeart/2018/2/layout/IconVerticalSolidList"/>
    <dgm:cxn modelId="{87CFF80F-2A88-40A6-8C4F-230C45A296E3}" type="presParOf" srcId="{38CB4E79-CC36-4B67-9FBF-06429CC30C2C}" destId="{0198EA7D-43D8-4EB0-AC54-64A493E2F680}" srcOrd="1" destOrd="0" presId="urn:microsoft.com/office/officeart/2018/2/layout/IconVerticalSolidList"/>
    <dgm:cxn modelId="{6065C68E-D13D-4510-BA4D-461CA93E5022}" type="presParOf" srcId="{38CB4E79-CC36-4B67-9FBF-06429CC30C2C}" destId="{35F49BE6-0D48-4E80-86D7-5C9D4129E366}" srcOrd="2" destOrd="0" presId="urn:microsoft.com/office/officeart/2018/2/layout/IconVerticalSolidList"/>
    <dgm:cxn modelId="{0F8F69E9-E2A0-4F68-AF1E-F9154BF545BE}" type="presParOf" srcId="{38CB4E79-CC36-4B67-9FBF-06429CC30C2C}" destId="{484C0397-0D07-4BEA-A2A6-DE7970BE5A7B}" srcOrd="3" destOrd="0" presId="urn:microsoft.com/office/officeart/2018/2/layout/IconVerticalSolidList"/>
    <dgm:cxn modelId="{D85C1F1E-E38C-4E13-805F-E9B6519323D7}" type="presParOf" srcId="{40540D64-12EA-409A-A915-4DD14F960770}" destId="{A9E2B787-7051-4CC7-A1FB-073F7B5A700D}" srcOrd="1" destOrd="0" presId="urn:microsoft.com/office/officeart/2018/2/layout/IconVerticalSolidList"/>
    <dgm:cxn modelId="{099409FC-275C-44E0-8742-AC74F2BA59D9}" type="presParOf" srcId="{40540D64-12EA-409A-A915-4DD14F960770}" destId="{A5BF4835-BBD0-48B5-B366-16BF5995F944}" srcOrd="2" destOrd="0" presId="urn:microsoft.com/office/officeart/2018/2/layout/IconVerticalSolidList"/>
    <dgm:cxn modelId="{E54E1CDB-86D2-4578-BAB6-E05D391D67A1}" type="presParOf" srcId="{A5BF4835-BBD0-48B5-B366-16BF5995F944}" destId="{B1088297-27AD-4869-9B41-07921F138408}" srcOrd="0" destOrd="0" presId="urn:microsoft.com/office/officeart/2018/2/layout/IconVerticalSolidList"/>
    <dgm:cxn modelId="{CC0B70BD-6D05-4ACD-A945-1F432D096DD4}" type="presParOf" srcId="{A5BF4835-BBD0-48B5-B366-16BF5995F944}" destId="{84DFE74B-CD16-4679-A0DA-5BEE257EF5EB}" srcOrd="1" destOrd="0" presId="urn:microsoft.com/office/officeart/2018/2/layout/IconVerticalSolidList"/>
    <dgm:cxn modelId="{9FF079C3-C261-415E-BE3C-01D7B37068A6}" type="presParOf" srcId="{A5BF4835-BBD0-48B5-B366-16BF5995F944}" destId="{0AA4B67A-E1B3-4E93-AF35-7AFA61FF69EB}" srcOrd="2" destOrd="0" presId="urn:microsoft.com/office/officeart/2018/2/layout/IconVerticalSolidList"/>
    <dgm:cxn modelId="{2A06E1BE-E0F4-435D-ADCD-18BCB5CAD677}" type="presParOf" srcId="{A5BF4835-BBD0-48B5-B366-16BF5995F944}" destId="{790618FB-B36C-464E-81CF-9BBDCFBAD56E}" srcOrd="3" destOrd="0" presId="urn:microsoft.com/office/officeart/2018/2/layout/IconVerticalSolidList"/>
    <dgm:cxn modelId="{55ECC997-0AAF-4813-A7EE-0E677BA83AB8}" type="presParOf" srcId="{40540D64-12EA-409A-A915-4DD14F960770}" destId="{5806E40B-8932-4A0D-B089-A7EAFA230550}" srcOrd="3" destOrd="0" presId="urn:microsoft.com/office/officeart/2018/2/layout/IconVerticalSolidList"/>
    <dgm:cxn modelId="{E228EE40-E97D-4D5F-AADB-CE09A5DB6E35}" type="presParOf" srcId="{40540D64-12EA-409A-A915-4DD14F960770}" destId="{BF811145-472A-4076-9FEB-EDE486F524B0}" srcOrd="4" destOrd="0" presId="urn:microsoft.com/office/officeart/2018/2/layout/IconVerticalSolidList"/>
    <dgm:cxn modelId="{E839BFA8-1958-4A33-8EEF-24A3375F74AE}" type="presParOf" srcId="{BF811145-472A-4076-9FEB-EDE486F524B0}" destId="{E92D63C2-42A8-405C-BFED-A4ECA7F613A8}" srcOrd="0" destOrd="0" presId="urn:microsoft.com/office/officeart/2018/2/layout/IconVerticalSolidList"/>
    <dgm:cxn modelId="{7C5E5F0B-ED2F-4D11-8ED5-6B185238B1E9}" type="presParOf" srcId="{BF811145-472A-4076-9FEB-EDE486F524B0}" destId="{204CA0AC-74DC-4A40-A7E0-A0A4DEC59C7A}" srcOrd="1" destOrd="0" presId="urn:microsoft.com/office/officeart/2018/2/layout/IconVerticalSolidList"/>
    <dgm:cxn modelId="{36EA9436-B8B6-438E-8E07-01636FBBA0A7}" type="presParOf" srcId="{BF811145-472A-4076-9FEB-EDE486F524B0}" destId="{46EB2BDA-03A3-4B9B-9563-9C3B386804C3}" srcOrd="2" destOrd="0" presId="urn:microsoft.com/office/officeart/2018/2/layout/IconVerticalSolidList"/>
    <dgm:cxn modelId="{0DE85A96-4005-4898-BEA3-D4C6C2C171CE}" type="presParOf" srcId="{BF811145-472A-4076-9FEB-EDE486F524B0}" destId="{AC6EB84C-2F04-4F32-9A58-E327183FCE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E1573-B365-4BC1-93E9-38758E7A8C3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1959D1-8F6B-496A-B7C8-9AEFE8930F41}">
      <dgm:prSet/>
      <dgm:spPr/>
      <dgm:t>
        <a:bodyPr/>
        <a:lstStyle/>
        <a:p>
          <a:r>
            <a:rPr lang="en-US"/>
            <a:t>Trend</a:t>
          </a:r>
        </a:p>
      </dgm:t>
    </dgm:pt>
    <dgm:pt modelId="{3BC900F4-1F0F-41D9-A5C6-A9FDAC89B648}" type="parTrans" cxnId="{825C02B0-3013-48E0-981F-E6561848C4D4}">
      <dgm:prSet/>
      <dgm:spPr/>
      <dgm:t>
        <a:bodyPr/>
        <a:lstStyle/>
        <a:p>
          <a:endParaRPr lang="en-US"/>
        </a:p>
      </dgm:t>
    </dgm:pt>
    <dgm:pt modelId="{E0290E33-822A-4BC3-98B3-66C817DB9F63}" type="sibTrans" cxnId="{825C02B0-3013-48E0-981F-E6561848C4D4}">
      <dgm:prSet/>
      <dgm:spPr/>
      <dgm:t>
        <a:bodyPr/>
        <a:lstStyle/>
        <a:p>
          <a:endParaRPr lang="en-US"/>
        </a:p>
      </dgm:t>
    </dgm:pt>
    <dgm:pt modelId="{20AA144E-EBD2-4D21-B7E0-995F05F482A8}">
      <dgm:prSet/>
      <dgm:spPr/>
      <dgm:t>
        <a:bodyPr/>
        <a:lstStyle/>
        <a:p>
          <a:r>
            <a:rPr lang="en-US"/>
            <a:t>Seasonality</a:t>
          </a:r>
        </a:p>
      </dgm:t>
    </dgm:pt>
    <dgm:pt modelId="{6FDA5C9D-F29B-4392-953A-4957C7CC6F8A}" type="parTrans" cxnId="{7F4EFD99-3E83-43A8-8CD0-C82A49D3D919}">
      <dgm:prSet/>
      <dgm:spPr/>
      <dgm:t>
        <a:bodyPr/>
        <a:lstStyle/>
        <a:p>
          <a:endParaRPr lang="en-US"/>
        </a:p>
      </dgm:t>
    </dgm:pt>
    <dgm:pt modelId="{450F8E85-2BD1-44D1-B2D3-EF632555E67B}" type="sibTrans" cxnId="{7F4EFD99-3E83-43A8-8CD0-C82A49D3D919}">
      <dgm:prSet/>
      <dgm:spPr/>
      <dgm:t>
        <a:bodyPr/>
        <a:lstStyle/>
        <a:p>
          <a:endParaRPr lang="en-US"/>
        </a:p>
      </dgm:t>
    </dgm:pt>
    <dgm:pt modelId="{D69ABD5B-397E-4EA8-8D3F-08CE64D8DFBF}">
      <dgm:prSet/>
      <dgm:spPr/>
      <dgm:t>
        <a:bodyPr/>
        <a:lstStyle/>
        <a:p>
          <a:r>
            <a:rPr lang="en-US"/>
            <a:t>Amplification</a:t>
          </a:r>
        </a:p>
      </dgm:t>
    </dgm:pt>
    <dgm:pt modelId="{24125520-33BC-4041-957F-924D9FC46101}" type="parTrans" cxnId="{9D5B88A8-CD36-44EA-97CE-1B6D573C3987}">
      <dgm:prSet/>
      <dgm:spPr/>
      <dgm:t>
        <a:bodyPr/>
        <a:lstStyle/>
        <a:p>
          <a:endParaRPr lang="en-US"/>
        </a:p>
      </dgm:t>
    </dgm:pt>
    <dgm:pt modelId="{C3DA8C2C-2FE2-42C5-9E70-A5C5448198B7}" type="sibTrans" cxnId="{9D5B88A8-CD36-44EA-97CE-1B6D573C3987}">
      <dgm:prSet/>
      <dgm:spPr/>
      <dgm:t>
        <a:bodyPr/>
        <a:lstStyle/>
        <a:p>
          <a:endParaRPr lang="en-US"/>
        </a:p>
      </dgm:t>
    </dgm:pt>
    <dgm:pt modelId="{ED99815C-636B-462A-9ECB-36DA40A50C49}">
      <dgm:prSet/>
      <dgm:spPr/>
      <dgm:t>
        <a:bodyPr/>
        <a:lstStyle/>
        <a:p>
          <a:r>
            <a:rPr lang="en-US"/>
            <a:t>Noise</a:t>
          </a:r>
        </a:p>
      </dgm:t>
    </dgm:pt>
    <dgm:pt modelId="{0222CD30-94EF-4D7B-B7A1-0A8312515BEA}" type="parTrans" cxnId="{68B33A0B-2240-4139-866B-B08D32F8F435}">
      <dgm:prSet/>
      <dgm:spPr/>
      <dgm:t>
        <a:bodyPr/>
        <a:lstStyle/>
        <a:p>
          <a:endParaRPr lang="en-US"/>
        </a:p>
      </dgm:t>
    </dgm:pt>
    <dgm:pt modelId="{A2DDE6C5-B943-4B57-97D4-19EE351B7259}" type="sibTrans" cxnId="{68B33A0B-2240-4139-866B-B08D32F8F435}">
      <dgm:prSet/>
      <dgm:spPr/>
      <dgm:t>
        <a:bodyPr/>
        <a:lstStyle/>
        <a:p>
          <a:endParaRPr lang="en-US"/>
        </a:p>
      </dgm:t>
    </dgm:pt>
    <dgm:pt modelId="{74298DB5-162F-498B-8891-43303108B9F3}" type="pres">
      <dgm:prSet presAssocID="{E58E1573-B365-4BC1-93E9-38758E7A8C3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A168801-C564-4E84-AF43-1D228AD0247D}" type="pres">
      <dgm:prSet presAssocID="{5A1959D1-8F6B-496A-B7C8-9AEFE8930F41}" presName="thickLine" presStyleLbl="alignNode1" presStyleIdx="0" presStyleCnt="4"/>
      <dgm:spPr/>
    </dgm:pt>
    <dgm:pt modelId="{2322172A-B2E0-4113-A9AA-6DA3A4B8B4D1}" type="pres">
      <dgm:prSet presAssocID="{5A1959D1-8F6B-496A-B7C8-9AEFE8930F41}" presName="horz1" presStyleCnt="0"/>
      <dgm:spPr/>
    </dgm:pt>
    <dgm:pt modelId="{B3A8FE04-D522-4518-B7B9-C26B09C4D95A}" type="pres">
      <dgm:prSet presAssocID="{5A1959D1-8F6B-496A-B7C8-9AEFE8930F41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0D12CC80-4CD2-43DF-9F62-1DB547B383D1}" type="pres">
      <dgm:prSet presAssocID="{5A1959D1-8F6B-496A-B7C8-9AEFE8930F41}" presName="vert1" presStyleCnt="0"/>
      <dgm:spPr/>
    </dgm:pt>
    <dgm:pt modelId="{ED663AB4-4C97-4E1A-A4E0-2DA9862C99D8}" type="pres">
      <dgm:prSet presAssocID="{20AA144E-EBD2-4D21-B7E0-995F05F482A8}" presName="thickLine" presStyleLbl="alignNode1" presStyleIdx="1" presStyleCnt="4"/>
      <dgm:spPr/>
    </dgm:pt>
    <dgm:pt modelId="{F88C4F3A-1D8E-4F99-82F9-FB91FDC9763C}" type="pres">
      <dgm:prSet presAssocID="{20AA144E-EBD2-4D21-B7E0-995F05F482A8}" presName="horz1" presStyleCnt="0"/>
      <dgm:spPr/>
    </dgm:pt>
    <dgm:pt modelId="{DFF06D0F-0108-4A86-8E9B-01ACAA87644A}" type="pres">
      <dgm:prSet presAssocID="{20AA144E-EBD2-4D21-B7E0-995F05F482A8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A4468C7E-87C1-472B-BB55-B176CC0F3A4F}" type="pres">
      <dgm:prSet presAssocID="{20AA144E-EBD2-4D21-B7E0-995F05F482A8}" presName="vert1" presStyleCnt="0"/>
      <dgm:spPr/>
    </dgm:pt>
    <dgm:pt modelId="{E5F2BABD-F4C9-4062-B48B-6EC9DE974BAB}" type="pres">
      <dgm:prSet presAssocID="{D69ABD5B-397E-4EA8-8D3F-08CE64D8DFBF}" presName="thickLine" presStyleLbl="alignNode1" presStyleIdx="2" presStyleCnt="4"/>
      <dgm:spPr/>
    </dgm:pt>
    <dgm:pt modelId="{5BA3FFD5-BEBD-4491-8894-AFA4194CCA53}" type="pres">
      <dgm:prSet presAssocID="{D69ABD5B-397E-4EA8-8D3F-08CE64D8DFBF}" presName="horz1" presStyleCnt="0"/>
      <dgm:spPr/>
    </dgm:pt>
    <dgm:pt modelId="{EA59DF3B-15AC-4550-9395-B2045188F5B9}" type="pres">
      <dgm:prSet presAssocID="{D69ABD5B-397E-4EA8-8D3F-08CE64D8DFBF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2456D3FD-A6AE-403F-AE8F-426513B2AFD3}" type="pres">
      <dgm:prSet presAssocID="{D69ABD5B-397E-4EA8-8D3F-08CE64D8DFBF}" presName="vert1" presStyleCnt="0"/>
      <dgm:spPr/>
    </dgm:pt>
    <dgm:pt modelId="{493E947C-38F6-40C0-B83E-35CD196F7C51}" type="pres">
      <dgm:prSet presAssocID="{ED99815C-636B-462A-9ECB-36DA40A50C49}" presName="thickLine" presStyleLbl="alignNode1" presStyleIdx="3" presStyleCnt="4"/>
      <dgm:spPr/>
    </dgm:pt>
    <dgm:pt modelId="{7349E8CF-6470-4000-B353-9D76B51773CC}" type="pres">
      <dgm:prSet presAssocID="{ED99815C-636B-462A-9ECB-36DA40A50C49}" presName="horz1" presStyleCnt="0"/>
      <dgm:spPr/>
    </dgm:pt>
    <dgm:pt modelId="{B3224941-87E3-4C79-A7CE-5DCE6317D6D5}" type="pres">
      <dgm:prSet presAssocID="{ED99815C-636B-462A-9ECB-36DA40A50C49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F273DA02-399C-492B-86F5-FA585295B8DF}" type="pres">
      <dgm:prSet presAssocID="{ED99815C-636B-462A-9ECB-36DA40A50C49}" presName="vert1" presStyleCnt="0"/>
      <dgm:spPr/>
    </dgm:pt>
  </dgm:ptLst>
  <dgm:cxnLst>
    <dgm:cxn modelId="{825C02B0-3013-48E0-981F-E6561848C4D4}" srcId="{E58E1573-B365-4BC1-93E9-38758E7A8C30}" destId="{5A1959D1-8F6B-496A-B7C8-9AEFE8930F41}" srcOrd="0" destOrd="0" parTransId="{3BC900F4-1F0F-41D9-A5C6-A9FDAC89B648}" sibTransId="{E0290E33-822A-4BC3-98B3-66C817DB9F63}"/>
    <dgm:cxn modelId="{0A71C82D-ADA2-42CE-BD09-F2805D54AFFD}" type="presOf" srcId="{E58E1573-B365-4BC1-93E9-38758E7A8C30}" destId="{74298DB5-162F-498B-8891-43303108B9F3}" srcOrd="0" destOrd="0" presId="urn:microsoft.com/office/officeart/2008/layout/LinedList"/>
    <dgm:cxn modelId="{7F4EFD99-3E83-43A8-8CD0-C82A49D3D919}" srcId="{E58E1573-B365-4BC1-93E9-38758E7A8C30}" destId="{20AA144E-EBD2-4D21-B7E0-995F05F482A8}" srcOrd="1" destOrd="0" parTransId="{6FDA5C9D-F29B-4392-953A-4957C7CC6F8A}" sibTransId="{450F8E85-2BD1-44D1-B2D3-EF632555E67B}"/>
    <dgm:cxn modelId="{1DBFE4D2-970E-4FDA-93CD-942882B167C7}" type="presOf" srcId="{ED99815C-636B-462A-9ECB-36DA40A50C49}" destId="{B3224941-87E3-4C79-A7CE-5DCE6317D6D5}" srcOrd="0" destOrd="0" presId="urn:microsoft.com/office/officeart/2008/layout/LinedList"/>
    <dgm:cxn modelId="{9D5B88A8-CD36-44EA-97CE-1B6D573C3987}" srcId="{E58E1573-B365-4BC1-93E9-38758E7A8C30}" destId="{D69ABD5B-397E-4EA8-8D3F-08CE64D8DFBF}" srcOrd="2" destOrd="0" parTransId="{24125520-33BC-4041-957F-924D9FC46101}" sibTransId="{C3DA8C2C-2FE2-42C5-9E70-A5C5448198B7}"/>
    <dgm:cxn modelId="{68B33A0B-2240-4139-866B-B08D32F8F435}" srcId="{E58E1573-B365-4BC1-93E9-38758E7A8C30}" destId="{ED99815C-636B-462A-9ECB-36DA40A50C49}" srcOrd="3" destOrd="0" parTransId="{0222CD30-94EF-4D7B-B7A1-0A8312515BEA}" sibTransId="{A2DDE6C5-B943-4B57-97D4-19EE351B7259}"/>
    <dgm:cxn modelId="{1701AEB2-5D0B-4B5D-AC69-2E1E758B67E0}" type="presOf" srcId="{D69ABD5B-397E-4EA8-8D3F-08CE64D8DFBF}" destId="{EA59DF3B-15AC-4550-9395-B2045188F5B9}" srcOrd="0" destOrd="0" presId="urn:microsoft.com/office/officeart/2008/layout/LinedList"/>
    <dgm:cxn modelId="{16CB2B30-95C7-4DCF-B4B9-26B79B5710E9}" type="presOf" srcId="{5A1959D1-8F6B-496A-B7C8-9AEFE8930F41}" destId="{B3A8FE04-D522-4518-B7B9-C26B09C4D95A}" srcOrd="0" destOrd="0" presId="urn:microsoft.com/office/officeart/2008/layout/LinedList"/>
    <dgm:cxn modelId="{8A77FCB8-8DD8-4308-BF89-18222B653591}" type="presOf" srcId="{20AA144E-EBD2-4D21-B7E0-995F05F482A8}" destId="{DFF06D0F-0108-4A86-8E9B-01ACAA87644A}" srcOrd="0" destOrd="0" presId="urn:microsoft.com/office/officeart/2008/layout/LinedList"/>
    <dgm:cxn modelId="{FE6EA47C-2933-4D61-8DAC-748EED786E46}" type="presParOf" srcId="{74298DB5-162F-498B-8891-43303108B9F3}" destId="{7A168801-C564-4E84-AF43-1D228AD0247D}" srcOrd="0" destOrd="0" presId="urn:microsoft.com/office/officeart/2008/layout/LinedList"/>
    <dgm:cxn modelId="{3AB96291-F38C-46F9-87AA-D43411C0672F}" type="presParOf" srcId="{74298DB5-162F-498B-8891-43303108B9F3}" destId="{2322172A-B2E0-4113-A9AA-6DA3A4B8B4D1}" srcOrd="1" destOrd="0" presId="urn:microsoft.com/office/officeart/2008/layout/LinedList"/>
    <dgm:cxn modelId="{FA3B1CB9-B8A7-4B79-BD83-9D1BA540E252}" type="presParOf" srcId="{2322172A-B2E0-4113-A9AA-6DA3A4B8B4D1}" destId="{B3A8FE04-D522-4518-B7B9-C26B09C4D95A}" srcOrd="0" destOrd="0" presId="urn:microsoft.com/office/officeart/2008/layout/LinedList"/>
    <dgm:cxn modelId="{7EDD09E9-5345-4D33-8A36-D1773BEBFB6B}" type="presParOf" srcId="{2322172A-B2E0-4113-A9AA-6DA3A4B8B4D1}" destId="{0D12CC80-4CD2-43DF-9F62-1DB547B383D1}" srcOrd="1" destOrd="0" presId="urn:microsoft.com/office/officeart/2008/layout/LinedList"/>
    <dgm:cxn modelId="{E4E8C10F-F2BA-475D-A875-7D7E31D997F6}" type="presParOf" srcId="{74298DB5-162F-498B-8891-43303108B9F3}" destId="{ED663AB4-4C97-4E1A-A4E0-2DA9862C99D8}" srcOrd="2" destOrd="0" presId="urn:microsoft.com/office/officeart/2008/layout/LinedList"/>
    <dgm:cxn modelId="{D06E8A5D-30E4-4B97-99FF-7D67622A2B53}" type="presParOf" srcId="{74298DB5-162F-498B-8891-43303108B9F3}" destId="{F88C4F3A-1D8E-4F99-82F9-FB91FDC9763C}" srcOrd="3" destOrd="0" presId="urn:microsoft.com/office/officeart/2008/layout/LinedList"/>
    <dgm:cxn modelId="{8CDC0E14-91D1-4C67-9CFF-CBF25FAFE808}" type="presParOf" srcId="{F88C4F3A-1D8E-4F99-82F9-FB91FDC9763C}" destId="{DFF06D0F-0108-4A86-8E9B-01ACAA87644A}" srcOrd="0" destOrd="0" presId="urn:microsoft.com/office/officeart/2008/layout/LinedList"/>
    <dgm:cxn modelId="{2A108C30-4596-470F-A233-5B8E7AC3DDAA}" type="presParOf" srcId="{F88C4F3A-1D8E-4F99-82F9-FB91FDC9763C}" destId="{A4468C7E-87C1-472B-BB55-B176CC0F3A4F}" srcOrd="1" destOrd="0" presId="urn:microsoft.com/office/officeart/2008/layout/LinedList"/>
    <dgm:cxn modelId="{B1DD4EF0-1C8B-4D63-9338-83A72732CF2C}" type="presParOf" srcId="{74298DB5-162F-498B-8891-43303108B9F3}" destId="{E5F2BABD-F4C9-4062-B48B-6EC9DE974BAB}" srcOrd="4" destOrd="0" presId="urn:microsoft.com/office/officeart/2008/layout/LinedList"/>
    <dgm:cxn modelId="{5A1631FC-D3DD-4C0C-B37A-BD5D614A30C9}" type="presParOf" srcId="{74298DB5-162F-498B-8891-43303108B9F3}" destId="{5BA3FFD5-BEBD-4491-8894-AFA4194CCA53}" srcOrd="5" destOrd="0" presId="urn:microsoft.com/office/officeart/2008/layout/LinedList"/>
    <dgm:cxn modelId="{0F678861-38FE-475C-91E7-E8FACDEB6922}" type="presParOf" srcId="{5BA3FFD5-BEBD-4491-8894-AFA4194CCA53}" destId="{EA59DF3B-15AC-4550-9395-B2045188F5B9}" srcOrd="0" destOrd="0" presId="urn:microsoft.com/office/officeart/2008/layout/LinedList"/>
    <dgm:cxn modelId="{AC396CED-83B7-4D2B-B399-6AF9BB4A5EC5}" type="presParOf" srcId="{5BA3FFD5-BEBD-4491-8894-AFA4194CCA53}" destId="{2456D3FD-A6AE-403F-AE8F-426513B2AFD3}" srcOrd="1" destOrd="0" presId="urn:microsoft.com/office/officeart/2008/layout/LinedList"/>
    <dgm:cxn modelId="{B3D3EA8C-8597-4DAC-A85C-05C059DD0DA9}" type="presParOf" srcId="{74298DB5-162F-498B-8891-43303108B9F3}" destId="{493E947C-38F6-40C0-B83E-35CD196F7C51}" srcOrd="6" destOrd="0" presId="urn:microsoft.com/office/officeart/2008/layout/LinedList"/>
    <dgm:cxn modelId="{7261E658-D6DD-4590-AE3D-3DD2B5AF38ED}" type="presParOf" srcId="{74298DB5-162F-498B-8891-43303108B9F3}" destId="{7349E8CF-6470-4000-B353-9D76B51773CC}" srcOrd="7" destOrd="0" presId="urn:microsoft.com/office/officeart/2008/layout/LinedList"/>
    <dgm:cxn modelId="{C2352D24-CC8C-48C6-9F39-E1563CB20783}" type="presParOf" srcId="{7349E8CF-6470-4000-B353-9D76B51773CC}" destId="{B3224941-87E3-4C79-A7CE-5DCE6317D6D5}" srcOrd="0" destOrd="0" presId="urn:microsoft.com/office/officeart/2008/layout/LinedList"/>
    <dgm:cxn modelId="{272AD056-F832-4A8A-A6E2-409D1D0EBA55}" type="presParOf" srcId="{7349E8CF-6470-4000-B353-9D76B51773CC}" destId="{F273DA02-399C-492B-86F5-FA585295B8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C853F-4D19-414D-A64C-BB87BE968F28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8EA7D-43D8-4EB0-AC54-64A493E2F680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C0397-0D07-4BEA-A2A6-DE7970BE5A7B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 series of data points indexed in time order</a:t>
          </a:r>
        </a:p>
      </dsp:txBody>
      <dsp:txXfrm>
        <a:off x="1553633" y="574"/>
        <a:ext cx="5458736" cy="1345137"/>
      </dsp:txXfrm>
    </dsp:sp>
    <dsp:sp modelId="{B1088297-27AD-4869-9B41-07921F138408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FE74B-CD16-4679-A0DA-5BEE257EF5EB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618FB-B36C-464E-81CF-9BBDCFBAD56E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 sequence taken at successive equally spaced points in time</a:t>
          </a:r>
        </a:p>
      </dsp:txBody>
      <dsp:txXfrm>
        <a:off x="1553633" y="1681996"/>
        <a:ext cx="5458736" cy="1345137"/>
      </dsp:txXfrm>
    </dsp:sp>
    <dsp:sp modelId="{E92D63C2-42A8-405C-BFED-A4ECA7F613A8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A0AC-74DC-4A40-A7E0-A0A4DEC59C7A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EB84C-2F04-4F32-9A58-E327183FCE2D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 sequence of discrete-time data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68801-C564-4E84-AF43-1D228AD0247D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8FE04-D522-4518-B7B9-C26B09C4D95A}">
      <dsp:nvSpPr>
        <dsp:cNvPr id="0" name=""/>
        <dsp:cNvSpPr/>
      </dsp:nvSpPr>
      <dsp:spPr>
        <a:xfrm>
          <a:off x="0" y="0"/>
          <a:ext cx="11029950" cy="9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Trend</a:t>
          </a:r>
        </a:p>
      </dsp:txBody>
      <dsp:txXfrm>
        <a:off x="0" y="0"/>
        <a:ext cx="11029950" cy="953570"/>
      </dsp:txXfrm>
    </dsp:sp>
    <dsp:sp modelId="{ED663AB4-4C97-4E1A-A4E0-2DA9862C99D8}">
      <dsp:nvSpPr>
        <dsp:cNvPr id="0" name=""/>
        <dsp:cNvSpPr/>
      </dsp:nvSpPr>
      <dsp:spPr>
        <a:xfrm>
          <a:off x="0" y="953570"/>
          <a:ext cx="11029950" cy="0"/>
        </a:xfrm>
        <a:prstGeom prst="line">
          <a:avLst/>
        </a:prstGeom>
        <a:solidFill>
          <a:schemeClr val="accent5">
            <a:hueOff val="496447"/>
            <a:satOff val="-565"/>
            <a:lumOff val="-327"/>
            <a:alphaOff val="0"/>
          </a:schemeClr>
        </a:solidFill>
        <a:ln w="22225" cap="rnd" cmpd="sng" algn="ctr">
          <a:solidFill>
            <a:schemeClr val="accent5">
              <a:hueOff val="496447"/>
              <a:satOff val="-565"/>
              <a:lumOff val="-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06D0F-0108-4A86-8E9B-01ACAA87644A}">
      <dsp:nvSpPr>
        <dsp:cNvPr id="0" name=""/>
        <dsp:cNvSpPr/>
      </dsp:nvSpPr>
      <dsp:spPr>
        <a:xfrm>
          <a:off x="0" y="953570"/>
          <a:ext cx="11029950" cy="9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Seasonality</a:t>
          </a:r>
        </a:p>
      </dsp:txBody>
      <dsp:txXfrm>
        <a:off x="0" y="953570"/>
        <a:ext cx="11029950" cy="953570"/>
      </dsp:txXfrm>
    </dsp:sp>
    <dsp:sp modelId="{E5F2BABD-F4C9-4062-B48B-6EC9DE974BAB}">
      <dsp:nvSpPr>
        <dsp:cNvPr id="0" name=""/>
        <dsp:cNvSpPr/>
      </dsp:nvSpPr>
      <dsp:spPr>
        <a:xfrm>
          <a:off x="0" y="1907140"/>
          <a:ext cx="11029950" cy="0"/>
        </a:xfrm>
        <a:prstGeom prst="line">
          <a:avLst/>
        </a:prstGeom>
        <a:solidFill>
          <a:schemeClr val="accent5">
            <a:hueOff val="992895"/>
            <a:satOff val="-1129"/>
            <a:lumOff val="-653"/>
            <a:alphaOff val="0"/>
          </a:schemeClr>
        </a:solidFill>
        <a:ln w="22225" cap="rnd" cmpd="sng" algn="ctr">
          <a:solidFill>
            <a:schemeClr val="accent5">
              <a:hueOff val="992895"/>
              <a:satOff val="-1129"/>
              <a:lumOff val="-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9DF3B-15AC-4550-9395-B2045188F5B9}">
      <dsp:nvSpPr>
        <dsp:cNvPr id="0" name=""/>
        <dsp:cNvSpPr/>
      </dsp:nvSpPr>
      <dsp:spPr>
        <a:xfrm>
          <a:off x="0" y="1907140"/>
          <a:ext cx="11029950" cy="9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Amplification</a:t>
          </a:r>
        </a:p>
      </dsp:txBody>
      <dsp:txXfrm>
        <a:off x="0" y="1907140"/>
        <a:ext cx="11029950" cy="953570"/>
      </dsp:txXfrm>
    </dsp:sp>
    <dsp:sp modelId="{493E947C-38F6-40C0-B83E-35CD196F7C51}">
      <dsp:nvSpPr>
        <dsp:cNvPr id="0" name=""/>
        <dsp:cNvSpPr/>
      </dsp:nvSpPr>
      <dsp:spPr>
        <a:xfrm>
          <a:off x="0" y="2860710"/>
          <a:ext cx="11029950" cy="0"/>
        </a:xfrm>
        <a:prstGeom prst="line">
          <a:avLst/>
        </a:prstGeom>
        <a:solidFill>
          <a:schemeClr val="accent5">
            <a:hueOff val="1489342"/>
            <a:satOff val="-1694"/>
            <a:lumOff val="-980"/>
            <a:alphaOff val="0"/>
          </a:schemeClr>
        </a:solidFill>
        <a:ln w="22225" cap="rnd" cmpd="sng" algn="ctr">
          <a:solidFill>
            <a:schemeClr val="accent5">
              <a:hueOff val="1489342"/>
              <a:satOff val="-1694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24941-87E3-4C79-A7CE-5DCE6317D6D5}">
      <dsp:nvSpPr>
        <dsp:cNvPr id="0" name=""/>
        <dsp:cNvSpPr/>
      </dsp:nvSpPr>
      <dsp:spPr>
        <a:xfrm>
          <a:off x="0" y="2860710"/>
          <a:ext cx="11029950" cy="9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Noise</a:t>
          </a:r>
        </a:p>
      </dsp:txBody>
      <dsp:txXfrm>
        <a:off x="0" y="2860710"/>
        <a:ext cx="11029950" cy="95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7C5F-DC91-4CC5-BEF6-F0EA12030648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3F7-829E-4559-A448-130D95F0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1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Y(t)</a:t>
            </a:r>
            <a:r>
              <a:rPr lang="zh-CN" altLang="en-US" dirty="0"/>
              <a:t>和</a:t>
            </a:r>
            <a:r>
              <a:rPr lang="en-US" altLang="zh-CN" dirty="0"/>
              <a:t>x(t),x(t-1),x(t-2)…</a:t>
            </a:r>
            <a:r>
              <a:rPr lang="zh-CN" altLang="en-US" dirty="0"/>
              <a:t>都有关。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93F7-829E-4559-A448-130D95F0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3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H(t)</a:t>
            </a:r>
            <a:r>
              <a:rPr lang="zh-CN" altLang="en-US" dirty="0"/>
              <a:t>是</a:t>
            </a:r>
            <a:r>
              <a:rPr lang="en-US" altLang="zh-CN" dirty="0"/>
              <a:t>hidden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en-US" altLang="zh-CN" dirty="0" err="1"/>
              <a:t>Ht</a:t>
            </a:r>
            <a:r>
              <a:rPr lang="zh-CN" altLang="en-US" dirty="0"/>
              <a:t>和</a:t>
            </a:r>
            <a:r>
              <a:rPr lang="en-US" altLang="zh-CN" dirty="0"/>
              <a:t>ht-1</a:t>
            </a:r>
            <a:r>
              <a:rPr lang="zh-CN" altLang="en-US" dirty="0"/>
              <a:t>，</a:t>
            </a:r>
            <a:r>
              <a:rPr lang="en-US" altLang="zh-CN" dirty="0"/>
              <a:t>ht-2…</a:t>
            </a:r>
            <a:r>
              <a:rPr lang="zh-CN" altLang="en-US" dirty="0"/>
              <a:t>和</a:t>
            </a:r>
            <a:r>
              <a:rPr lang="en-US" altLang="zh-CN" dirty="0" err="1"/>
              <a:t>xt</a:t>
            </a:r>
            <a:r>
              <a:rPr lang="zh-CN" altLang="en-US" dirty="0"/>
              <a:t>，</a:t>
            </a:r>
            <a:r>
              <a:rPr lang="en-US" altLang="zh-CN" dirty="0"/>
              <a:t>xt-1…</a:t>
            </a:r>
            <a:r>
              <a:rPr lang="zh-CN" altLang="en-US" dirty="0"/>
              <a:t>有关。类似于记忆，和以前的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有关，只是越远的，记忆越模糊。例如上面的式子，</a:t>
            </a:r>
            <a:r>
              <a:rPr lang="en-US" altLang="zh-CN" dirty="0"/>
              <a:t>f(ht-1,xt)=f(f(ht-2,xt-1),</a:t>
            </a:r>
            <a:r>
              <a:rPr lang="en-US" altLang="zh-CN" dirty="0" err="1"/>
              <a:t>xt</a:t>
            </a:r>
            <a:r>
              <a:rPr lang="en-US" altLang="zh-CN" dirty="0"/>
              <a:t>)</a:t>
            </a:r>
            <a:r>
              <a:rPr lang="zh-CN" altLang="en-US" dirty="0"/>
              <a:t>（越远，需要越多的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93F7-829E-4559-A448-130D95F0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是</a:t>
            </a:r>
            <a:r>
              <a:rPr lang="en-US" altLang="zh-CN" dirty="0"/>
              <a:t>sequence</a:t>
            </a:r>
            <a:r>
              <a:rPr lang="zh-CN" altLang="en-US" dirty="0"/>
              <a:t>的和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93F7-829E-4559-A448-130D95F0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5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Time series</a:t>
            </a:r>
            <a:r>
              <a:rPr lang="zh-CN" altLang="en-US" dirty="0"/>
              <a:t>是时间来做</a:t>
            </a:r>
            <a:r>
              <a:rPr lang="en-US" altLang="zh-CN" dirty="0"/>
              <a:t>index</a:t>
            </a:r>
            <a:r>
              <a:rPr lang="zh-CN" altLang="en-US" dirty="0"/>
              <a:t>，每个间隔差都是一样的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93F7-829E-4559-A448-130D95F0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8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0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6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0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FD3EC6-8D1E-4F0D-8BBE-C095E286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Recurrent Neural Networks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017A64-DA9D-41AE-8172-B004B284F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zh-TW" altLang="en-US" sz="2000"/>
          </a:p>
        </p:txBody>
      </p:sp>
      <p:pic>
        <p:nvPicPr>
          <p:cNvPr id="4" name="Picture 3" descr="一張含有 門, 直立的 的圖片&#10;&#10;自動產生的描述">
            <a:extLst>
              <a:ext uri="{FF2B5EF4-FFF2-40B4-BE49-F238E27FC236}">
                <a16:creationId xmlns:a16="http://schemas.microsoft.com/office/drawing/2014/main" id="{9CDC2EB1-573F-454F-AA92-9D64974ED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7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278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1D178-49E1-41C2-97C8-7EE9519F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Neurons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0B83A0-2DEF-4ED5-92F1-73B658BA1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297" y="2341563"/>
            <a:ext cx="839740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C669C-BEE8-4F86-97C0-7A89805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Layers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B8A7609-DBA7-4D7E-A322-39989F53F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94" y="2341563"/>
            <a:ext cx="934101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5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6598D80-5A2E-413A-A652-F75F232B91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Memories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6598D80-5A2E-413A-A652-F75F232B9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050"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8416EF-77C4-4595-A16A-0E03AF9D9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40916" y="2341563"/>
            <a:ext cx="7910168" cy="3633787"/>
          </a:xfrm>
          <a:prstGeom prst="rect">
            <a:avLst/>
          </a:prstGeom>
        </p:spPr>
      </p:pic>
      <p:pic>
        <p:nvPicPr>
          <p:cNvPr id="7" name="图片 6" descr="地图上有字&#10;&#10;描述已自动生成">
            <a:extLst>
              <a:ext uri="{FF2B5EF4-FFF2-40B4-BE49-F238E27FC236}">
                <a16:creationId xmlns:a16="http://schemas.microsoft.com/office/drawing/2014/main" id="{CAFD83BE-8D89-4917-81B6-D7F16F966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A5BF1-E24C-4D5E-8DE3-0CDE860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and Series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574EFE-4B52-4B35-9F69-D51E20418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Sequence: an enumerated collection of objects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}: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Series: sum of a sequence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574EFE-4B52-4B35-9F69-D51E20418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90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A8A493-3E93-41A2-BB84-DDC21EF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zh-TW">
                <a:solidFill>
                  <a:schemeClr val="bg1">
                    <a:lumMod val="85000"/>
                    <a:lumOff val="15000"/>
                  </a:schemeClr>
                </a:solidFill>
              </a:rPr>
              <a:t>Time Series</a:t>
            </a:r>
            <a:endParaRPr lang="zh-TW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37DC077-33CD-4904-A2EC-E6A95647B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740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1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50DC0F-BA6B-4752-8678-117AC332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</a:t>
            </a:r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7982ACE-6713-4F63-93CF-96F9511D6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4690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89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DE5B81"/>
      </a:accent1>
      <a:accent2>
        <a:srgbClr val="E479C4"/>
      </a:accent2>
      <a:accent3>
        <a:srgbClr val="E48679"/>
      </a:accent3>
      <a:accent4>
        <a:srgbClr val="59B74B"/>
      </a:accent4>
      <a:accent5>
        <a:srgbClr val="4BB86A"/>
      </a:accent5>
      <a:accent6>
        <a:srgbClr val="4AB494"/>
      </a:accent6>
      <a:hlink>
        <a:srgbClr val="568F7E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249</Words>
  <Application>Microsoft Office PowerPoint</Application>
  <PresentationFormat>宽屏</PresentationFormat>
  <Paragraphs>27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Avenir Next LT Pro</vt:lpstr>
      <vt:lpstr>Gill Sans MT</vt:lpstr>
      <vt:lpstr>微軟正黑體</vt:lpstr>
      <vt:lpstr>Wingdings 2</vt:lpstr>
      <vt:lpstr>等线</vt:lpstr>
      <vt:lpstr>Cambria Math</vt:lpstr>
      <vt:lpstr>DividendVTI</vt:lpstr>
      <vt:lpstr>Recurrent Neural Networks</vt:lpstr>
      <vt:lpstr>Recurrent Neurons</vt:lpstr>
      <vt:lpstr>Recurrent Layers</vt:lpstr>
      <vt:lpstr>Memories h_((t))=f(h_((t-1) ),x_((t) ))</vt:lpstr>
      <vt:lpstr>Sequence and Series</vt:lpstr>
      <vt:lpstr>Time Series</vt:lpstr>
      <vt:lpstr>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Howard CHE</dc:creator>
  <cp:lastModifiedBy>Administrator</cp:lastModifiedBy>
  <cp:revision>7</cp:revision>
  <dcterms:created xsi:type="dcterms:W3CDTF">2020-03-26T14:39:46Z</dcterms:created>
  <dcterms:modified xsi:type="dcterms:W3CDTF">2023-01-09T09:05:26Z</dcterms:modified>
</cp:coreProperties>
</file>