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370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3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0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2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5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6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6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2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84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8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4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5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24" r:id="rId6"/>
    <p:sldLayoutId id="2147483720" r:id="rId7"/>
    <p:sldLayoutId id="2147483721" r:id="rId8"/>
    <p:sldLayoutId id="2147483722" r:id="rId9"/>
    <p:sldLayoutId id="2147483723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一張含有 企鵝, 動物, 鳥, 室外 的圖片&#10;&#10;自動產生的描述">
            <a:extLst>
              <a:ext uri="{FF2B5EF4-FFF2-40B4-BE49-F238E27FC236}">
                <a16:creationId xmlns:a16="http://schemas.microsoft.com/office/drawing/2014/main" id="{82FA2975-69DF-4A89-AB72-6C6175526C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4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86718FC-59E1-4325-8D90-B7BD25944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altLang="zh-TW" sz="4800" dirty="0"/>
              <a:t>Anaconda Environment</a:t>
            </a:r>
            <a:endParaRPr lang="zh-TW" altLang="en-US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7051D4A-9319-47F9-97A0-C0030BBF6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endParaRPr lang="zh-TW" alt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172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1AFD9B2-E0C5-4920-B62B-59C1E27C4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dirty="0"/>
              <a:t>Create a New Environment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內容版面配置區 3" descr="一張含有 螢幕擷取畫面 的圖片&#10;&#10;自動產生的描述">
            <a:extLst>
              <a:ext uri="{FF2B5EF4-FFF2-40B4-BE49-F238E27FC236}">
                <a16:creationId xmlns:a16="http://schemas.microsoft.com/office/drawing/2014/main" id="{F15C13A0-F242-4147-B9FF-E982BA325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291" y="2139484"/>
            <a:ext cx="7621417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3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BBE185-8017-45DD-8DA4-6EAAB0478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Use Any Name You Like, Choose Python 3.7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7F90BC2-495E-44DC-BB78-F403B687E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502" y="2478088"/>
            <a:ext cx="6912958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04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5E3DBA-8DF7-402C-9150-9639CB85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Now You Have Created Your Own Environment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82B8615-9F5F-428B-B171-7CE65E28A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0227" y="2478088"/>
            <a:ext cx="6899508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02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1988B4-5381-4B95-92CD-487FBBE7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Packages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DF401C1-D17C-40E4-8D0F-D321134C7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0130" y="2478088"/>
            <a:ext cx="6919702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56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6EE35-163F-4896-BCD8-5F87C162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</a:t>
            </a:r>
            <a:r>
              <a:rPr lang="en-US" altLang="zh-TW" dirty="0" err="1"/>
              <a:t>tensorflow-gpu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A181C83-5663-455C-A282-E09B6E956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502" y="2478088"/>
            <a:ext cx="6912958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56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3DE6BA-9954-458B-A234-E5F938C1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Similar for the Other Packages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A335C0-AF26-4917-A769-50C830CDC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scikit</a:t>
            </a:r>
            <a:r>
              <a:rPr lang="en-US" altLang="zh-TW" dirty="0"/>
              <a:t>-learn</a:t>
            </a:r>
          </a:p>
          <a:p>
            <a:r>
              <a:rPr lang="en-US" altLang="zh-TW" dirty="0"/>
              <a:t>pandas</a:t>
            </a:r>
          </a:p>
          <a:p>
            <a:r>
              <a:rPr lang="en-US" altLang="zh-TW" dirty="0" err="1"/>
              <a:t>numpy</a:t>
            </a:r>
            <a:endParaRPr lang="en-US" altLang="zh-TW" dirty="0"/>
          </a:p>
          <a:p>
            <a:r>
              <a:rPr lang="en-US" altLang="zh-TW" dirty="0"/>
              <a:t>matplotlib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250276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_2SEEDS">
      <a:dk1>
        <a:srgbClr val="000000"/>
      </a:dk1>
      <a:lt1>
        <a:srgbClr val="FFFFFF"/>
      </a:lt1>
      <a:dk2>
        <a:srgbClr val="242F41"/>
      </a:dk2>
      <a:lt2>
        <a:srgbClr val="E8E6E2"/>
      </a:lt2>
      <a:accent1>
        <a:srgbClr val="73ABBA"/>
      </a:accent1>
      <a:accent2>
        <a:srgbClr val="7A94BF"/>
      </a:accent2>
      <a:accent3>
        <a:srgbClr val="9492CB"/>
      </a:accent3>
      <a:accent4>
        <a:srgbClr val="BF997A"/>
      </a:accent4>
      <a:accent5>
        <a:srgbClr val="ABA47B"/>
      </a:accent5>
      <a:accent6>
        <a:srgbClr val="97A86B"/>
      </a:accent6>
      <a:hlink>
        <a:srgbClr val="96805A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35</Words>
  <Application>Microsoft Office PowerPoint</Application>
  <PresentationFormat>寬螢幕</PresentationFormat>
  <Paragraphs>11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AccentBoxVTI</vt:lpstr>
      <vt:lpstr>Anaconda Environment</vt:lpstr>
      <vt:lpstr>Create a New Environment</vt:lpstr>
      <vt:lpstr>Use Any Name You Like, Choose Python 3.7</vt:lpstr>
      <vt:lpstr>Now You Have Created Your Own Environment</vt:lpstr>
      <vt:lpstr>Install Packages</vt:lpstr>
      <vt:lpstr>Install tensorflow-gpu</vt:lpstr>
      <vt:lpstr>Similar for the Other Packages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Anaconda Environment</dc:title>
  <dc:creator>Howard</dc:creator>
  <cp:lastModifiedBy>Howard</cp:lastModifiedBy>
  <cp:revision>2</cp:revision>
  <dcterms:created xsi:type="dcterms:W3CDTF">2020-02-12T08:41:16Z</dcterms:created>
  <dcterms:modified xsi:type="dcterms:W3CDTF">2020-02-12T08:50:34Z</dcterms:modified>
</cp:coreProperties>
</file>