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72" r:id="rId10"/>
    <p:sldId id="271" r:id="rId11"/>
    <p:sldId id="273" r:id="rId12"/>
    <p:sldId id="265" r:id="rId13"/>
    <p:sldId id="263" r:id="rId14"/>
    <p:sldId id="266" r:id="rId15"/>
    <p:sldId id="267" r:id="rId16"/>
    <p:sldId id="268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342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645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689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200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064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218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266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318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407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3/16/2020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817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657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162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31" r:id="rId5"/>
    <p:sldLayoutId id="2147483725" r:id="rId6"/>
    <p:sldLayoutId id="2147483726" r:id="rId7"/>
    <p:sldLayoutId id="2147483727" r:id="rId8"/>
    <p:sldLayoutId id="2147483730" r:id="rId9"/>
    <p:sldLayoutId id="2147483728" r:id="rId10"/>
    <p:sldLayoutId id="214748372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7" Type="http://schemas.openxmlformats.org/officeDocument/2006/relationships/image" Target="../media/image23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0.png"/><Relationship Id="rId9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613092-A37F-44CF-9219-95A2EB247A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094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FB4913C1-8A8A-41C0-988B-4B5962CAB5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r>
              <a:rPr lang="en-US" altLang="zh-TW" sz="6600" dirty="0"/>
              <a:t>Neural Networks</a:t>
            </a:r>
            <a:endParaRPr lang="zh-TW" altLang="en-US" sz="66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23B81D7-B122-4961-AB1D-5049FFB89B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/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42912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5356FE7-5021-4CC3-841D-1F563BDAB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altLang="zh-TW" dirty="0"/>
              <a:t>Notations</a:t>
            </a:r>
            <a:endParaRPr lang="zh-TW" alt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AFD3923-A9F2-449B-8B9B-97D6AB22D8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34149" y="932688"/>
                <a:ext cx="5916603" cy="4992624"/>
              </a:xfrm>
            </p:spPr>
            <p:txBody>
              <a:bodyPr anchor="ctr">
                <a:normAutofit/>
              </a:bodyPr>
              <a:lstStyle/>
              <a:p>
                <a:r>
                  <a:rPr lang="en-US" altLang="zh-TW" sz="2400" dirty="0"/>
                  <a:t>Ignore “1” by absorbing into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zh-TW" sz="2400" b="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TW" sz="2400" b="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400" b="0" i="1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</m:oMath>
                </a14:m>
                <a:endParaRPr lang="en-US" altLang="zh-TW" sz="24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1" i="0">
                            <a:latin typeface="Cambria Math" panose="02040503050406030204" pitchFamily="18" charset="0"/>
                          </a:rPr>
                          <m:t>𝐖</m:t>
                        </m:r>
                      </m:e>
                      <m:sup>
                        <m:r>
                          <a:rPr lang="en-US" altLang="zh-TW" sz="2400" b="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TW" sz="2400" b="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TW" sz="2400" b="0" i="1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</m:oMath>
                </a14:m>
                <a:r>
                  <a:rPr lang="en-US" altLang="zh-TW" sz="2400" dirty="0"/>
                  <a:t> is the transformation matrix for layer </a:t>
                </a:r>
                <a14:m>
                  <m:oMath xmlns:m="http://schemas.openxmlformats.org/officeDocument/2006/math">
                    <m:r>
                      <a:rPr lang="en-US" altLang="zh-TW" sz="2400" b="0" i="1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lang="en-US" altLang="zh-TW" sz="24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1" i="0"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  <m:sup>
                        <m:r>
                          <a:rPr lang="en-US" altLang="zh-TW" sz="2400" b="1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TW" sz="2400" b="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TW" sz="2400" b="1" i="1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</m:oMath>
                </a14:m>
                <a:r>
                  <a:rPr lang="en-US" altLang="zh-TW" sz="2400" b="1" dirty="0"/>
                  <a:t> </a:t>
                </a:r>
                <a:r>
                  <a:rPr lang="en-US" altLang="zh-TW" sz="2400" dirty="0"/>
                  <a:t>is the constant term for layer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lang="en-US" altLang="zh-TW" sz="2400" dirty="0"/>
              </a:p>
              <a:p>
                <a14:m>
                  <m:oMath xmlns:m="http://schemas.openxmlformats.org/officeDocument/2006/math">
                    <m:r>
                      <a:rPr lang="en-US" altLang="zh-TW" sz="2400" b="1" i="0">
                        <a:latin typeface="Cambria Math" panose="02040503050406030204" pitchFamily="18" charset="0"/>
                      </a:rPr>
                      <m:t>𝐗</m:t>
                    </m:r>
                    <m:r>
                      <a:rPr lang="en-US" altLang="zh-TW" sz="2400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eqArr>
                                <m:eqArrPr>
                                  <m:ctrlPr>
                                    <a:rPr lang="en-US" altLang="zh-TW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eqArr>
                                    <m:eqArrPr>
                                      <m:ctrlPr>
                                        <a:rPr lang="en-US" altLang="zh-TW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altLang="zh-TW" sz="2400" b="1" i="1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</m:e>
                                    <m:e>
                                      <m:sSup>
                                        <m:sSupPr>
                                          <m:ctrlPr>
                                            <a:rPr lang="en-US" altLang="zh-TW" sz="24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TW" sz="2400" b="1">
                                              <a:latin typeface="Cambria Math" panose="02040503050406030204" pitchFamily="18" charset="0"/>
                                            </a:rPr>
                                            <m:t>𝐱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altLang="zh-TW" sz="2400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TW" sz="2400" b="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eqArr>
                                </m:e>
                                <m:e>
                                  <m:r>
                                    <a:rPr lang="en-US" altLang="zh-TW" sz="2400" b="1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US" altLang="zh-TW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eqArr>
                                    <m:eqArrPr>
                                      <m:ctrlPr>
                                        <a:rPr lang="en-US" altLang="zh-TW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altLang="zh-TW" sz="2400" b="1" i="1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</m:e>
                                    <m:e>
                                      <m:sSup>
                                        <m:sSupPr>
                                          <m:ctrlPr>
                                            <a:rPr lang="en-US" altLang="zh-TW" sz="24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TW" sz="2400" b="1">
                                              <a:latin typeface="Cambria Math" panose="02040503050406030204" pitchFamily="18" charset="0"/>
                                            </a:rPr>
                                            <m:t>𝐱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altLang="zh-TW" sz="2400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TW" sz="2400" b="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eqArr>
                                </m:e>
                                <m:e>
                                  <m:r>
                                    <a:rPr lang="en-US" altLang="zh-TW" sz="2400" b="1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e>
                              </m:eqArr>
                            </m:e>
                          </m:mr>
                        </m:m>
                        <m:r>
                          <a:rPr lang="en-US" altLang="zh-TW" sz="2400" b="1" i="1">
                            <a:latin typeface="Cambria Math" panose="02040503050406030204" pitchFamily="18" charset="0"/>
                          </a:rPr>
                          <m:t>     </m:t>
                        </m:r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eqArr>
                                <m:eqArrPr>
                                  <m:ctrlPr>
                                    <a:rPr lang="en-US" altLang="zh-TW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eqArr>
                                    <m:eqArrPr>
                                      <m:ctrlPr>
                                        <a:rPr lang="en-US" altLang="zh-TW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altLang="zh-TW" sz="2400" b="1" i="1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</m:e>
                                    <m:e>
                                      <m:sSup>
                                        <m:sSupPr>
                                          <m:ctrlPr>
                                            <a:rPr lang="en-US" altLang="zh-TW" sz="24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TW" sz="2400" b="1">
                                              <a:latin typeface="Cambria Math" panose="02040503050406030204" pitchFamily="18" charset="0"/>
                                            </a:rPr>
                                            <m:t>𝐱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altLang="zh-TW" sz="2400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TW" sz="2400" b="0" i="1"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eqArr>
                                </m:e>
                                <m:e>
                                  <m:r>
                                    <a:rPr lang="en-US" altLang="zh-TW" sz="2400" b="1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TW" sz="2400" dirty="0"/>
                  <a:t>, </a:t>
                </a:r>
                <a14:m>
                  <m:oMath xmlns:m="http://schemas.openxmlformats.org/officeDocument/2006/math">
                    <m:r>
                      <a:rPr lang="en-US" altLang="zh-TW" sz="2400" b="1">
                        <a:latin typeface="Cambria Math" panose="02040503050406030204" pitchFamily="18" charset="0"/>
                      </a:rPr>
                      <m:t>𝐗</m:t>
                    </m:r>
                  </m:oMath>
                </a14:m>
                <a:r>
                  <a:rPr lang="en-US" altLang="zh-TW" sz="2400" dirty="0"/>
                  <a:t> is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TW" sz="2400" b="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TW" sz="2400" b="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TW" sz="2400" b="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TW" sz="2400" dirty="0"/>
                  <a:t> matrix</a:t>
                </a:r>
              </a:p>
              <a:p>
                <a14:m>
                  <m:oMath xmlns:m="http://schemas.openxmlformats.org/officeDocument/2006/math">
                    <m:r>
                      <a:rPr lang="en-US" altLang="zh-TW" sz="2400" b="1" i="0">
                        <a:latin typeface="Cambria Math" panose="02040503050406030204" pitchFamily="18" charset="0"/>
                      </a:rPr>
                      <m:t>𝐘</m:t>
                    </m:r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is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TW" sz="2400" b="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TW" sz="2400" dirty="0"/>
                  <a:t> label matrix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TW" sz="2400" dirty="0"/>
                  <a:t> is the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altLang="zh-TW" sz="2400" dirty="0"/>
                  <a:t>-</a:t>
                </a:r>
                <a:r>
                  <a:rPr lang="en-US" altLang="zh-TW" sz="2400" dirty="0" err="1"/>
                  <a:t>th</a:t>
                </a:r>
                <a:r>
                  <a:rPr lang="en-US" altLang="zh-TW" sz="2400" dirty="0"/>
                  <a:t> layer activation function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AFD3923-A9F2-449B-8B9B-97D6AB22D8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34149" y="932688"/>
                <a:ext cx="5916603" cy="4992624"/>
              </a:xfrm>
              <a:blipFill>
                <a:blip r:embed="rId2"/>
                <a:stretch>
                  <a:fillRect l="-1339" b="-207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9405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777E57D-6A88-4B5B-A068-2BA7FF4E8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5B5C476-AE67-416D-8803-3F52BC928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03132"/>
            <a:ext cx="10509504" cy="1974892"/>
          </a:xfrm>
        </p:spPr>
        <p:txBody>
          <a:bodyPr anchor="b">
            <a:normAutofit/>
          </a:bodyPr>
          <a:lstStyle/>
          <a:p>
            <a:r>
              <a:rPr lang="en-US" altLang="zh-TW" sz="5400"/>
              <a:t>Mathematical Representation</a:t>
            </a:r>
            <a:endParaRPr lang="zh-TW" altLang="en-US" sz="54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2894076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A60B1EF3-8A84-4FAD-B9E2-A6EAE1A6DB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1248" y="3328416"/>
                <a:ext cx="10509504" cy="271576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400" b="1" i="0">
                              <a:latin typeface="Cambria Math" panose="02040503050406030204" pitchFamily="18" charset="0"/>
                            </a:rPr>
                            <m:t>𝐘</m:t>
                          </m:r>
                        </m:e>
                      </m:acc>
                      <m:r>
                        <a:rPr lang="en-US" altLang="zh-TW" sz="2400" b="0" i="1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altLang="zh-TW" sz="24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altLang="zh-TW" sz="2400" b="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a:rPr lang="en-US" altLang="zh-TW" sz="2400" b="0" i="1">
                          <a:latin typeface="Cambria Math" panose="02040503050406030204" pitchFamily="18" charset="0"/>
                        </a:rPr>
                        <m:t>(⋯</m:t>
                      </m:r>
                      <m:sSup>
                        <m:sSupPr>
                          <m:ctrlPr>
                            <a:rPr lang="en-US" altLang="zh-TW" sz="24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altLang="zh-TW" sz="24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2400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d>
                            <m:dPr>
                              <m:ctrlPr>
                                <a:rPr lang="en-US" altLang="zh-TW" sz="24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b="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b="1" i="0">
                                      <a:latin typeface="Cambria Math" panose="02040503050406030204" pitchFamily="18" charset="0"/>
                                    </a:rPr>
                                    <m:t>𝐖</m:t>
                                  </m:r>
                                </m:e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TW" sz="24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b="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altLang="zh-TW" sz="2400" b="1" i="0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  <m:r>
                                <a:rPr lang="en-US" altLang="zh-TW" sz="2400" b="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TW" sz="2400" b="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b="1" i="0">
                                      <a:latin typeface="Cambria Math" panose="02040503050406030204" pitchFamily="18" charset="0"/>
                                    </a:rPr>
                                    <m:t>𝐛</m:t>
                                  </m:r>
                                </m:e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TW" sz="24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b="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sSup>
                            <m:sSupPr>
                              <m:ctrlPr>
                                <a:rPr lang="en-US" altLang="zh-TW" sz="2400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1" i="0">
                                  <a:latin typeface="Cambria Math" panose="02040503050406030204" pitchFamily="18" charset="0"/>
                                </a:rPr>
                                <m:t>𝐖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2400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zh-TW" sz="2400" b="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TW" sz="2400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1" i="0"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2400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altLang="zh-TW" sz="2400" b="0" i="1">
                          <a:latin typeface="Cambria Math" panose="02040503050406030204" pitchFamily="18" charset="0"/>
                        </a:rPr>
                        <m:t>⋯)</m:t>
                      </m:r>
                      <m:sSup>
                        <m:sSupPr>
                          <m:ctrlPr>
                            <a:rPr lang="en-US" altLang="zh-TW" sz="24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0">
                              <a:latin typeface="Cambria Math" panose="02040503050406030204" pitchFamily="18" charset="0"/>
                            </a:rPr>
                            <m:t>𝐖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altLang="zh-TW" sz="2400" b="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a:rPr lang="en-US" altLang="zh-TW" sz="2400" b="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TW" sz="24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0"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altLang="zh-TW" sz="2400" b="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a:rPr lang="en-US" altLang="zh-TW" sz="2400" b="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A60B1EF3-8A84-4FAD-B9E2-A6EAE1A6DB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1248" y="3328416"/>
                <a:ext cx="10509504" cy="271576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4800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BADAF1-1DCD-473B-AC7E-4B674BF8B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  <a:endParaRPr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CB4E7D7B-8E27-4D4B-8E57-F4125137EEFA}"/>
              </a:ext>
            </a:extLst>
          </p:cNvPr>
          <p:cNvSpPr/>
          <p:nvPr/>
        </p:nvSpPr>
        <p:spPr>
          <a:xfrm>
            <a:off x="3558992" y="3278572"/>
            <a:ext cx="475129" cy="4751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48BCB3DA-5AA1-4A10-8FF9-284E2289E262}"/>
              </a:ext>
            </a:extLst>
          </p:cNvPr>
          <p:cNvSpPr/>
          <p:nvPr/>
        </p:nvSpPr>
        <p:spPr>
          <a:xfrm>
            <a:off x="3558992" y="4128248"/>
            <a:ext cx="475129" cy="4751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96353010-C65E-4953-B4E0-6A27C4FECAF1}"/>
              </a:ext>
            </a:extLst>
          </p:cNvPr>
          <p:cNvSpPr/>
          <p:nvPr/>
        </p:nvSpPr>
        <p:spPr>
          <a:xfrm>
            <a:off x="3558991" y="4970930"/>
            <a:ext cx="475129" cy="4751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AB59056E-268A-4722-91E4-4945F75097D7}"/>
              </a:ext>
            </a:extLst>
          </p:cNvPr>
          <p:cNvSpPr/>
          <p:nvPr/>
        </p:nvSpPr>
        <p:spPr>
          <a:xfrm>
            <a:off x="5755345" y="2918012"/>
            <a:ext cx="475129" cy="4751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646EAD26-B324-4FC4-A8F1-28742FE6157E}"/>
              </a:ext>
            </a:extLst>
          </p:cNvPr>
          <p:cNvSpPr/>
          <p:nvPr/>
        </p:nvSpPr>
        <p:spPr>
          <a:xfrm>
            <a:off x="5755345" y="3724836"/>
            <a:ext cx="475129" cy="4751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FD9E547A-EF2D-4E9E-A73F-AEC9B5DD0220}"/>
              </a:ext>
            </a:extLst>
          </p:cNvPr>
          <p:cNvSpPr/>
          <p:nvPr/>
        </p:nvSpPr>
        <p:spPr>
          <a:xfrm>
            <a:off x="5755345" y="4531660"/>
            <a:ext cx="475129" cy="4751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367B56DA-4B4C-4197-BA39-636D193EE71C}"/>
              </a:ext>
            </a:extLst>
          </p:cNvPr>
          <p:cNvSpPr/>
          <p:nvPr/>
        </p:nvSpPr>
        <p:spPr>
          <a:xfrm>
            <a:off x="5755345" y="5338483"/>
            <a:ext cx="475129" cy="4751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3AFDD3AC-7E67-43FC-B79E-86AD5053E406}"/>
              </a:ext>
            </a:extLst>
          </p:cNvPr>
          <p:cNvCxnSpPr>
            <a:stCxn id="4" idx="6"/>
            <a:endCxn id="7" idx="2"/>
          </p:cNvCxnSpPr>
          <p:nvPr/>
        </p:nvCxnSpPr>
        <p:spPr>
          <a:xfrm flipV="1">
            <a:off x="4034121" y="3155577"/>
            <a:ext cx="1721224" cy="360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6CD4026D-0524-4434-A1F0-0BCDC1F0DF0F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>
            <a:off x="4034121" y="3516137"/>
            <a:ext cx="1721224" cy="446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8D6D7434-46C4-43B9-88B1-A0715338E962}"/>
              </a:ext>
            </a:extLst>
          </p:cNvPr>
          <p:cNvCxnSpPr>
            <a:cxnSpLocks/>
            <a:stCxn id="4" idx="6"/>
            <a:endCxn id="9" idx="2"/>
          </p:cNvCxnSpPr>
          <p:nvPr/>
        </p:nvCxnSpPr>
        <p:spPr>
          <a:xfrm>
            <a:off x="4034121" y="3516137"/>
            <a:ext cx="1721224" cy="125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DFFA2327-A7C1-47AD-831B-5BDBB1B9C860}"/>
              </a:ext>
            </a:extLst>
          </p:cNvPr>
          <p:cNvCxnSpPr>
            <a:cxnSpLocks/>
            <a:stCxn id="4" idx="6"/>
            <a:endCxn id="10" idx="2"/>
          </p:cNvCxnSpPr>
          <p:nvPr/>
        </p:nvCxnSpPr>
        <p:spPr>
          <a:xfrm>
            <a:off x="4034121" y="3516137"/>
            <a:ext cx="1721224" cy="2059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D2E334D1-8459-48CB-8CF8-3D32A9A58E5B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 flipV="1">
            <a:off x="4034121" y="3155577"/>
            <a:ext cx="1721224" cy="1210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03237ADE-049E-4887-B8FF-AE3D560DA3F7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 flipV="1">
            <a:off x="4034121" y="3962401"/>
            <a:ext cx="1721224" cy="403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2990766D-5612-4BFE-B965-3516BE22527D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>
            <a:off x="4034121" y="4365813"/>
            <a:ext cx="1721224" cy="403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FE3B0BD8-6102-44B7-BAA5-5D4501770197}"/>
              </a:ext>
            </a:extLst>
          </p:cNvPr>
          <p:cNvCxnSpPr>
            <a:cxnSpLocks/>
            <a:stCxn id="5" idx="6"/>
            <a:endCxn id="10" idx="2"/>
          </p:cNvCxnSpPr>
          <p:nvPr/>
        </p:nvCxnSpPr>
        <p:spPr>
          <a:xfrm>
            <a:off x="4034121" y="4365813"/>
            <a:ext cx="1721224" cy="1210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EA3FC4D5-E4BA-4BD1-966B-8E28597E3540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4034120" y="3155577"/>
            <a:ext cx="1721225" cy="2052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4FDF21FB-48F8-4E1B-B6BC-EF172666473C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4034120" y="3962401"/>
            <a:ext cx="1721225" cy="1246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B7438BB7-428E-4C9C-9172-766C631074E1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 flipV="1">
            <a:off x="4034120" y="4769225"/>
            <a:ext cx="1721225" cy="439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BAF95EDB-5F1F-43DD-BE21-2C37F8F3A422}"/>
              </a:ext>
            </a:extLst>
          </p:cNvPr>
          <p:cNvCxnSpPr>
            <a:cxnSpLocks/>
            <a:stCxn id="6" idx="6"/>
            <a:endCxn id="10" idx="2"/>
          </p:cNvCxnSpPr>
          <p:nvPr/>
        </p:nvCxnSpPr>
        <p:spPr>
          <a:xfrm>
            <a:off x="4034120" y="5208495"/>
            <a:ext cx="1721225" cy="367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橢圓 56">
            <a:extLst>
              <a:ext uri="{FF2B5EF4-FFF2-40B4-BE49-F238E27FC236}">
                <a16:creationId xmlns:a16="http://schemas.microsoft.com/office/drawing/2014/main" id="{F5216E79-EF12-4779-A147-C9F5D594E5C5}"/>
              </a:ext>
            </a:extLst>
          </p:cNvPr>
          <p:cNvSpPr/>
          <p:nvPr/>
        </p:nvSpPr>
        <p:spPr>
          <a:xfrm>
            <a:off x="7951698" y="3724836"/>
            <a:ext cx="475129" cy="4751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橢圓 57">
            <a:extLst>
              <a:ext uri="{FF2B5EF4-FFF2-40B4-BE49-F238E27FC236}">
                <a16:creationId xmlns:a16="http://schemas.microsoft.com/office/drawing/2014/main" id="{0DFD0235-4758-4CA8-8349-8AEC00EFF0E0}"/>
              </a:ext>
            </a:extLst>
          </p:cNvPr>
          <p:cNvSpPr/>
          <p:nvPr/>
        </p:nvSpPr>
        <p:spPr>
          <a:xfrm>
            <a:off x="7951698" y="4531660"/>
            <a:ext cx="475129" cy="4751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9" name="直線單箭頭接點 58">
            <a:extLst>
              <a:ext uri="{FF2B5EF4-FFF2-40B4-BE49-F238E27FC236}">
                <a16:creationId xmlns:a16="http://schemas.microsoft.com/office/drawing/2014/main" id="{4B82E64C-7F91-4CFE-BF6F-A190659DAFA9}"/>
              </a:ext>
            </a:extLst>
          </p:cNvPr>
          <p:cNvCxnSpPr>
            <a:cxnSpLocks/>
            <a:stCxn id="7" idx="6"/>
            <a:endCxn id="57" idx="2"/>
          </p:cNvCxnSpPr>
          <p:nvPr/>
        </p:nvCxnSpPr>
        <p:spPr>
          <a:xfrm>
            <a:off x="6230474" y="3155577"/>
            <a:ext cx="1721224" cy="806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3304E95F-78C4-4E6F-A763-25B88D986067}"/>
              </a:ext>
            </a:extLst>
          </p:cNvPr>
          <p:cNvCxnSpPr>
            <a:cxnSpLocks/>
            <a:stCxn id="7" idx="6"/>
            <a:endCxn id="58" idx="2"/>
          </p:cNvCxnSpPr>
          <p:nvPr/>
        </p:nvCxnSpPr>
        <p:spPr>
          <a:xfrm>
            <a:off x="6230474" y="3155577"/>
            <a:ext cx="1721224" cy="1613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id="{69E9AC7C-35FA-444A-B395-12C317B504E5}"/>
              </a:ext>
            </a:extLst>
          </p:cNvPr>
          <p:cNvCxnSpPr>
            <a:cxnSpLocks/>
            <a:stCxn id="8" idx="6"/>
            <a:endCxn id="57" idx="2"/>
          </p:cNvCxnSpPr>
          <p:nvPr/>
        </p:nvCxnSpPr>
        <p:spPr>
          <a:xfrm>
            <a:off x="6230474" y="3962401"/>
            <a:ext cx="17212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05F84045-A135-4D25-93E6-A77AB033B104}"/>
              </a:ext>
            </a:extLst>
          </p:cNvPr>
          <p:cNvCxnSpPr>
            <a:cxnSpLocks/>
            <a:stCxn id="8" idx="6"/>
            <a:endCxn id="58" idx="2"/>
          </p:cNvCxnSpPr>
          <p:nvPr/>
        </p:nvCxnSpPr>
        <p:spPr>
          <a:xfrm>
            <a:off x="6230474" y="3962401"/>
            <a:ext cx="1721224" cy="806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線單箭頭接點 70">
            <a:extLst>
              <a:ext uri="{FF2B5EF4-FFF2-40B4-BE49-F238E27FC236}">
                <a16:creationId xmlns:a16="http://schemas.microsoft.com/office/drawing/2014/main" id="{5807D00B-F7B2-4575-A83C-59D4895770A8}"/>
              </a:ext>
            </a:extLst>
          </p:cNvPr>
          <p:cNvCxnSpPr>
            <a:cxnSpLocks/>
            <a:stCxn id="9" idx="6"/>
            <a:endCxn id="58" idx="2"/>
          </p:cNvCxnSpPr>
          <p:nvPr/>
        </p:nvCxnSpPr>
        <p:spPr>
          <a:xfrm>
            <a:off x="6230474" y="4769225"/>
            <a:ext cx="17212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線單箭頭接點 73">
            <a:extLst>
              <a:ext uri="{FF2B5EF4-FFF2-40B4-BE49-F238E27FC236}">
                <a16:creationId xmlns:a16="http://schemas.microsoft.com/office/drawing/2014/main" id="{C31287A5-5812-48CD-A3B7-9BEA14BB53A4}"/>
              </a:ext>
            </a:extLst>
          </p:cNvPr>
          <p:cNvCxnSpPr>
            <a:cxnSpLocks/>
            <a:stCxn id="9" idx="6"/>
            <a:endCxn id="57" idx="2"/>
          </p:cNvCxnSpPr>
          <p:nvPr/>
        </p:nvCxnSpPr>
        <p:spPr>
          <a:xfrm flipV="1">
            <a:off x="6230474" y="3962401"/>
            <a:ext cx="1721224" cy="806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線單箭頭接點 76">
            <a:extLst>
              <a:ext uri="{FF2B5EF4-FFF2-40B4-BE49-F238E27FC236}">
                <a16:creationId xmlns:a16="http://schemas.microsoft.com/office/drawing/2014/main" id="{CAA8A671-79B8-4D31-84B8-9993EBCC8C1B}"/>
              </a:ext>
            </a:extLst>
          </p:cNvPr>
          <p:cNvCxnSpPr>
            <a:cxnSpLocks/>
            <a:stCxn id="10" idx="6"/>
            <a:endCxn id="57" idx="2"/>
          </p:cNvCxnSpPr>
          <p:nvPr/>
        </p:nvCxnSpPr>
        <p:spPr>
          <a:xfrm flipV="1">
            <a:off x="6230474" y="3962401"/>
            <a:ext cx="1721224" cy="1613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線單箭頭接點 79">
            <a:extLst>
              <a:ext uri="{FF2B5EF4-FFF2-40B4-BE49-F238E27FC236}">
                <a16:creationId xmlns:a16="http://schemas.microsoft.com/office/drawing/2014/main" id="{EE05D6B4-8308-4720-B3AC-3CC2A531529B}"/>
              </a:ext>
            </a:extLst>
          </p:cNvPr>
          <p:cNvCxnSpPr>
            <a:cxnSpLocks/>
            <a:stCxn id="10" idx="6"/>
            <a:endCxn id="58" idx="2"/>
          </p:cNvCxnSpPr>
          <p:nvPr/>
        </p:nvCxnSpPr>
        <p:spPr>
          <a:xfrm flipV="1">
            <a:off x="6230474" y="4769225"/>
            <a:ext cx="1721224" cy="806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0235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407844-E447-46F5-8424-183005E97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Forward Propagation</a:t>
            </a:r>
            <a:endParaRPr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B2E3E488-1C08-4AD0-89AE-68BF08BAF5B3}"/>
              </a:ext>
            </a:extLst>
          </p:cNvPr>
          <p:cNvSpPr/>
          <p:nvPr/>
        </p:nvSpPr>
        <p:spPr>
          <a:xfrm>
            <a:off x="1766052" y="2788024"/>
            <a:ext cx="475129" cy="4751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1334BD28-EEF9-43D8-876E-1B8BBB453588}"/>
              </a:ext>
            </a:extLst>
          </p:cNvPr>
          <p:cNvSpPr/>
          <p:nvPr/>
        </p:nvSpPr>
        <p:spPr>
          <a:xfrm>
            <a:off x="1766051" y="3594848"/>
            <a:ext cx="475129" cy="4751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3534D93B-97A5-4ABD-B4E9-FF2071BCDC8C}"/>
              </a:ext>
            </a:extLst>
          </p:cNvPr>
          <p:cNvSpPr/>
          <p:nvPr/>
        </p:nvSpPr>
        <p:spPr>
          <a:xfrm>
            <a:off x="1766051" y="5208495"/>
            <a:ext cx="475129" cy="4751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83F267E7-2C3B-4F27-954B-76DB3FE192E3}"/>
              </a:ext>
            </a:extLst>
          </p:cNvPr>
          <p:cNvSpPr/>
          <p:nvPr/>
        </p:nvSpPr>
        <p:spPr>
          <a:xfrm>
            <a:off x="3307980" y="2550459"/>
            <a:ext cx="475129" cy="4751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79F9131D-9B94-49CD-82C2-F8A6CA96026A}"/>
              </a:ext>
            </a:extLst>
          </p:cNvPr>
          <p:cNvSpPr/>
          <p:nvPr/>
        </p:nvSpPr>
        <p:spPr>
          <a:xfrm>
            <a:off x="3307980" y="3357283"/>
            <a:ext cx="475129" cy="4751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042CAD35-832E-40AA-8E64-FFF631B3C4F1}"/>
              </a:ext>
            </a:extLst>
          </p:cNvPr>
          <p:cNvSpPr/>
          <p:nvPr/>
        </p:nvSpPr>
        <p:spPr>
          <a:xfrm>
            <a:off x="3307980" y="4164107"/>
            <a:ext cx="475129" cy="4751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C3C602B0-199F-4FE6-BF0A-2F3F61817785}"/>
              </a:ext>
            </a:extLst>
          </p:cNvPr>
          <p:cNvSpPr/>
          <p:nvPr/>
        </p:nvSpPr>
        <p:spPr>
          <a:xfrm>
            <a:off x="3307980" y="5446059"/>
            <a:ext cx="475129" cy="4751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BF99AAAD-6ADA-4BC3-BC59-514EAF208F3D}"/>
              </a:ext>
            </a:extLst>
          </p:cNvPr>
          <p:cNvSpPr/>
          <p:nvPr/>
        </p:nvSpPr>
        <p:spPr>
          <a:xfrm>
            <a:off x="4849908" y="2312895"/>
            <a:ext cx="475129" cy="4751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F7CF8938-5F12-4424-AA3B-9F010864A2CA}"/>
              </a:ext>
            </a:extLst>
          </p:cNvPr>
          <p:cNvSpPr/>
          <p:nvPr/>
        </p:nvSpPr>
        <p:spPr>
          <a:xfrm>
            <a:off x="4849908" y="3119719"/>
            <a:ext cx="475129" cy="4751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927B9A06-DFAB-4C43-BB79-FC337C480C16}"/>
              </a:ext>
            </a:extLst>
          </p:cNvPr>
          <p:cNvSpPr/>
          <p:nvPr/>
        </p:nvSpPr>
        <p:spPr>
          <a:xfrm>
            <a:off x="4849908" y="3926543"/>
            <a:ext cx="475129" cy="4751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A6AE790A-08E5-40D7-9E71-3EC8D19556BC}"/>
              </a:ext>
            </a:extLst>
          </p:cNvPr>
          <p:cNvSpPr/>
          <p:nvPr/>
        </p:nvSpPr>
        <p:spPr>
          <a:xfrm>
            <a:off x="4858876" y="5683623"/>
            <a:ext cx="475129" cy="4751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C95B5E38-B3CB-4C2E-968E-FE8237D80CE4}"/>
              </a:ext>
            </a:extLst>
          </p:cNvPr>
          <p:cNvSpPr/>
          <p:nvPr/>
        </p:nvSpPr>
        <p:spPr>
          <a:xfrm>
            <a:off x="8355483" y="2550459"/>
            <a:ext cx="475129" cy="4751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837FDC24-1E04-4D72-BC85-3E952FD36409}"/>
              </a:ext>
            </a:extLst>
          </p:cNvPr>
          <p:cNvSpPr/>
          <p:nvPr/>
        </p:nvSpPr>
        <p:spPr>
          <a:xfrm>
            <a:off x="8355483" y="3357283"/>
            <a:ext cx="475129" cy="4751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91841060-5281-4155-BB6F-8BA5FEC87AA0}"/>
              </a:ext>
            </a:extLst>
          </p:cNvPr>
          <p:cNvSpPr/>
          <p:nvPr/>
        </p:nvSpPr>
        <p:spPr>
          <a:xfrm>
            <a:off x="8355483" y="4164107"/>
            <a:ext cx="475129" cy="4751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AF4F5DF6-93F8-4F7B-A3F6-69954C36B1A3}"/>
              </a:ext>
            </a:extLst>
          </p:cNvPr>
          <p:cNvSpPr/>
          <p:nvPr/>
        </p:nvSpPr>
        <p:spPr>
          <a:xfrm>
            <a:off x="8355483" y="5446059"/>
            <a:ext cx="475129" cy="4751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D5BAE93A-987F-4BE0-AEE3-390A9B0576B8}"/>
                  </a:ext>
                </a:extLst>
              </p:cNvPr>
              <p:cNvSpPr txBox="1"/>
              <p:nvPr/>
            </p:nvSpPr>
            <p:spPr>
              <a:xfrm>
                <a:off x="1846360" y="4454570"/>
                <a:ext cx="3145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D5BAE93A-987F-4BE0-AEE3-390A9B0576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6360" y="4454570"/>
                <a:ext cx="31451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5E392906-3800-44B9-B33E-B61186489DCC}"/>
                  </a:ext>
                </a:extLst>
              </p:cNvPr>
              <p:cNvSpPr txBox="1"/>
              <p:nvPr/>
            </p:nvSpPr>
            <p:spPr>
              <a:xfrm>
                <a:off x="3388289" y="4857981"/>
                <a:ext cx="3145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5E392906-3800-44B9-B33E-B61186489D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8289" y="4857981"/>
                <a:ext cx="31451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A5FE1938-CF90-492B-81C5-76DD47F9589D}"/>
                  </a:ext>
                </a:extLst>
              </p:cNvPr>
              <p:cNvSpPr txBox="1"/>
              <p:nvPr/>
            </p:nvSpPr>
            <p:spPr>
              <a:xfrm>
                <a:off x="4939185" y="4857981"/>
                <a:ext cx="3145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A5FE1938-CF90-492B-81C5-76DD47F958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9185" y="4857981"/>
                <a:ext cx="31451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D699FC32-C4CC-4BEB-90C1-ABFDDE079DB4}"/>
                  </a:ext>
                </a:extLst>
              </p:cNvPr>
              <p:cNvSpPr txBox="1"/>
              <p:nvPr/>
            </p:nvSpPr>
            <p:spPr>
              <a:xfrm>
                <a:off x="8435792" y="4857981"/>
                <a:ext cx="3145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D699FC32-C4CC-4BEB-90C1-ABFDDE079D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5792" y="4857981"/>
                <a:ext cx="31451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橢圓 22">
            <a:extLst>
              <a:ext uri="{FF2B5EF4-FFF2-40B4-BE49-F238E27FC236}">
                <a16:creationId xmlns:a16="http://schemas.microsoft.com/office/drawing/2014/main" id="{701C4BD3-5D1D-4666-9F5C-7F1F77BA7A85}"/>
              </a:ext>
            </a:extLst>
          </p:cNvPr>
          <p:cNvSpPr/>
          <p:nvPr/>
        </p:nvSpPr>
        <p:spPr>
          <a:xfrm>
            <a:off x="9870145" y="3119719"/>
            <a:ext cx="475129" cy="4751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1033AD19-B16A-4913-9370-B63C8DD47CAE}"/>
              </a:ext>
            </a:extLst>
          </p:cNvPr>
          <p:cNvSpPr/>
          <p:nvPr/>
        </p:nvSpPr>
        <p:spPr>
          <a:xfrm>
            <a:off x="9870145" y="3926543"/>
            <a:ext cx="475129" cy="4751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>
            <a:extLst>
              <a:ext uri="{FF2B5EF4-FFF2-40B4-BE49-F238E27FC236}">
                <a16:creationId xmlns:a16="http://schemas.microsoft.com/office/drawing/2014/main" id="{8B33DCA4-F6A2-448C-8CF7-81F9839EAE22}"/>
              </a:ext>
            </a:extLst>
          </p:cNvPr>
          <p:cNvSpPr/>
          <p:nvPr/>
        </p:nvSpPr>
        <p:spPr>
          <a:xfrm>
            <a:off x="9870145" y="4733367"/>
            <a:ext cx="475129" cy="4751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4B091ED0-69F1-4288-A00C-9A7641C028B2}"/>
              </a:ext>
            </a:extLst>
          </p:cNvPr>
          <p:cNvCxnSpPr>
            <a:stCxn id="4" idx="6"/>
            <a:endCxn id="7" idx="2"/>
          </p:cNvCxnSpPr>
          <p:nvPr/>
        </p:nvCxnSpPr>
        <p:spPr>
          <a:xfrm flipV="1">
            <a:off x="2241181" y="2788024"/>
            <a:ext cx="1066799" cy="237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8CD5E4CF-E697-4620-8988-53FAD4C09646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>
            <a:off x="2241181" y="3025589"/>
            <a:ext cx="1066799" cy="569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F0ECB02C-2511-40FD-AFF4-0D5B300C8A2A}"/>
              </a:ext>
            </a:extLst>
          </p:cNvPr>
          <p:cNvCxnSpPr>
            <a:cxnSpLocks/>
            <a:stCxn id="4" idx="6"/>
            <a:endCxn id="9" idx="2"/>
          </p:cNvCxnSpPr>
          <p:nvPr/>
        </p:nvCxnSpPr>
        <p:spPr>
          <a:xfrm>
            <a:off x="2241181" y="3025589"/>
            <a:ext cx="1066799" cy="1376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ECB8D518-5AD4-469E-AE33-BD65BB86D4EA}"/>
              </a:ext>
            </a:extLst>
          </p:cNvPr>
          <p:cNvCxnSpPr>
            <a:cxnSpLocks/>
            <a:stCxn id="4" idx="6"/>
            <a:endCxn id="10" idx="2"/>
          </p:cNvCxnSpPr>
          <p:nvPr/>
        </p:nvCxnSpPr>
        <p:spPr>
          <a:xfrm>
            <a:off x="2241181" y="3025589"/>
            <a:ext cx="1066799" cy="2658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3644DD3F-2231-4673-9FCB-429ACF96DCDA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 flipV="1">
            <a:off x="2241180" y="2788024"/>
            <a:ext cx="1066800" cy="1044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3314559C-7351-4EE6-86CF-41EDDDD21E84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 flipV="1">
            <a:off x="2241180" y="3594848"/>
            <a:ext cx="1066800" cy="237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DD6F7AEB-2F49-4D5F-86FF-7ED4F55B06FA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>
            <a:off x="2241180" y="3832413"/>
            <a:ext cx="1066800" cy="569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08CBD928-73D0-4FB5-A22F-32A380F2EA7B}"/>
              </a:ext>
            </a:extLst>
          </p:cNvPr>
          <p:cNvCxnSpPr>
            <a:cxnSpLocks/>
            <a:stCxn id="5" idx="6"/>
            <a:endCxn id="10" idx="2"/>
          </p:cNvCxnSpPr>
          <p:nvPr/>
        </p:nvCxnSpPr>
        <p:spPr>
          <a:xfrm>
            <a:off x="2241180" y="3832413"/>
            <a:ext cx="1066800" cy="1851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39AB19D0-0D36-4C5B-B15A-06EB7EEC7AB3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2241180" y="2788024"/>
            <a:ext cx="1066800" cy="2658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52976DED-DA3A-4BB8-B22F-3E76A5C083F6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2241180" y="3594848"/>
            <a:ext cx="1066800" cy="1851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01685BE5-2678-43FD-8EAF-008170290FA7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 flipV="1">
            <a:off x="2241180" y="4401672"/>
            <a:ext cx="1066800" cy="1044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id="{B2A1EB82-3446-4DF9-A231-3813905C4B7F}"/>
              </a:ext>
            </a:extLst>
          </p:cNvPr>
          <p:cNvCxnSpPr>
            <a:cxnSpLocks/>
            <a:stCxn id="6" idx="6"/>
            <a:endCxn id="10" idx="2"/>
          </p:cNvCxnSpPr>
          <p:nvPr/>
        </p:nvCxnSpPr>
        <p:spPr>
          <a:xfrm>
            <a:off x="2241180" y="5446060"/>
            <a:ext cx="1066800" cy="237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EF07E6FA-585A-4E8C-B702-45BDAEEB048A}"/>
                  </a:ext>
                </a:extLst>
              </p:cNvPr>
              <p:cNvSpPr txBox="1"/>
              <p:nvPr/>
            </p:nvSpPr>
            <p:spPr>
              <a:xfrm>
                <a:off x="2612285" y="5076727"/>
                <a:ext cx="3145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EF07E6FA-585A-4E8C-B702-45BDAEEB04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2285" y="5076727"/>
                <a:ext cx="31451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id="{6FE34851-D0D6-40A3-8E9C-1650C3E7E8D2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 flipV="1">
            <a:off x="3783109" y="2550460"/>
            <a:ext cx="1066799" cy="237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163E0900-B746-46D9-9AC1-27597E994E5D}"/>
              </a:ext>
            </a:extLst>
          </p:cNvPr>
          <p:cNvCxnSpPr>
            <a:cxnSpLocks/>
            <a:stCxn id="7" idx="6"/>
            <a:endCxn id="12" idx="2"/>
          </p:cNvCxnSpPr>
          <p:nvPr/>
        </p:nvCxnSpPr>
        <p:spPr>
          <a:xfrm>
            <a:off x="3783109" y="2788024"/>
            <a:ext cx="1066799" cy="569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線單箭頭接點 70">
            <a:extLst>
              <a:ext uri="{FF2B5EF4-FFF2-40B4-BE49-F238E27FC236}">
                <a16:creationId xmlns:a16="http://schemas.microsoft.com/office/drawing/2014/main" id="{A70DDF31-440B-4AB2-B2AE-FB55589818FE}"/>
              </a:ext>
            </a:extLst>
          </p:cNvPr>
          <p:cNvCxnSpPr>
            <a:cxnSpLocks/>
            <a:stCxn id="7" idx="6"/>
            <a:endCxn id="13" idx="2"/>
          </p:cNvCxnSpPr>
          <p:nvPr/>
        </p:nvCxnSpPr>
        <p:spPr>
          <a:xfrm>
            <a:off x="3783109" y="2788024"/>
            <a:ext cx="1066799" cy="1376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線單箭頭接點 73">
            <a:extLst>
              <a:ext uri="{FF2B5EF4-FFF2-40B4-BE49-F238E27FC236}">
                <a16:creationId xmlns:a16="http://schemas.microsoft.com/office/drawing/2014/main" id="{2A64D6F4-C6B2-44C8-B9A6-293F57A100DD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>
            <a:off x="3783109" y="2788024"/>
            <a:ext cx="1075767" cy="3133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線單箭頭接點 76">
            <a:extLst>
              <a:ext uri="{FF2B5EF4-FFF2-40B4-BE49-F238E27FC236}">
                <a16:creationId xmlns:a16="http://schemas.microsoft.com/office/drawing/2014/main" id="{AEDA70F1-0DDF-487E-A629-3BB2E4C19614}"/>
              </a:ext>
            </a:extLst>
          </p:cNvPr>
          <p:cNvCxnSpPr>
            <a:cxnSpLocks/>
            <a:stCxn id="8" idx="6"/>
            <a:endCxn id="14" idx="2"/>
          </p:cNvCxnSpPr>
          <p:nvPr/>
        </p:nvCxnSpPr>
        <p:spPr>
          <a:xfrm>
            <a:off x="3783109" y="3594848"/>
            <a:ext cx="1075767" cy="2326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線單箭頭接點 79">
            <a:extLst>
              <a:ext uri="{FF2B5EF4-FFF2-40B4-BE49-F238E27FC236}">
                <a16:creationId xmlns:a16="http://schemas.microsoft.com/office/drawing/2014/main" id="{3C136C7D-1DD3-4DE0-B60A-57680C81711B}"/>
              </a:ext>
            </a:extLst>
          </p:cNvPr>
          <p:cNvCxnSpPr>
            <a:cxnSpLocks/>
            <a:stCxn id="8" idx="6"/>
            <a:endCxn id="13" idx="2"/>
          </p:cNvCxnSpPr>
          <p:nvPr/>
        </p:nvCxnSpPr>
        <p:spPr>
          <a:xfrm>
            <a:off x="3783109" y="3594848"/>
            <a:ext cx="1066799" cy="569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線單箭頭接點 82">
            <a:extLst>
              <a:ext uri="{FF2B5EF4-FFF2-40B4-BE49-F238E27FC236}">
                <a16:creationId xmlns:a16="http://schemas.microsoft.com/office/drawing/2014/main" id="{61700948-A7EA-4E6F-A232-4BB4BAED8336}"/>
              </a:ext>
            </a:extLst>
          </p:cNvPr>
          <p:cNvCxnSpPr>
            <a:cxnSpLocks/>
            <a:stCxn id="8" idx="6"/>
            <a:endCxn id="12" idx="2"/>
          </p:cNvCxnSpPr>
          <p:nvPr/>
        </p:nvCxnSpPr>
        <p:spPr>
          <a:xfrm flipV="1">
            <a:off x="3783109" y="3357284"/>
            <a:ext cx="1066799" cy="237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直線單箭頭接點 86">
            <a:extLst>
              <a:ext uri="{FF2B5EF4-FFF2-40B4-BE49-F238E27FC236}">
                <a16:creationId xmlns:a16="http://schemas.microsoft.com/office/drawing/2014/main" id="{7148795B-8FF5-4642-8C67-D83F6C39680F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 flipV="1">
            <a:off x="3783109" y="2550460"/>
            <a:ext cx="1066799" cy="1044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線單箭頭接點 89">
            <a:extLst>
              <a:ext uri="{FF2B5EF4-FFF2-40B4-BE49-F238E27FC236}">
                <a16:creationId xmlns:a16="http://schemas.microsoft.com/office/drawing/2014/main" id="{C7F9338F-8194-4688-AA0C-90A76D812D10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 flipV="1">
            <a:off x="3783109" y="2550460"/>
            <a:ext cx="1066799" cy="1851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線單箭頭接點 92">
            <a:extLst>
              <a:ext uri="{FF2B5EF4-FFF2-40B4-BE49-F238E27FC236}">
                <a16:creationId xmlns:a16="http://schemas.microsoft.com/office/drawing/2014/main" id="{8F72EAA4-1573-4301-9446-881FA633D009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 flipV="1">
            <a:off x="3783109" y="3357284"/>
            <a:ext cx="1066799" cy="1044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直線單箭頭接點 95">
            <a:extLst>
              <a:ext uri="{FF2B5EF4-FFF2-40B4-BE49-F238E27FC236}">
                <a16:creationId xmlns:a16="http://schemas.microsoft.com/office/drawing/2014/main" id="{F2DA81C8-3236-49EA-8DD0-5F64DE7FCF04}"/>
              </a:ext>
            </a:extLst>
          </p:cNvPr>
          <p:cNvCxnSpPr>
            <a:cxnSpLocks/>
            <a:stCxn id="9" idx="6"/>
            <a:endCxn id="13" idx="2"/>
          </p:cNvCxnSpPr>
          <p:nvPr/>
        </p:nvCxnSpPr>
        <p:spPr>
          <a:xfrm flipV="1">
            <a:off x="3783109" y="4164108"/>
            <a:ext cx="1066799" cy="237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直線單箭頭接點 98">
            <a:extLst>
              <a:ext uri="{FF2B5EF4-FFF2-40B4-BE49-F238E27FC236}">
                <a16:creationId xmlns:a16="http://schemas.microsoft.com/office/drawing/2014/main" id="{CA844165-075E-404A-8C92-51FDDBDD06DB}"/>
              </a:ext>
            </a:extLst>
          </p:cNvPr>
          <p:cNvCxnSpPr>
            <a:cxnSpLocks/>
            <a:stCxn id="10" idx="6"/>
            <a:endCxn id="14" idx="2"/>
          </p:cNvCxnSpPr>
          <p:nvPr/>
        </p:nvCxnSpPr>
        <p:spPr>
          <a:xfrm>
            <a:off x="3783109" y="5683624"/>
            <a:ext cx="1075767" cy="237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直線單箭頭接點 101">
            <a:extLst>
              <a:ext uri="{FF2B5EF4-FFF2-40B4-BE49-F238E27FC236}">
                <a16:creationId xmlns:a16="http://schemas.microsoft.com/office/drawing/2014/main" id="{6A6BF488-C5E4-4186-8A6D-03BA3095729C}"/>
              </a:ext>
            </a:extLst>
          </p:cNvPr>
          <p:cNvCxnSpPr>
            <a:cxnSpLocks/>
            <a:stCxn id="9" idx="6"/>
            <a:endCxn id="14" idx="2"/>
          </p:cNvCxnSpPr>
          <p:nvPr/>
        </p:nvCxnSpPr>
        <p:spPr>
          <a:xfrm>
            <a:off x="3783109" y="4401672"/>
            <a:ext cx="1075767" cy="1519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直線單箭頭接點 104">
            <a:extLst>
              <a:ext uri="{FF2B5EF4-FFF2-40B4-BE49-F238E27FC236}">
                <a16:creationId xmlns:a16="http://schemas.microsoft.com/office/drawing/2014/main" id="{49B26451-E439-4AFA-BB3D-E4CFEAD891DC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 flipV="1">
            <a:off x="3783109" y="4164108"/>
            <a:ext cx="1066799" cy="1519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直線單箭頭接點 107">
            <a:extLst>
              <a:ext uri="{FF2B5EF4-FFF2-40B4-BE49-F238E27FC236}">
                <a16:creationId xmlns:a16="http://schemas.microsoft.com/office/drawing/2014/main" id="{BA563D73-D0F3-4170-BB4B-68CE21A5A3E2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 flipV="1">
            <a:off x="3783109" y="3357284"/>
            <a:ext cx="1066799" cy="2326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直線單箭頭接點 110">
            <a:extLst>
              <a:ext uri="{FF2B5EF4-FFF2-40B4-BE49-F238E27FC236}">
                <a16:creationId xmlns:a16="http://schemas.microsoft.com/office/drawing/2014/main" id="{A60586C5-4E9B-4948-A12C-06602C9997C0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 flipV="1">
            <a:off x="3783109" y="2550460"/>
            <a:ext cx="1066799" cy="3133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直線單箭頭接點 113">
            <a:extLst>
              <a:ext uri="{FF2B5EF4-FFF2-40B4-BE49-F238E27FC236}">
                <a16:creationId xmlns:a16="http://schemas.microsoft.com/office/drawing/2014/main" id="{19157EA8-576E-4F3C-95DA-58FD99AC6658}"/>
              </a:ext>
            </a:extLst>
          </p:cNvPr>
          <p:cNvCxnSpPr>
            <a:cxnSpLocks/>
            <a:stCxn id="15" idx="6"/>
            <a:endCxn id="23" idx="2"/>
          </p:cNvCxnSpPr>
          <p:nvPr/>
        </p:nvCxnSpPr>
        <p:spPr>
          <a:xfrm>
            <a:off x="8830612" y="2788024"/>
            <a:ext cx="1039533" cy="569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直線單箭頭接點 116">
            <a:extLst>
              <a:ext uri="{FF2B5EF4-FFF2-40B4-BE49-F238E27FC236}">
                <a16:creationId xmlns:a16="http://schemas.microsoft.com/office/drawing/2014/main" id="{5CAFB555-68DC-4D25-A68B-47CE0883E071}"/>
              </a:ext>
            </a:extLst>
          </p:cNvPr>
          <p:cNvCxnSpPr>
            <a:cxnSpLocks/>
            <a:stCxn id="15" idx="6"/>
            <a:endCxn id="24" idx="2"/>
          </p:cNvCxnSpPr>
          <p:nvPr/>
        </p:nvCxnSpPr>
        <p:spPr>
          <a:xfrm>
            <a:off x="8830612" y="2788024"/>
            <a:ext cx="1039533" cy="1376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直線單箭頭接點 119">
            <a:extLst>
              <a:ext uri="{FF2B5EF4-FFF2-40B4-BE49-F238E27FC236}">
                <a16:creationId xmlns:a16="http://schemas.microsoft.com/office/drawing/2014/main" id="{21323328-5549-4991-83B3-BD74B69B8336}"/>
              </a:ext>
            </a:extLst>
          </p:cNvPr>
          <p:cNvCxnSpPr>
            <a:cxnSpLocks/>
            <a:stCxn id="15" idx="6"/>
            <a:endCxn id="25" idx="2"/>
          </p:cNvCxnSpPr>
          <p:nvPr/>
        </p:nvCxnSpPr>
        <p:spPr>
          <a:xfrm>
            <a:off x="8830612" y="2788024"/>
            <a:ext cx="1039533" cy="2182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直線單箭頭接點 122">
            <a:extLst>
              <a:ext uri="{FF2B5EF4-FFF2-40B4-BE49-F238E27FC236}">
                <a16:creationId xmlns:a16="http://schemas.microsoft.com/office/drawing/2014/main" id="{2E4D262D-52C8-4684-88F0-94BBEC91469F}"/>
              </a:ext>
            </a:extLst>
          </p:cNvPr>
          <p:cNvCxnSpPr>
            <a:cxnSpLocks/>
            <a:stCxn id="16" idx="6"/>
            <a:endCxn id="23" idx="2"/>
          </p:cNvCxnSpPr>
          <p:nvPr/>
        </p:nvCxnSpPr>
        <p:spPr>
          <a:xfrm flipV="1">
            <a:off x="8830612" y="3357284"/>
            <a:ext cx="1039533" cy="237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直線單箭頭接點 125">
            <a:extLst>
              <a:ext uri="{FF2B5EF4-FFF2-40B4-BE49-F238E27FC236}">
                <a16:creationId xmlns:a16="http://schemas.microsoft.com/office/drawing/2014/main" id="{6F789F15-07FE-49ED-8A44-8B0D6C13C561}"/>
              </a:ext>
            </a:extLst>
          </p:cNvPr>
          <p:cNvCxnSpPr>
            <a:cxnSpLocks/>
            <a:stCxn id="17" idx="6"/>
            <a:endCxn id="24" idx="2"/>
          </p:cNvCxnSpPr>
          <p:nvPr/>
        </p:nvCxnSpPr>
        <p:spPr>
          <a:xfrm flipV="1">
            <a:off x="8830612" y="4164108"/>
            <a:ext cx="1039533" cy="237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直線單箭頭接點 128">
            <a:extLst>
              <a:ext uri="{FF2B5EF4-FFF2-40B4-BE49-F238E27FC236}">
                <a16:creationId xmlns:a16="http://schemas.microsoft.com/office/drawing/2014/main" id="{7625A994-4B80-4E0D-BE7F-38BCDE9D0E6A}"/>
              </a:ext>
            </a:extLst>
          </p:cNvPr>
          <p:cNvCxnSpPr>
            <a:cxnSpLocks/>
            <a:stCxn id="17" idx="6"/>
            <a:endCxn id="25" idx="2"/>
          </p:cNvCxnSpPr>
          <p:nvPr/>
        </p:nvCxnSpPr>
        <p:spPr>
          <a:xfrm>
            <a:off x="8830612" y="4401672"/>
            <a:ext cx="1039533" cy="569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直線單箭頭接點 131">
            <a:extLst>
              <a:ext uri="{FF2B5EF4-FFF2-40B4-BE49-F238E27FC236}">
                <a16:creationId xmlns:a16="http://schemas.microsoft.com/office/drawing/2014/main" id="{24843ED5-0367-4B63-ACEE-8B26F201D4CF}"/>
              </a:ext>
            </a:extLst>
          </p:cNvPr>
          <p:cNvCxnSpPr>
            <a:cxnSpLocks/>
            <a:stCxn id="17" idx="6"/>
            <a:endCxn id="23" idx="2"/>
          </p:cNvCxnSpPr>
          <p:nvPr/>
        </p:nvCxnSpPr>
        <p:spPr>
          <a:xfrm flipV="1">
            <a:off x="8830612" y="3357284"/>
            <a:ext cx="1039533" cy="1044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直線單箭頭接點 134">
            <a:extLst>
              <a:ext uri="{FF2B5EF4-FFF2-40B4-BE49-F238E27FC236}">
                <a16:creationId xmlns:a16="http://schemas.microsoft.com/office/drawing/2014/main" id="{4CC73EE8-3309-4908-BFFE-22A77DD8F80D}"/>
              </a:ext>
            </a:extLst>
          </p:cNvPr>
          <p:cNvCxnSpPr>
            <a:cxnSpLocks/>
            <a:stCxn id="16" idx="6"/>
            <a:endCxn id="24" idx="2"/>
          </p:cNvCxnSpPr>
          <p:nvPr/>
        </p:nvCxnSpPr>
        <p:spPr>
          <a:xfrm>
            <a:off x="8830612" y="3594848"/>
            <a:ext cx="1039533" cy="569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直線單箭頭接點 137">
            <a:extLst>
              <a:ext uri="{FF2B5EF4-FFF2-40B4-BE49-F238E27FC236}">
                <a16:creationId xmlns:a16="http://schemas.microsoft.com/office/drawing/2014/main" id="{03B1875C-C270-4398-9DC6-7E462AA68284}"/>
              </a:ext>
            </a:extLst>
          </p:cNvPr>
          <p:cNvCxnSpPr>
            <a:cxnSpLocks/>
            <a:stCxn id="16" idx="6"/>
            <a:endCxn id="25" idx="2"/>
          </p:cNvCxnSpPr>
          <p:nvPr/>
        </p:nvCxnSpPr>
        <p:spPr>
          <a:xfrm>
            <a:off x="8830612" y="3594848"/>
            <a:ext cx="1039533" cy="1376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直線單箭頭接點 140">
            <a:extLst>
              <a:ext uri="{FF2B5EF4-FFF2-40B4-BE49-F238E27FC236}">
                <a16:creationId xmlns:a16="http://schemas.microsoft.com/office/drawing/2014/main" id="{768E0752-63FA-47E5-841E-E88C7293BCEC}"/>
              </a:ext>
            </a:extLst>
          </p:cNvPr>
          <p:cNvCxnSpPr>
            <a:cxnSpLocks/>
            <a:stCxn id="18" idx="6"/>
            <a:endCxn id="25" idx="2"/>
          </p:cNvCxnSpPr>
          <p:nvPr/>
        </p:nvCxnSpPr>
        <p:spPr>
          <a:xfrm flipV="1">
            <a:off x="8830612" y="4970932"/>
            <a:ext cx="1039533" cy="712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直線單箭頭接點 143">
            <a:extLst>
              <a:ext uri="{FF2B5EF4-FFF2-40B4-BE49-F238E27FC236}">
                <a16:creationId xmlns:a16="http://schemas.microsoft.com/office/drawing/2014/main" id="{729F54A1-16CC-4325-9569-C26C5DDF41FE}"/>
              </a:ext>
            </a:extLst>
          </p:cNvPr>
          <p:cNvCxnSpPr>
            <a:cxnSpLocks/>
            <a:stCxn id="18" idx="6"/>
            <a:endCxn id="24" idx="2"/>
          </p:cNvCxnSpPr>
          <p:nvPr/>
        </p:nvCxnSpPr>
        <p:spPr>
          <a:xfrm flipV="1">
            <a:off x="8830612" y="4164108"/>
            <a:ext cx="1039533" cy="1519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直線單箭頭接點 146">
            <a:extLst>
              <a:ext uri="{FF2B5EF4-FFF2-40B4-BE49-F238E27FC236}">
                <a16:creationId xmlns:a16="http://schemas.microsoft.com/office/drawing/2014/main" id="{E6C7C587-B3B2-4D0D-84B9-A69CECFCECC4}"/>
              </a:ext>
            </a:extLst>
          </p:cNvPr>
          <p:cNvCxnSpPr>
            <a:cxnSpLocks/>
            <a:stCxn id="18" idx="6"/>
            <a:endCxn id="23" idx="2"/>
          </p:cNvCxnSpPr>
          <p:nvPr/>
        </p:nvCxnSpPr>
        <p:spPr>
          <a:xfrm flipV="1">
            <a:off x="8830612" y="3357284"/>
            <a:ext cx="1039533" cy="2326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文字方塊 149">
                <a:extLst>
                  <a:ext uri="{FF2B5EF4-FFF2-40B4-BE49-F238E27FC236}">
                    <a16:creationId xmlns:a16="http://schemas.microsoft.com/office/drawing/2014/main" id="{A44D0D07-5B42-47E4-8E64-6FEF1BFFC1C0}"/>
                  </a:ext>
                </a:extLst>
              </p:cNvPr>
              <p:cNvSpPr txBox="1"/>
              <p:nvPr/>
            </p:nvSpPr>
            <p:spPr>
              <a:xfrm>
                <a:off x="4159253" y="5352392"/>
                <a:ext cx="3145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150" name="文字方塊 149">
                <a:extLst>
                  <a:ext uri="{FF2B5EF4-FFF2-40B4-BE49-F238E27FC236}">
                    <a16:creationId xmlns:a16="http://schemas.microsoft.com/office/drawing/2014/main" id="{A44D0D07-5B42-47E4-8E64-6FEF1BFFC1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9253" y="5352392"/>
                <a:ext cx="31451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文字方塊 150">
                <a:extLst>
                  <a:ext uri="{FF2B5EF4-FFF2-40B4-BE49-F238E27FC236}">
                    <a16:creationId xmlns:a16="http://schemas.microsoft.com/office/drawing/2014/main" id="{7435D7D9-EC8F-4F45-9C9B-D11EA83CBA0B}"/>
                  </a:ext>
                </a:extLst>
              </p:cNvPr>
              <p:cNvSpPr txBox="1"/>
              <p:nvPr/>
            </p:nvSpPr>
            <p:spPr>
              <a:xfrm>
                <a:off x="9193123" y="4933296"/>
                <a:ext cx="3145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151" name="文字方塊 150">
                <a:extLst>
                  <a:ext uri="{FF2B5EF4-FFF2-40B4-BE49-F238E27FC236}">
                    <a16:creationId xmlns:a16="http://schemas.microsoft.com/office/drawing/2014/main" id="{7435D7D9-EC8F-4F45-9C9B-D11EA83CBA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3123" y="4933296"/>
                <a:ext cx="31451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文字方塊 152">
                <a:extLst>
                  <a:ext uri="{FF2B5EF4-FFF2-40B4-BE49-F238E27FC236}">
                    <a16:creationId xmlns:a16="http://schemas.microsoft.com/office/drawing/2014/main" id="{58843C5C-A348-4A03-A1E2-B9C22662A021}"/>
                  </a:ext>
                </a:extLst>
              </p:cNvPr>
              <p:cNvSpPr txBox="1"/>
              <p:nvPr/>
            </p:nvSpPr>
            <p:spPr>
              <a:xfrm>
                <a:off x="6631951" y="4069977"/>
                <a:ext cx="2548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53" name="文字方塊 152">
                <a:extLst>
                  <a:ext uri="{FF2B5EF4-FFF2-40B4-BE49-F238E27FC236}">
                    <a16:creationId xmlns:a16="http://schemas.microsoft.com/office/drawing/2014/main" id="{58843C5C-A348-4A03-A1E2-B9C22662A0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1951" y="4069977"/>
                <a:ext cx="254877" cy="276999"/>
              </a:xfrm>
              <a:prstGeom prst="rect">
                <a:avLst/>
              </a:prstGeom>
              <a:blipFill>
                <a:blip r:embed="rId9"/>
                <a:stretch>
                  <a:fillRect l="-4762" r="-71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箭號: 向右 2">
            <a:extLst>
              <a:ext uri="{FF2B5EF4-FFF2-40B4-BE49-F238E27FC236}">
                <a16:creationId xmlns:a16="http://schemas.microsoft.com/office/drawing/2014/main" id="{2A50A6E6-65B6-4C8A-8890-533C504D0D50}"/>
              </a:ext>
            </a:extLst>
          </p:cNvPr>
          <p:cNvSpPr/>
          <p:nvPr/>
        </p:nvSpPr>
        <p:spPr>
          <a:xfrm>
            <a:off x="3016577" y="6419654"/>
            <a:ext cx="6099143" cy="21469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5808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BADAF1-1DCD-473B-AC7E-4B674BF8B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Backpropagation</a:t>
            </a:r>
            <a:endParaRPr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EFA5910B-89FB-4DD9-A140-97B10E7BF9C5}"/>
              </a:ext>
            </a:extLst>
          </p:cNvPr>
          <p:cNvSpPr/>
          <p:nvPr/>
        </p:nvSpPr>
        <p:spPr>
          <a:xfrm>
            <a:off x="1766052" y="2788024"/>
            <a:ext cx="475129" cy="4751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520DE3BC-3501-49A9-A895-2AC1AAFA87B6}"/>
              </a:ext>
            </a:extLst>
          </p:cNvPr>
          <p:cNvSpPr/>
          <p:nvPr/>
        </p:nvSpPr>
        <p:spPr>
          <a:xfrm>
            <a:off x="1766051" y="3594848"/>
            <a:ext cx="475129" cy="4751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6D94EEE6-1B00-41FB-A56B-9F42818AA34A}"/>
              </a:ext>
            </a:extLst>
          </p:cNvPr>
          <p:cNvSpPr/>
          <p:nvPr/>
        </p:nvSpPr>
        <p:spPr>
          <a:xfrm>
            <a:off x="1766051" y="5208495"/>
            <a:ext cx="475129" cy="4751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79B1E8FD-FBDE-44C5-BD4F-CAC7388B78D4}"/>
              </a:ext>
            </a:extLst>
          </p:cNvPr>
          <p:cNvSpPr/>
          <p:nvPr/>
        </p:nvSpPr>
        <p:spPr>
          <a:xfrm>
            <a:off x="3307980" y="2550459"/>
            <a:ext cx="475129" cy="4751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3301580E-1BC9-459A-B155-2993443E7A0E}"/>
              </a:ext>
            </a:extLst>
          </p:cNvPr>
          <p:cNvSpPr/>
          <p:nvPr/>
        </p:nvSpPr>
        <p:spPr>
          <a:xfrm>
            <a:off x="3307980" y="3357283"/>
            <a:ext cx="475129" cy="4751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C090DF39-82C8-4E43-8744-778C9E314EB2}"/>
              </a:ext>
            </a:extLst>
          </p:cNvPr>
          <p:cNvSpPr/>
          <p:nvPr/>
        </p:nvSpPr>
        <p:spPr>
          <a:xfrm>
            <a:off x="3307980" y="4164107"/>
            <a:ext cx="475129" cy="4751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A77C3133-ABC8-4A8D-B730-6CA4B9CC56DA}"/>
              </a:ext>
            </a:extLst>
          </p:cNvPr>
          <p:cNvSpPr/>
          <p:nvPr/>
        </p:nvSpPr>
        <p:spPr>
          <a:xfrm>
            <a:off x="3307980" y="5446059"/>
            <a:ext cx="475129" cy="4751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953D52BA-B60C-4B76-AAE2-5158A05626F0}"/>
              </a:ext>
            </a:extLst>
          </p:cNvPr>
          <p:cNvSpPr/>
          <p:nvPr/>
        </p:nvSpPr>
        <p:spPr>
          <a:xfrm>
            <a:off x="4849908" y="2312895"/>
            <a:ext cx="475129" cy="4751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53BA6A61-0A13-4857-94AA-AD35C5C0A340}"/>
              </a:ext>
            </a:extLst>
          </p:cNvPr>
          <p:cNvSpPr/>
          <p:nvPr/>
        </p:nvSpPr>
        <p:spPr>
          <a:xfrm>
            <a:off x="4849908" y="3119719"/>
            <a:ext cx="475129" cy="4751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2976F606-BF33-4640-BE95-C808A90354F7}"/>
              </a:ext>
            </a:extLst>
          </p:cNvPr>
          <p:cNvSpPr/>
          <p:nvPr/>
        </p:nvSpPr>
        <p:spPr>
          <a:xfrm>
            <a:off x="4849908" y="3926543"/>
            <a:ext cx="475129" cy="4751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42EE8FFA-0148-48E9-9AB7-9FBAD066EF4D}"/>
              </a:ext>
            </a:extLst>
          </p:cNvPr>
          <p:cNvSpPr/>
          <p:nvPr/>
        </p:nvSpPr>
        <p:spPr>
          <a:xfrm>
            <a:off x="4858876" y="5683623"/>
            <a:ext cx="475129" cy="4751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C807ED77-7963-40E6-A5DA-F70AB4FFE77C}"/>
              </a:ext>
            </a:extLst>
          </p:cNvPr>
          <p:cNvSpPr/>
          <p:nvPr/>
        </p:nvSpPr>
        <p:spPr>
          <a:xfrm>
            <a:off x="8355483" y="2550459"/>
            <a:ext cx="475129" cy="4751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E01CDAD1-2200-44B7-A0E0-1A9A581BB993}"/>
              </a:ext>
            </a:extLst>
          </p:cNvPr>
          <p:cNvSpPr/>
          <p:nvPr/>
        </p:nvSpPr>
        <p:spPr>
          <a:xfrm>
            <a:off x="8355483" y="3357283"/>
            <a:ext cx="475129" cy="4751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DEB504E7-AE15-4D2C-96CB-3DC47386E2B3}"/>
              </a:ext>
            </a:extLst>
          </p:cNvPr>
          <p:cNvSpPr/>
          <p:nvPr/>
        </p:nvSpPr>
        <p:spPr>
          <a:xfrm>
            <a:off x="8355483" y="4164107"/>
            <a:ext cx="475129" cy="4751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D3ACAA43-254D-4919-AFE5-5C8BEB2655D9}"/>
              </a:ext>
            </a:extLst>
          </p:cNvPr>
          <p:cNvSpPr/>
          <p:nvPr/>
        </p:nvSpPr>
        <p:spPr>
          <a:xfrm>
            <a:off x="8355483" y="5446059"/>
            <a:ext cx="475129" cy="4751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CC6C7F7D-FF28-48B3-A6D4-07E4D9273FF0}"/>
                  </a:ext>
                </a:extLst>
              </p:cNvPr>
              <p:cNvSpPr txBox="1"/>
              <p:nvPr/>
            </p:nvSpPr>
            <p:spPr>
              <a:xfrm>
                <a:off x="1846360" y="4454570"/>
                <a:ext cx="3145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CC6C7F7D-FF28-48B3-A6D4-07E4D9273F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6360" y="4454570"/>
                <a:ext cx="31451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1F212DBA-1497-464B-817D-F345BC77F341}"/>
                  </a:ext>
                </a:extLst>
              </p:cNvPr>
              <p:cNvSpPr txBox="1"/>
              <p:nvPr/>
            </p:nvSpPr>
            <p:spPr>
              <a:xfrm>
                <a:off x="3388289" y="4857981"/>
                <a:ext cx="3145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1F212DBA-1497-464B-817D-F345BC77F3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8289" y="4857981"/>
                <a:ext cx="31451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396047CF-9194-477E-9FBC-56403DB41DE6}"/>
                  </a:ext>
                </a:extLst>
              </p:cNvPr>
              <p:cNvSpPr txBox="1"/>
              <p:nvPr/>
            </p:nvSpPr>
            <p:spPr>
              <a:xfrm>
                <a:off x="4939185" y="4857981"/>
                <a:ext cx="3145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396047CF-9194-477E-9FBC-56403DB41D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9185" y="4857981"/>
                <a:ext cx="31451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7AA95D4E-972E-4BDC-A1B2-AD66F91A6B25}"/>
                  </a:ext>
                </a:extLst>
              </p:cNvPr>
              <p:cNvSpPr txBox="1"/>
              <p:nvPr/>
            </p:nvSpPr>
            <p:spPr>
              <a:xfrm>
                <a:off x="8435792" y="4857981"/>
                <a:ext cx="3145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7AA95D4E-972E-4BDC-A1B2-AD66F91A6B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5792" y="4857981"/>
                <a:ext cx="31451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橢圓 22">
            <a:extLst>
              <a:ext uri="{FF2B5EF4-FFF2-40B4-BE49-F238E27FC236}">
                <a16:creationId xmlns:a16="http://schemas.microsoft.com/office/drawing/2014/main" id="{DF01E89F-9786-4BDA-86FA-430F2136C26E}"/>
              </a:ext>
            </a:extLst>
          </p:cNvPr>
          <p:cNvSpPr/>
          <p:nvPr/>
        </p:nvSpPr>
        <p:spPr>
          <a:xfrm>
            <a:off x="9870145" y="3119719"/>
            <a:ext cx="475129" cy="4751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96FCBDEA-21B9-4165-9DDC-6EA6FBAB91C5}"/>
              </a:ext>
            </a:extLst>
          </p:cNvPr>
          <p:cNvSpPr/>
          <p:nvPr/>
        </p:nvSpPr>
        <p:spPr>
          <a:xfrm>
            <a:off x="9870145" y="3926543"/>
            <a:ext cx="475129" cy="4751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>
            <a:extLst>
              <a:ext uri="{FF2B5EF4-FFF2-40B4-BE49-F238E27FC236}">
                <a16:creationId xmlns:a16="http://schemas.microsoft.com/office/drawing/2014/main" id="{682F0A36-BCCD-41E8-A9E8-05A70E7A9284}"/>
              </a:ext>
            </a:extLst>
          </p:cNvPr>
          <p:cNvSpPr/>
          <p:nvPr/>
        </p:nvSpPr>
        <p:spPr>
          <a:xfrm>
            <a:off x="9870145" y="4733367"/>
            <a:ext cx="475129" cy="4751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7A5601BB-F5A8-4C5D-85FF-CEBA975AA036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2241181" y="2788024"/>
            <a:ext cx="1066799" cy="237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C2316479-456C-4BC1-8C5B-B318ED906E1F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>
            <a:off x="2241181" y="3025589"/>
            <a:ext cx="1066799" cy="569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B3FC7B47-4C8E-4089-95D0-F48688C5452A}"/>
              </a:ext>
            </a:extLst>
          </p:cNvPr>
          <p:cNvCxnSpPr>
            <a:cxnSpLocks/>
            <a:stCxn id="4" idx="6"/>
            <a:endCxn id="9" idx="2"/>
          </p:cNvCxnSpPr>
          <p:nvPr/>
        </p:nvCxnSpPr>
        <p:spPr>
          <a:xfrm>
            <a:off x="2241181" y="3025589"/>
            <a:ext cx="1066799" cy="1376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7501F534-E9CE-4FD8-9979-0438A64083C9}"/>
              </a:ext>
            </a:extLst>
          </p:cNvPr>
          <p:cNvCxnSpPr>
            <a:cxnSpLocks/>
            <a:stCxn id="4" idx="6"/>
            <a:endCxn id="10" idx="2"/>
          </p:cNvCxnSpPr>
          <p:nvPr/>
        </p:nvCxnSpPr>
        <p:spPr>
          <a:xfrm>
            <a:off x="2241181" y="3025589"/>
            <a:ext cx="1066799" cy="2658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A2AF44CB-3DB6-4E36-9567-3B851D1A490B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 flipV="1">
            <a:off x="2241180" y="2788024"/>
            <a:ext cx="1066800" cy="1044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497CCACC-87C4-4F4D-9776-3E870B8D937A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 flipV="1">
            <a:off x="2241180" y="3594848"/>
            <a:ext cx="1066800" cy="237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9B7FADFA-03F1-4079-8D15-01F9286EBD50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>
            <a:off x="2241180" y="3832413"/>
            <a:ext cx="1066800" cy="569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1EDEAAA1-6D33-4D22-8FE1-DD7D34F7B565}"/>
              </a:ext>
            </a:extLst>
          </p:cNvPr>
          <p:cNvCxnSpPr>
            <a:cxnSpLocks/>
            <a:stCxn id="5" idx="6"/>
            <a:endCxn id="10" idx="2"/>
          </p:cNvCxnSpPr>
          <p:nvPr/>
        </p:nvCxnSpPr>
        <p:spPr>
          <a:xfrm>
            <a:off x="2241180" y="3832413"/>
            <a:ext cx="1066800" cy="1851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364F835F-9105-471B-819A-7190334AA171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2241180" y="2788024"/>
            <a:ext cx="1066800" cy="2658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7660921B-7777-4A65-BA5D-AE1983E3F30C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2241180" y="3594848"/>
            <a:ext cx="1066800" cy="1851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337E80B2-0CEE-42D1-981A-CEA6B12CC3B5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 flipV="1">
            <a:off x="2241180" y="4401672"/>
            <a:ext cx="1066800" cy="1044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3D47E801-9ED7-4B88-BBEA-92655E23F0A4}"/>
              </a:ext>
            </a:extLst>
          </p:cNvPr>
          <p:cNvCxnSpPr>
            <a:cxnSpLocks/>
            <a:stCxn id="6" idx="6"/>
            <a:endCxn id="10" idx="2"/>
          </p:cNvCxnSpPr>
          <p:nvPr/>
        </p:nvCxnSpPr>
        <p:spPr>
          <a:xfrm>
            <a:off x="2241180" y="5446060"/>
            <a:ext cx="1066800" cy="237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54DD9E2F-3AAE-438E-B6F2-14EB2F864720}"/>
                  </a:ext>
                </a:extLst>
              </p:cNvPr>
              <p:cNvSpPr txBox="1"/>
              <p:nvPr/>
            </p:nvSpPr>
            <p:spPr>
              <a:xfrm>
                <a:off x="2612285" y="5076727"/>
                <a:ext cx="3145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54DD9E2F-3AAE-438E-B6F2-14EB2F8647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2285" y="5076727"/>
                <a:ext cx="31451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F84C9986-3194-4A95-AE84-06FBDB909E23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 flipV="1">
            <a:off x="3783109" y="2550460"/>
            <a:ext cx="1066799" cy="237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D403D086-EF1F-4249-9340-E49BF224604A}"/>
              </a:ext>
            </a:extLst>
          </p:cNvPr>
          <p:cNvCxnSpPr>
            <a:cxnSpLocks/>
            <a:stCxn id="7" idx="6"/>
            <a:endCxn id="12" idx="2"/>
          </p:cNvCxnSpPr>
          <p:nvPr/>
        </p:nvCxnSpPr>
        <p:spPr>
          <a:xfrm>
            <a:off x="3783109" y="2788024"/>
            <a:ext cx="1066799" cy="569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90CD8627-F713-4A59-A8A9-41FC320B7CE9}"/>
              </a:ext>
            </a:extLst>
          </p:cNvPr>
          <p:cNvCxnSpPr>
            <a:cxnSpLocks/>
            <a:stCxn id="7" idx="6"/>
            <a:endCxn id="13" idx="2"/>
          </p:cNvCxnSpPr>
          <p:nvPr/>
        </p:nvCxnSpPr>
        <p:spPr>
          <a:xfrm>
            <a:off x="3783109" y="2788024"/>
            <a:ext cx="1066799" cy="1376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9D743D51-E00E-4873-BFBF-632A92486374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>
            <a:off x="3783109" y="2788024"/>
            <a:ext cx="1075767" cy="3133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E1F57C82-7358-4C4F-8DEB-0B51C3C585A4}"/>
              </a:ext>
            </a:extLst>
          </p:cNvPr>
          <p:cNvCxnSpPr>
            <a:cxnSpLocks/>
            <a:stCxn id="8" idx="6"/>
            <a:endCxn id="14" idx="2"/>
          </p:cNvCxnSpPr>
          <p:nvPr/>
        </p:nvCxnSpPr>
        <p:spPr>
          <a:xfrm>
            <a:off x="3783109" y="3594848"/>
            <a:ext cx="1075767" cy="2326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DE467601-AC8C-4B73-B2AE-136C3CCD0254}"/>
              </a:ext>
            </a:extLst>
          </p:cNvPr>
          <p:cNvCxnSpPr>
            <a:cxnSpLocks/>
            <a:stCxn id="8" idx="6"/>
            <a:endCxn id="13" idx="2"/>
          </p:cNvCxnSpPr>
          <p:nvPr/>
        </p:nvCxnSpPr>
        <p:spPr>
          <a:xfrm>
            <a:off x="3783109" y="3594848"/>
            <a:ext cx="1066799" cy="569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0370EDBF-19A1-48AD-BE6F-756C729E872D}"/>
              </a:ext>
            </a:extLst>
          </p:cNvPr>
          <p:cNvCxnSpPr>
            <a:cxnSpLocks/>
            <a:stCxn id="8" idx="6"/>
            <a:endCxn id="12" idx="2"/>
          </p:cNvCxnSpPr>
          <p:nvPr/>
        </p:nvCxnSpPr>
        <p:spPr>
          <a:xfrm flipV="1">
            <a:off x="3783109" y="3357284"/>
            <a:ext cx="1066799" cy="237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5BF4AFA4-9580-423D-A131-F7101BA1A230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 flipV="1">
            <a:off x="3783109" y="2550460"/>
            <a:ext cx="1066799" cy="1044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17E3B45D-F91C-41D9-B3D0-68A801620D11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 flipV="1">
            <a:off x="3783109" y="2550460"/>
            <a:ext cx="1066799" cy="1851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ED4D3ED3-7DDF-40AB-ADC8-E182CEA3E104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 flipV="1">
            <a:off x="3783109" y="3357284"/>
            <a:ext cx="1066799" cy="1044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2CDE216B-5BDD-438F-8828-24AC27DE0661}"/>
              </a:ext>
            </a:extLst>
          </p:cNvPr>
          <p:cNvCxnSpPr>
            <a:cxnSpLocks/>
            <a:stCxn id="9" idx="6"/>
            <a:endCxn id="13" idx="2"/>
          </p:cNvCxnSpPr>
          <p:nvPr/>
        </p:nvCxnSpPr>
        <p:spPr>
          <a:xfrm flipV="1">
            <a:off x="3783109" y="4164108"/>
            <a:ext cx="1066799" cy="237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9321D6B3-FCBD-4935-BAC3-F0ACA756BEB5}"/>
              </a:ext>
            </a:extLst>
          </p:cNvPr>
          <p:cNvCxnSpPr>
            <a:cxnSpLocks/>
            <a:stCxn id="10" idx="6"/>
            <a:endCxn id="14" idx="2"/>
          </p:cNvCxnSpPr>
          <p:nvPr/>
        </p:nvCxnSpPr>
        <p:spPr>
          <a:xfrm>
            <a:off x="3783109" y="5683624"/>
            <a:ext cx="1075767" cy="237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0B022474-8FEF-4172-96D3-FBD383436BA1}"/>
              </a:ext>
            </a:extLst>
          </p:cNvPr>
          <p:cNvCxnSpPr>
            <a:cxnSpLocks/>
            <a:stCxn id="9" idx="6"/>
            <a:endCxn id="14" idx="2"/>
          </p:cNvCxnSpPr>
          <p:nvPr/>
        </p:nvCxnSpPr>
        <p:spPr>
          <a:xfrm>
            <a:off x="3783109" y="4401672"/>
            <a:ext cx="1075767" cy="1519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1256BA9A-8722-4EE4-8801-FDBC5D33F987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 flipV="1">
            <a:off x="3783109" y="4164108"/>
            <a:ext cx="1066799" cy="1519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單箭頭接點 52">
            <a:extLst>
              <a:ext uri="{FF2B5EF4-FFF2-40B4-BE49-F238E27FC236}">
                <a16:creationId xmlns:a16="http://schemas.microsoft.com/office/drawing/2014/main" id="{AFA48933-3674-4A27-BE4C-213D9E4771F9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 flipV="1">
            <a:off x="3783109" y="3357284"/>
            <a:ext cx="1066799" cy="2326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CD38DBA8-E43E-481C-A7F6-23FF89FC852D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 flipV="1">
            <a:off x="3783109" y="2550460"/>
            <a:ext cx="1066799" cy="3133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E58DB17E-1826-4A54-BAA3-98070024F051}"/>
              </a:ext>
            </a:extLst>
          </p:cNvPr>
          <p:cNvCxnSpPr>
            <a:cxnSpLocks/>
            <a:stCxn id="15" idx="6"/>
            <a:endCxn id="23" idx="2"/>
          </p:cNvCxnSpPr>
          <p:nvPr/>
        </p:nvCxnSpPr>
        <p:spPr>
          <a:xfrm>
            <a:off x="8830612" y="2788024"/>
            <a:ext cx="1039533" cy="569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AC3DF49D-9E64-463B-857D-3DED19D91D9E}"/>
              </a:ext>
            </a:extLst>
          </p:cNvPr>
          <p:cNvCxnSpPr>
            <a:cxnSpLocks/>
            <a:stCxn id="15" idx="6"/>
            <a:endCxn id="24" idx="2"/>
          </p:cNvCxnSpPr>
          <p:nvPr/>
        </p:nvCxnSpPr>
        <p:spPr>
          <a:xfrm>
            <a:off x="8830612" y="2788024"/>
            <a:ext cx="1039533" cy="1376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37C2BACE-6105-4490-9D25-BB6BB0D12288}"/>
              </a:ext>
            </a:extLst>
          </p:cNvPr>
          <p:cNvCxnSpPr>
            <a:cxnSpLocks/>
            <a:stCxn id="15" idx="6"/>
            <a:endCxn id="25" idx="2"/>
          </p:cNvCxnSpPr>
          <p:nvPr/>
        </p:nvCxnSpPr>
        <p:spPr>
          <a:xfrm>
            <a:off x="8830612" y="2788024"/>
            <a:ext cx="1039533" cy="2182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0CA54F02-C780-4493-85BE-B9B9ADA9D6EF}"/>
              </a:ext>
            </a:extLst>
          </p:cNvPr>
          <p:cNvCxnSpPr>
            <a:cxnSpLocks/>
            <a:stCxn id="16" idx="6"/>
            <a:endCxn id="23" idx="2"/>
          </p:cNvCxnSpPr>
          <p:nvPr/>
        </p:nvCxnSpPr>
        <p:spPr>
          <a:xfrm flipV="1">
            <a:off x="8830612" y="3357284"/>
            <a:ext cx="1039533" cy="237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線單箭頭接點 58">
            <a:extLst>
              <a:ext uri="{FF2B5EF4-FFF2-40B4-BE49-F238E27FC236}">
                <a16:creationId xmlns:a16="http://schemas.microsoft.com/office/drawing/2014/main" id="{78CDD005-CB3B-44D1-A8E6-71468C337565}"/>
              </a:ext>
            </a:extLst>
          </p:cNvPr>
          <p:cNvCxnSpPr>
            <a:cxnSpLocks/>
            <a:stCxn id="17" idx="6"/>
            <a:endCxn id="24" idx="2"/>
          </p:cNvCxnSpPr>
          <p:nvPr/>
        </p:nvCxnSpPr>
        <p:spPr>
          <a:xfrm flipV="1">
            <a:off x="8830612" y="4164108"/>
            <a:ext cx="1039533" cy="237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id="{B3CF35C5-AC96-4159-8943-CA2D9697383C}"/>
              </a:ext>
            </a:extLst>
          </p:cNvPr>
          <p:cNvCxnSpPr>
            <a:cxnSpLocks/>
            <a:stCxn id="17" idx="6"/>
            <a:endCxn id="25" idx="2"/>
          </p:cNvCxnSpPr>
          <p:nvPr/>
        </p:nvCxnSpPr>
        <p:spPr>
          <a:xfrm>
            <a:off x="8830612" y="4401672"/>
            <a:ext cx="1039533" cy="569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16CCBC18-4DBB-4867-B65F-446D7C960145}"/>
              </a:ext>
            </a:extLst>
          </p:cNvPr>
          <p:cNvCxnSpPr>
            <a:cxnSpLocks/>
            <a:stCxn id="17" idx="6"/>
            <a:endCxn id="23" idx="2"/>
          </p:cNvCxnSpPr>
          <p:nvPr/>
        </p:nvCxnSpPr>
        <p:spPr>
          <a:xfrm flipV="1">
            <a:off x="8830612" y="3357284"/>
            <a:ext cx="1039533" cy="1044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EEC32E90-217E-4BB2-B133-AA06F5BD98EF}"/>
              </a:ext>
            </a:extLst>
          </p:cNvPr>
          <p:cNvCxnSpPr>
            <a:cxnSpLocks/>
            <a:stCxn id="16" idx="6"/>
            <a:endCxn id="24" idx="2"/>
          </p:cNvCxnSpPr>
          <p:nvPr/>
        </p:nvCxnSpPr>
        <p:spPr>
          <a:xfrm>
            <a:off x="8830612" y="3594848"/>
            <a:ext cx="1039533" cy="569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DB8D7966-EDA3-434B-B4D7-5B06711BA497}"/>
              </a:ext>
            </a:extLst>
          </p:cNvPr>
          <p:cNvCxnSpPr>
            <a:cxnSpLocks/>
            <a:stCxn id="16" idx="6"/>
            <a:endCxn id="25" idx="2"/>
          </p:cNvCxnSpPr>
          <p:nvPr/>
        </p:nvCxnSpPr>
        <p:spPr>
          <a:xfrm>
            <a:off x="8830612" y="3594848"/>
            <a:ext cx="1039533" cy="1376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778DFFA8-8E3A-433E-873D-95A355592C98}"/>
              </a:ext>
            </a:extLst>
          </p:cNvPr>
          <p:cNvCxnSpPr>
            <a:cxnSpLocks/>
            <a:stCxn id="18" idx="6"/>
            <a:endCxn id="25" idx="2"/>
          </p:cNvCxnSpPr>
          <p:nvPr/>
        </p:nvCxnSpPr>
        <p:spPr>
          <a:xfrm flipV="1">
            <a:off x="8830612" y="4970932"/>
            <a:ext cx="1039533" cy="712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id="{1706B1C6-161F-49EC-ADD4-FA9629D8C41D}"/>
              </a:ext>
            </a:extLst>
          </p:cNvPr>
          <p:cNvCxnSpPr>
            <a:cxnSpLocks/>
            <a:stCxn id="18" idx="6"/>
            <a:endCxn id="24" idx="2"/>
          </p:cNvCxnSpPr>
          <p:nvPr/>
        </p:nvCxnSpPr>
        <p:spPr>
          <a:xfrm flipV="1">
            <a:off x="8830612" y="4164108"/>
            <a:ext cx="1039533" cy="1519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6F9BA8B7-8083-450E-91BA-7EC2F809FE27}"/>
              </a:ext>
            </a:extLst>
          </p:cNvPr>
          <p:cNvCxnSpPr>
            <a:cxnSpLocks/>
            <a:stCxn id="18" idx="6"/>
            <a:endCxn id="23" idx="2"/>
          </p:cNvCxnSpPr>
          <p:nvPr/>
        </p:nvCxnSpPr>
        <p:spPr>
          <a:xfrm flipV="1">
            <a:off x="8830612" y="3357284"/>
            <a:ext cx="1039533" cy="2326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字方塊 66">
                <a:extLst>
                  <a:ext uri="{FF2B5EF4-FFF2-40B4-BE49-F238E27FC236}">
                    <a16:creationId xmlns:a16="http://schemas.microsoft.com/office/drawing/2014/main" id="{24BC80A2-58EC-4BE0-9F5B-A935C6632252}"/>
                  </a:ext>
                </a:extLst>
              </p:cNvPr>
              <p:cNvSpPr txBox="1"/>
              <p:nvPr/>
            </p:nvSpPr>
            <p:spPr>
              <a:xfrm>
                <a:off x="4159253" y="5352392"/>
                <a:ext cx="3145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67" name="文字方塊 66">
                <a:extLst>
                  <a:ext uri="{FF2B5EF4-FFF2-40B4-BE49-F238E27FC236}">
                    <a16:creationId xmlns:a16="http://schemas.microsoft.com/office/drawing/2014/main" id="{24BC80A2-58EC-4BE0-9F5B-A935C66322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9253" y="5352392"/>
                <a:ext cx="31451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字方塊 67">
                <a:extLst>
                  <a:ext uri="{FF2B5EF4-FFF2-40B4-BE49-F238E27FC236}">
                    <a16:creationId xmlns:a16="http://schemas.microsoft.com/office/drawing/2014/main" id="{6494310E-6C56-40BE-A0EB-3F945CADF3B2}"/>
                  </a:ext>
                </a:extLst>
              </p:cNvPr>
              <p:cNvSpPr txBox="1"/>
              <p:nvPr/>
            </p:nvSpPr>
            <p:spPr>
              <a:xfrm>
                <a:off x="9193123" y="4933296"/>
                <a:ext cx="3145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68" name="文字方塊 67">
                <a:extLst>
                  <a:ext uri="{FF2B5EF4-FFF2-40B4-BE49-F238E27FC236}">
                    <a16:creationId xmlns:a16="http://schemas.microsoft.com/office/drawing/2014/main" id="{6494310E-6C56-40BE-A0EB-3F945CADF3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3123" y="4933296"/>
                <a:ext cx="31451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字方塊 68">
                <a:extLst>
                  <a:ext uri="{FF2B5EF4-FFF2-40B4-BE49-F238E27FC236}">
                    <a16:creationId xmlns:a16="http://schemas.microsoft.com/office/drawing/2014/main" id="{D2E5AB9A-3CF3-40E3-962E-C1CFF592D23A}"/>
                  </a:ext>
                </a:extLst>
              </p:cNvPr>
              <p:cNvSpPr txBox="1"/>
              <p:nvPr/>
            </p:nvSpPr>
            <p:spPr>
              <a:xfrm>
                <a:off x="6631951" y="4069977"/>
                <a:ext cx="2548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9" name="文字方塊 68">
                <a:extLst>
                  <a:ext uri="{FF2B5EF4-FFF2-40B4-BE49-F238E27FC236}">
                    <a16:creationId xmlns:a16="http://schemas.microsoft.com/office/drawing/2014/main" id="{D2E5AB9A-3CF3-40E3-962E-C1CFF592D2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1951" y="4069977"/>
                <a:ext cx="254877" cy="276999"/>
              </a:xfrm>
              <a:prstGeom prst="rect">
                <a:avLst/>
              </a:prstGeom>
              <a:blipFill>
                <a:blip r:embed="rId8"/>
                <a:stretch>
                  <a:fillRect l="-4762" r="-71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箭號: 向右 69">
            <a:extLst>
              <a:ext uri="{FF2B5EF4-FFF2-40B4-BE49-F238E27FC236}">
                <a16:creationId xmlns:a16="http://schemas.microsoft.com/office/drawing/2014/main" id="{FD8334A9-D730-4AEE-9722-7912B62EF530}"/>
              </a:ext>
            </a:extLst>
          </p:cNvPr>
          <p:cNvSpPr/>
          <p:nvPr/>
        </p:nvSpPr>
        <p:spPr>
          <a:xfrm rot="10800000">
            <a:off x="3016577" y="6419654"/>
            <a:ext cx="6099143" cy="21469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07945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63500" sx="102000" sy="102000" algn="ctr" rotWithShape="0">
              <a:schemeClr val="bg1">
                <a:lumMod val="8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9C45F024-2468-4D8A-9E11-BB2B1E0A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50BADAF1-1DCD-473B-AC7E-4B674BF8B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TW" sz="7200"/>
              <a:t>Why Backpropagation?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A4CA66-54B9-4E16-B892-90FCD9ED1C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6912" y="5645150"/>
            <a:ext cx="8258176" cy="6318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altLang="zh-TW" dirty="0"/>
              <a:t>What are the unknowns?</a:t>
            </a:r>
            <a:endParaRPr lang="en-US" altLang="zh-TW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11313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50BADAF1-1DCD-473B-AC7E-4B674BF8B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TW" sz="3100" dirty="0"/>
              <a:t>Read </a:t>
            </a:r>
            <a:r>
              <a:rPr lang="en-US" altLang="zh-TW" sz="3100" dirty="0" err="1"/>
              <a:t>scikit</a:t>
            </a:r>
            <a:r>
              <a:rPr lang="en-US" altLang="zh-TW" sz="3100" dirty="0"/>
              <a:t>-learn Documentation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AD22B672-C454-4E9F-B02A-1758AADBBB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47744" y="2139484"/>
            <a:ext cx="4096512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826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33C5356-F52D-46DA-87EB-577723AEB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TW" sz="4800"/>
              <a:t>Biological Neuron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內容版面配置區 4" descr="一張含有 文字, 地圖 的圖片&#10;&#10;自動產生的描述">
            <a:extLst>
              <a:ext uri="{FF2B5EF4-FFF2-40B4-BE49-F238E27FC236}">
                <a16:creationId xmlns:a16="http://schemas.microsoft.com/office/drawing/2014/main" id="{A40320EE-D898-4905-8771-F8029F473E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64608" y="1231000"/>
            <a:ext cx="6846363" cy="4244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263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26C24B-D410-4775-8485-50DCFDBC7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Biological Neural Network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F787ABE5-8165-4046-946D-66F8169588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6013" y="2619114"/>
            <a:ext cx="10167937" cy="341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835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223199-E64C-4CB7-9DF7-5BA3203D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Logical Neuron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19C9B0FE-D861-497B-A1F4-F81DDB04BA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6013" y="2627862"/>
            <a:ext cx="10167937" cy="339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996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DCB73E-CF6C-49CA-BE7B-6058CBB13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Artificial Neuron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橢圓 3">
                <a:extLst>
                  <a:ext uri="{FF2B5EF4-FFF2-40B4-BE49-F238E27FC236}">
                    <a16:creationId xmlns:a16="http://schemas.microsoft.com/office/drawing/2014/main" id="{9482E3DB-C1ED-4648-B12C-C8B1C0813C55}"/>
                  </a:ext>
                </a:extLst>
              </p:cNvPr>
              <p:cNvSpPr/>
              <p:nvPr/>
            </p:nvSpPr>
            <p:spPr>
              <a:xfrm>
                <a:off x="4765794" y="3657951"/>
                <a:ext cx="1414944" cy="141494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" name="橢圓 3">
                <a:extLst>
                  <a:ext uri="{FF2B5EF4-FFF2-40B4-BE49-F238E27FC236}">
                    <a16:creationId xmlns:a16="http://schemas.microsoft.com/office/drawing/2014/main" id="{9482E3DB-C1ED-4648-B12C-C8B1C0813C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5794" y="3657951"/>
                <a:ext cx="1414944" cy="1414944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橢圓 5">
                <a:extLst>
                  <a:ext uri="{FF2B5EF4-FFF2-40B4-BE49-F238E27FC236}">
                    <a16:creationId xmlns:a16="http://schemas.microsoft.com/office/drawing/2014/main" id="{4E931711-7D9D-4378-B75F-C3931AA52D93}"/>
                  </a:ext>
                </a:extLst>
              </p:cNvPr>
              <p:cNvSpPr/>
              <p:nvPr/>
            </p:nvSpPr>
            <p:spPr>
              <a:xfrm>
                <a:off x="2620859" y="2742609"/>
                <a:ext cx="980114" cy="9801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" name="橢圓 5">
                <a:extLst>
                  <a:ext uri="{FF2B5EF4-FFF2-40B4-BE49-F238E27FC236}">
                    <a16:creationId xmlns:a16="http://schemas.microsoft.com/office/drawing/2014/main" id="{4E931711-7D9D-4378-B75F-C3931AA52D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0859" y="2742609"/>
                <a:ext cx="980114" cy="98011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橢圓 6">
                <a:extLst>
                  <a:ext uri="{FF2B5EF4-FFF2-40B4-BE49-F238E27FC236}">
                    <a16:creationId xmlns:a16="http://schemas.microsoft.com/office/drawing/2014/main" id="{BF22DA2A-A06E-4B3C-9F7C-B0B04992161E}"/>
                  </a:ext>
                </a:extLst>
              </p:cNvPr>
              <p:cNvSpPr/>
              <p:nvPr/>
            </p:nvSpPr>
            <p:spPr>
              <a:xfrm>
                <a:off x="2620859" y="5068808"/>
                <a:ext cx="980114" cy="9801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7" name="橢圓 6">
                <a:extLst>
                  <a:ext uri="{FF2B5EF4-FFF2-40B4-BE49-F238E27FC236}">
                    <a16:creationId xmlns:a16="http://schemas.microsoft.com/office/drawing/2014/main" id="{BF22DA2A-A06E-4B3C-9F7C-B0B0499216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0859" y="5068808"/>
                <a:ext cx="980114" cy="98011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DC413BFD-5C14-4081-9B05-BE57F2FAF535}"/>
              </a:ext>
            </a:extLst>
          </p:cNvPr>
          <p:cNvCxnSpPr>
            <a:cxnSpLocks/>
            <a:stCxn id="6" idx="6"/>
            <a:endCxn id="4" idx="2"/>
          </p:cNvCxnSpPr>
          <p:nvPr/>
        </p:nvCxnSpPr>
        <p:spPr>
          <a:xfrm>
            <a:off x="3600973" y="3232666"/>
            <a:ext cx="1164821" cy="11327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5949519D-89C4-4D22-8C05-DBD9194A9AE3}"/>
              </a:ext>
            </a:extLst>
          </p:cNvPr>
          <p:cNvCxnSpPr>
            <a:cxnSpLocks/>
            <a:stCxn id="7" idx="6"/>
            <a:endCxn id="4" idx="2"/>
          </p:cNvCxnSpPr>
          <p:nvPr/>
        </p:nvCxnSpPr>
        <p:spPr>
          <a:xfrm flipV="1">
            <a:off x="3600973" y="4365423"/>
            <a:ext cx="1164821" cy="11934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E4DB5038-4F34-41B8-A331-1E5DE9D29A13}"/>
                  </a:ext>
                </a:extLst>
              </p:cNvPr>
              <p:cNvSpPr txBox="1"/>
              <p:nvPr/>
            </p:nvSpPr>
            <p:spPr>
              <a:xfrm>
                <a:off x="4087532" y="3429712"/>
                <a:ext cx="3762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E4DB5038-4F34-41B8-A331-1E5DE9D29A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7532" y="3429712"/>
                <a:ext cx="37625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DEC2C13B-03F5-4240-9A16-844E5EE39A5F}"/>
                  </a:ext>
                </a:extLst>
              </p:cNvPr>
              <p:cNvSpPr txBox="1"/>
              <p:nvPr/>
            </p:nvSpPr>
            <p:spPr>
              <a:xfrm>
                <a:off x="4087533" y="4962144"/>
                <a:ext cx="3762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DEC2C13B-03F5-4240-9A16-844E5EE39A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7533" y="4962144"/>
                <a:ext cx="37625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橢圓 29">
                <a:extLst>
                  <a:ext uri="{FF2B5EF4-FFF2-40B4-BE49-F238E27FC236}">
                    <a16:creationId xmlns:a16="http://schemas.microsoft.com/office/drawing/2014/main" id="{B108D721-07A1-4753-B9AB-3874F3A1D152}"/>
                  </a:ext>
                </a:extLst>
              </p:cNvPr>
              <p:cNvSpPr/>
              <p:nvPr/>
            </p:nvSpPr>
            <p:spPr>
              <a:xfrm>
                <a:off x="7183222" y="3657951"/>
                <a:ext cx="1414944" cy="141494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4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zh-TW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sz="1400" i="1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US" altLang="zh-TW" sz="1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1400" i="1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n-US" altLang="zh-TW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1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TW" sz="14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1400" dirty="0"/>
              </a:p>
            </p:txBody>
          </p:sp>
        </mc:Choice>
        <mc:Fallback xmlns="">
          <p:sp>
            <p:nvSpPr>
              <p:cNvPr id="30" name="橢圓 29">
                <a:extLst>
                  <a:ext uri="{FF2B5EF4-FFF2-40B4-BE49-F238E27FC236}">
                    <a16:creationId xmlns:a16="http://schemas.microsoft.com/office/drawing/2014/main" id="{B108D721-07A1-4753-B9AB-3874F3A1D1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3222" y="3657951"/>
                <a:ext cx="1414944" cy="141494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D9B50695-BDFB-491B-A3A6-C404C760EAB5}"/>
              </a:ext>
            </a:extLst>
          </p:cNvPr>
          <p:cNvCxnSpPr>
            <a:cxnSpLocks/>
            <a:stCxn id="4" idx="6"/>
            <a:endCxn id="30" idx="2"/>
          </p:cNvCxnSpPr>
          <p:nvPr/>
        </p:nvCxnSpPr>
        <p:spPr>
          <a:xfrm>
            <a:off x="6180738" y="4365423"/>
            <a:ext cx="100248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84BB2419-454E-44D9-A07B-7030BB7C0C03}"/>
              </a:ext>
            </a:extLst>
          </p:cNvPr>
          <p:cNvCxnSpPr>
            <a:cxnSpLocks/>
            <a:stCxn id="30" idx="6"/>
          </p:cNvCxnSpPr>
          <p:nvPr/>
        </p:nvCxnSpPr>
        <p:spPr>
          <a:xfrm flipV="1">
            <a:off x="8598166" y="4361581"/>
            <a:ext cx="1002484" cy="38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0F138DAF-6412-46B3-9B7F-073527F22DE5}"/>
              </a:ext>
            </a:extLst>
          </p:cNvPr>
          <p:cNvSpPr txBox="1"/>
          <p:nvPr/>
        </p:nvSpPr>
        <p:spPr>
          <a:xfrm>
            <a:off x="5087455" y="5146810"/>
            <a:ext cx="771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linear</a:t>
            </a:r>
            <a:endParaRPr lang="zh-TW" altLang="en-US" dirty="0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E448EDB4-D6F6-416E-B920-CBDEF2392BF7}"/>
              </a:ext>
            </a:extLst>
          </p:cNvPr>
          <p:cNvSpPr txBox="1"/>
          <p:nvPr/>
        </p:nvSpPr>
        <p:spPr>
          <a:xfrm>
            <a:off x="7292934" y="5146810"/>
            <a:ext cx="1195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activation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10606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DCB73E-CF6C-49CA-BE7B-6058CBB13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Artificial Neuron</a:t>
            </a:r>
            <a:endParaRPr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9482E3DB-C1ED-4648-B12C-C8B1C0813C55}"/>
              </a:ext>
            </a:extLst>
          </p:cNvPr>
          <p:cNvSpPr/>
          <p:nvPr/>
        </p:nvSpPr>
        <p:spPr>
          <a:xfrm>
            <a:off x="6477148" y="3714841"/>
            <a:ext cx="1414944" cy="14149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橢圓 5">
                <a:extLst>
                  <a:ext uri="{FF2B5EF4-FFF2-40B4-BE49-F238E27FC236}">
                    <a16:creationId xmlns:a16="http://schemas.microsoft.com/office/drawing/2014/main" id="{4E931711-7D9D-4378-B75F-C3931AA52D93}"/>
                  </a:ext>
                </a:extLst>
              </p:cNvPr>
              <p:cNvSpPr/>
              <p:nvPr/>
            </p:nvSpPr>
            <p:spPr>
              <a:xfrm>
                <a:off x="4332213" y="2799499"/>
                <a:ext cx="980114" cy="9801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" name="橢圓 5">
                <a:extLst>
                  <a:ext uri="{FF2B5EF4-FFF2-40B4-BE49-F238E27FC236}">
                    <a16:creationId xmlns:a16="http://schemas.microsoft.com/office/drawing/2014/main" id="{4E931711-7D9D-4378-B75F-C3931AA52D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2213" y="2799499"/>
                <a:ext cx="980114" cy="980114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橢圓 6">
                <a:extLst>
                  <a:ext uri="{FF2B5EF4-FFF2-40B4-BE49-F238E27FC236}">
                    <a16:creationId xmlns:a16="http://schemas.microsoft.com/office/drawing/2014/main" id="{BF22DA2A-A06E-4B3C-9F7C-B0B04992161E}"/>
                  </a:ext>
                </a:extLst>
              </p:cNvPr>
              <p:cNvSpPr/>
              <p:nvPr/>
            </p:nvSpPr>
            <p:spPr>
              <a:xfrm>
                <a:off x="4332213" y="5125698"/>
                <a:ext cx="980114" cy="9801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7" name="橢圓 6">
                <a:extLst>
                  <a:ext uri="{FF2B5EF4-FFF2-40B4-BE49-F238E27FC236}">
                    <a16:creationId xmlns:a16="http://schemas.microsoft.com/office/drawing/2014/main" id="{BF22DA2A-A06E-4B3C-9F7C-B0B0499216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2213" y="5125698"/>
                <a:ext cx="980114" cy="98011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DC413BFD-5C14-4081-9B05-BE57F2FAF535}"/>
              </a:ext>
            </a:extLst>
          </p:cNvPr>
          <p:cNvCxnSpPr>
            <a:cxnSpLocks/>
            <a:stCxn id="6" idx="6"/>
            <a:endCxn id="4" idx="2"/>
          </p:cNvCxnSpPr>
          <p:nvPr/>
        </p:nvCxnSpPr>
        <p:spPr>
          <a:xfrm>
            <a:off x="5312327" y="3289556"/>
            <a:ext cx="1164821" cy="11327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5949519D-89C4-4D22-8C05-DBD9194A9AE3}"/>
              </a:ext>
            </a:extLst>
          </p:cNvPr>
          <p:cNvCxnSpPr>
            <a:cxnSpLocks/>
            <a:stCxn id="7" idx="6"/>
            <a:endCxn id="4" idx="2"/>
          </p:cNvCxnSpPr>
          <p:nvPr/>
        </p:nvCxnSpPr>
        <p:spPr>
          <a:xfrm flipV="1">
            <a:off x="5312327" y="4422313"/>
            <a:ext cx="1164821" cy="11934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E4DB5038-4F34-41B8-A331-1E5DE9D29A13}"/>
                  </a:ext>
                </a:extLst>
              </p:cNvPr>
              <p:cNvSpPr txBox="1"/>
              <p:nvPr/>
            </p:nvSpPr>
            <p:spPr>
              <a:xfrm>
                <a:off x="5798886" y="3486602"/>
                <a:ext cx="3762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E4DB5038-4F34-41B8-A331-1E5DE9D29A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8886" y="3486602"/>
                <a:ext cx="37625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DEC2C13B-03F5-4240-9A16-844E5EE39A5F}"/>
                  </a:ext>
                </a:extLst>
              </p:cNvPr>
              <p:cNvSpPr txBox="1"/>
              <p:nvPr/>
            </p:nvSpPr>
            <p:spPr>
              <a:xfrm>
                <a:off x="5798887" y="5019034"/>
                <a:ext cx="3762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DEC2C13B-03F5-4240-9A16-844E5EE39A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8887" y="5019034"/>
                <a:ext cx="37625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D9B50695-BDFB-491B-A3A6-C404C760EAB5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7892092" y="4422313"/>
            <a:ext cx="100248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局部圓 2">
            <a:extLst>
              <a:ext uri="{FF2B5EF4-FFF2-40B4-BE49-F238E27FC236}">
                <a16:creationId xmlns:a16="http://schemas.microsoft.com/office/drawing/2014/main" id="{4FEC45D7-A704-456B-91E6-ED603EA95959}"/>
              </a:ext>
            </a:extLst>
          </p:cNvPr>
          <p:cNvSpPr/>
          <p:nvPr/>
        </p:nvSpPr>
        <p:spPr>
          <a:xfrm rot="10800000">
            <a:off x="6477147" y="3714841"/>
            <a:ext cx="1414944" cy="1414944"/>
          </a:xfrm>
          <a:prstGeom prst="pie">
            <a:avLst>
              <a:gd name="adj1" fmla="val 5385850"/>
              <a:gd name="adj2" fmla="val 1620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F559102F-8342-4598-B38D-4DCCD38F0493}"/>
                  </a:ext>
                </a:extLst>
              </p:cNvPr>
              <p:cNvSpPr txBox="1"/>
              <p:nvPr/>
            </p:nvSpPr>
            <p:spPr>
              <a:xfrm>
                <a:off x="6677637" y="4237647"/>
                <a:ext cx="4058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∑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F559102F-8342-4598-B38D-4DCCD38F04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7637" y="4237647"/>
                <a:ext cx="405880" cy="369332"/>
              </a:xfrm>
              <a:prstGeom prst="rect">
                <a:avLst/>
              </a:prstGeom>
              <a:blipFill>
                <a:blip r:embed="rId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接點: 弧形 9">
            <a:extLst>
              <a:ext uri="{FF2B5EF4-FFF2-40B4-BE49-F238E27FC236}">
                <a16:creationId xmlns:a16="http://schemas.microsoft.com/office/drawing/2014/main" id="{E33DF092-B1D7-4A9A-9D5A-51B92B5A32E3}"/>
              </a:ext>
            </a:extLst>
          </p:cNvPr>
          <p:cNvCxnSpPr/>
          <p:nvPr/>
        </p:nvCxnSpPr>
        <p:spPr>
          <a:xfrm flipV="1">
            <a:off x="7345191" y="4310972"/>
            <a:ext cx="318781" cy="222681"/>
          </a:xfrm>
          <a:prstGeom prst="curvedConnector3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663A917D-8279-4281-B536-753064A8E08C}"/>
              </a:ext>
            </a:extLst>
          </p:cNvPr>
          <p:cNvSpPr txBox="1"/>
          <p:nvPr/>
        </p:nvSpPr>
        <p:spPr>
          <a:xfrm>
            <a:off x="6291826" y="5555070"/>
            <a:ext cx="771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linear</a:t>
            </a:r>
            <a:endParaRPr lang="zh-TW" altLang="en-US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EA7A76C9-7491-4FF1-91A6-98854EC57475}"/>
              </a:ext>
            </a:extLst>
          </p:cNvPr>
          <p:cNvSpPr txBox="1"/>
          <p:nvPr/>
        </p:nvSpPr>
        <p:spPr>
          <a:xfrm>
            <a:off x="7263936" y="5555070"/>
            <a:ext cx="1195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activation</a:t>
            </a:r>
            <a:endParaRPr lang="zh-TW" alt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01B6CA45-BE87-45DB-96AA-FFB145B123AF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6677637" y="5074939"/>
            <a:ext cx="202940" cy="48013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5F67A11E-3235-4208-BF95-0F030C52040F}"/>
              </a:ext>
            </a:extLst>
          </p:cNvPr>
          <p:cNvCxnSpPr>
            <a:cxnSpLocks/>
          </p:cNvCxnSpPr>
          <p:nvPr/>
        </p:nvCxnSpPr>
        <p:spPr>
          <a:xfrm flipH="1" flipV="1">
            <a:off x="7504581" y="5074938"/>
            <a:ext cx="202940" cy="48013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7089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3B8F26-6D6F-40BC-A57B-9A9E8E450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Activation Functions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EC71858-6E81-4434-9E25-04CC675D63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altLang="zh-TW" dirty="0"/>
                  <a:t>Identity function		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zh-TW" dirty="0"/>
              </a:p>
              <a:p>
                <a:r>
                  <a:rPr lang="en-US" altLang="zh-TW" dirty="0"/>
                  <a:t>Sigmoid function	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endParaRPr lang="en-US" altLang="zh-TW" dirty="0"/>
              </a:p>
              <a:p>
                <a:r>
                  <a:rPr lang="en-US" altLang="zh-TW" dirty="0" err="1"/>
                  <a:t>ReLU</a:t>
                </a:r>
                <a:r>
                  <a:rPr lang="en-US" altLang="zh-TW" dirty="0"/>
                  <a:t>			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0, </m:t>
                            </m:r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&lt;0</m:t>
                            </m:r>
                          </m:e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</m:eqArr>
                      </m:e>
                    </m:d>
                  </m:oMath>
                </a14:m>
                <a:endParaRPr lang="en-US" altLang="zh-TW" dirty="0"/>
              </a:p>
              <a:p>
                <a:r>
                  <a:rPr lang="en-US" altLang="zh-TW" dirty="0"/>
                  <a:t>Leaky </a:t>
                </a:r>
                <a:r>
                  <a:rPr lang="en-US" altLang="zh-TW" dirty="0" err="1"/>
                  <a:t>ReLU</a:t>
                </a:r>
                <a:endParaRPr lang="en-US" altLang="zh-TW" dirty="0"/>
              </a:p>
              <a:p>
                <a:r>
                  <a:rPr lang="en-US" altLang="zh-TW" dirty="0" err="1"/>
                  <a:t>Hypertangent</a:t>
                </a:r>
                <a:r>
                  <a:rPr lang="en-US" altLang="zh-TW" dirty="0"/>
                  <a:t> (Hyperbolic tangent)</a:t>
                </a:r>
              </a:p>
              <a:p>
                <a:r>
                  <a:rPr lang="en-US" altLang="zh-TW" dirty="0"/>
                  <a:t>…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EC71858-6E81-4434-9E25-04CC675D63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99" t="-264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0297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A73439E-C1E1-4ABF-962E-4A5A2770B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TW" sz="4800" dirty="0"/>
              <a:t>Multilayer Perception (MLP)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BBEE8302-7FAD-44D2-841A-31F240F2BC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64608" y="940030"/>
            <a:ext cx="6846363" cy="4826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347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D2AA69B-BDD5-437C-9682-AEF811287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altLang="zh-TW"/>
              <a:t>Notations</a:t>
            </a:r>
            <a:endParaRPr lang="zh-TW" alt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1B53088-B6E2-42D4-9192-08E499C824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34149" y="932688"/>
                <a:ext cx="5916603" cy="4992624"/>
              </a:xfrm>
            </p:spPr>
            <p:txBody>
              <a:bodyPr anchor="ctr"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TW" sz="2400" dirty="0"/>
                  <a:t> : number of examples in the dataset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TW" sz="2400" b="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altLang="zh-TW" sz="2400" dirty="0"/>
                  <a:t> : input size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altLang="zh-TW" sz="2400" dirty="0"/>
                  <a:t> : output size (or number of classes)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altLang="zh-TW" sz="2400" dirty="0"/>
                  <a:t> : number of hidden units of the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altLang="zh-TW" sz="2400" dirty="0"/>
                  <a:t>-</a:t>
                </a:r>
                <a:r>
                  <a:rPr lang="en-US" altLang="zh-TW" sz="2400" dirty="0" err="1"/>
                  <a:t>th</a:t>
                </a:r>
                <a:r>
                  <a:rPr lang="en-US" altLang="zh-TW" sz="2400" dirty="0"/>
                  <a:t> layer. In a for loop, it is possible to denote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TW" sz="2400" b="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TW" sz="2400" b="0" i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b="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bSup>
                    <m:r>
                      <a:rPr lang="en-US" altLang="zh-TW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24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b="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 +1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altLang="zh-TW" sz="240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altLang="zh-TW" sz="2400" dirty="0"/>
                  <a:t> : number of hidden layers in the network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1B53088-B6E2-42D4-9192-08E499C824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34149" y="932688"/>
                <a:ext cx="5916603" cy="4992624"/>
              </a:xfrm>
              <a:blipFill>
                <a:blip r:embed="rId2"/>
                <a:stretch>
                  <a:fillRect l="-1339" r="-92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6664578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Office">
      <a:dk1>
        <a:srgbClr val="000000"/>
      </a:dk1>
      <a:lt1>
        <a:srgbClr val="FFFFFF"/>
      </a:lt1>
      <a:dk2>
        <a:srgbClr val="2E3948"/>
      </a:dk2>
      <a:lt2>
        <a:srgbClr val="E7E6E6"/>
      </a:lt2>
      <a:accent1>
        <a:srgbClr val="5A82CB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A9718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1123</TotalTime>
  <Words>209</Words>
  <Application>Microsoft Office PowerPoint</Application>
  <PresentationFormat>宽屏</PresentationFormat>
  <Paragraphs>66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Arial</vt:lpstr>
      <vt:lpstr>Avenir Next LT Pro</vt:lpstr>
      <vt:lpstr>Calibri</vt:lpstr>
      <vt:lpstr>Cambria Math</vt:lpstr>
      <vt:lpstr>AccentBoxVTI</vt:lpstr>
      <vt:lpstr>Neural Networks</vt:lpstr>
      <vt:lpstr>Biological Neuron</vt:lpstr>
      <vt:lpstr>Biological Neural Network</vt:lpstr>
      <vt:lpstr>Logical Neuron</vt:lpstr>
      <vt:lpstr>Artificial Neuron</vt:lpstr>
      <vt:lpstr>Artificial Neuron</vt:lpstr>
      <vt:lpstr>Activation Functions</vt:lpstr>
      <vt:lpstr>Multilayer Perception (MLP)</vt:lpstr>
      <vt:lpstr>Notations</vt:lpstr>
      <vt:lpstr>Notations</vt:lpstr>
      <vt:lpstr>Mathematical Representation</vt:lpstr>
      <vt:lpstr>Example</vt:lpstr>
      <vt:lpstr>Forward Propagation</vt:lpstr>
      <vt:lpstr>Backpropagation</vt:lpstr>
      <vt:lpstr>Why Backpropagation?</vt:lpstr>
      <vt:lpstr>Read scikit-learn Documentation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Networks</dc:title>
  <dc:creator>Howard</dc:creator>
  <cp:lastModifiedBy>1709853vb011005@student.must.edu.mo</cp:lastModifiedBy>
  <cp:revision>2</cp:revision>
  <dcterms:created xsi:type="dcterms:W3CDTF">2020-03-04T19:31:05Z</dcterms:created>
  <dcterms:modified xsi:type="dcterms:W3CDTF">2020-03-17T05:10:18Z</dcterms:modified>
</cp:coreProperties>
</file>