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4AD3467-1B44-440A-99E5-9716D5B085A3}" type="doc">
      <dgm:prSet loTypeId="urn:microsoft.com/office/officeart/2005/8/layout/list1" loCatId="list" qsTypeId="urn:microsoft.com/office/officeart/2005/8/quickstyle/simple1" qsCatId="simple" csTypeId="urn:microsoft.com/office/officeart/2005/8/colors/accent6_4" csCatId="accent6"/>
      <dgm:spPr/>
      <dgm:t>
        <a:bodyPr/>
        <a:lstStyle/>
        <a:p>
          <a:endParaRPr lang="en-US"/>
        </a:p>
      </dgm:t>
    </dgm:pt>
    <dgm:pt modelId="{DAB33A63-85E1-49C7-8D75-3EDFCE98D735}">
      <dgm:prSet/>
      <dgm:spPr/>
      <dgm:t>
        <a:bodyPr/>
        <a:lstStyle/>
        <a:p>
          <a:r>
            <a:rPr lang="en-US"/>
            <a:t>Package name: tensorflow</a:t>
          </a:r>
        </a:p>
      </dgm:t>
    </dgm:pt>
    <dgm:pt modelId="{0AE35D71-7457-4251-A9A5-3B4B510D30D5}" type="parTrans" cxnId="{4E50C62B-210B-42BE-8CD8-C9D332E5ACFF}">
      <dgm:prSet/>
      <dgm:spPr/>
      <dgm:t>
        <a:bodyPr/>
        <a:lstStyle/>
        <a:p>
          <a:endParaRPr lang="en-US"/>
        </a:p>
      </dgm:t>
    </dgm:pt>
    <dgm:pt modelId="{E3AA8F45-DB58-4D08-8AA4-6417039A9D45}" type="sibTrans" cxnId="{4E50C62B-210B-42BE-8CD8-C9D332E5ACFF}">
      <dgm:prSet/>
      <dgm:spPr/>
      <dgm:t>
        <a:bodyPr/>
        <a:lstStyle/>
        <a:p>
          <a:endParaRPr lang="en-US"/>
        </a:p>
      </dgm:t>
    </dgm:pt>
    <dgm:pt modelId="{F2C97A47-E333-46B5-8FAC-3125D6F281E4}">
      <dgm:prSet/>
      <dgm:spPr/>
      <dgm:t>
        <a:bodyPr/>
        <a:lstStyle/>
        <a:p>
          <a:r>
            <a:rPr lang="en-US"/>
            <a:t>Version: 2.X.X</a:t>
          </a:r>
        </a:p>
      </dgm:t>
    </dgm:pt>
    <dgm:pt modelId="{7629AB27-1026-45FA-8EBC-234199783E45}" type="parTrans" cxnId="{A7435CC2-718E-4338-B253-D07550809921}">
      <dgm:prSet/>
      <dgm:spPr/>
      <dgm:t>
        <a:bodyPr/>
        <a:lstStyle/>
        <a:p>
          <a:endParaRPr lang="en-US"/>
        </a:p>
      </dgm:t>
    </dgm:pt>
    <dgm:pt modelId="{8A1AEE0F-5B4F-4475-A156-674D38D1CC21}" type="sibTrans" cxnId="{A7435CC2-718E-4338-B253-D07550809921}">
      <dgm:prSet/>
      <dgm:spPr/>
      <dgm:t>
        <a:bodyPr/>
        <a:lstStyle/>
        <a:p>
          <a:endParaRPr lang="en-US"/>
        </a:p>
      </dgm:t>
    </dgm:pt>
    <dgm:pt modelId="{0A189952-4746-4129-9579-DBE27C7EB874}" type="pres">
      <dgm:prSet presAssocID="{64AD3467-1B44-440A-99E5-9716D5B085A3}" presName="linear" presStyleCnt="0">
        <dgm:presLayoutVars>
          <dgm:dir/>
          <dgm:animLvl val="lvl"/>
          <dgm:resizeHandles val="exact"/>
        </dgm:presLayoutVars>
      </dgm:prSet>
      <dgm:spPr/>
    </dgm:pt>
    <dgm:pt modelId="{BB9B9CCB-CD22-461B-8338-1E28081D8907}" type="pres">
      <dgm:prSet presAssocID="{DAB33A63-85E1-49C7-8D75-3EDFCE98D735}" presName="parentLin" presStyleCnt="0"/>
      <dgm:spPr/>
    </dgm:pt>
    <dgm:pt modelId="{C552BE08-D9BC-4922-8F89-CF369AA21D9E}" type="pres">
      <dgm:prSet presAssocID="{DAB33A63-85E1-49C7-8D75-3EDFCE98D735}" presName="parentLeftMargin" presStyleLbl="node1" presStyleIdx="0" presStyleCnt="2"/>
      <dgm:spPr/>
    </dgm:pt>
    <dgm:pt modelId="{B5B31228-E2E7-460C-BD64-03D9838D133A}" type="pres">
      <dgm:prSet presAssocID="{DAB33A63-85E1-49C7-8D75-3EDFCE98D735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65E4993E-D4E3-4739-94B8-8703D10D54DA}" type="pres">
      <dgm:prSet presAssocID="{DAB33A63-85E1-49C7-8D75-3EDFCE98D735}" presName="negativeSpace" presStyleCnt="0"/>
      <dgm:spPr/>
    </dgm:pt>
    <dgm:pt modelId="{88E21E6A-366A-43DF-A71E-190FE43835C7}" type="pres">
      <dgm:prSet presAssocID="{DAB33A63-85E1-49C7-8D75-3EDFCE98D735}" presName="childText" presStyleLbl="conFgAcc1" presStyleIdx="0" presStyleCnt="2">
        <dgm:presLayoutVars>
          <dgm:bulletEnabled val="1"/>
        </dgm:presLayoutVars>
      </dgm:prSet>
      <dgm:spPr/>
    </dgm:pt>
    <dgm:pt modelId="{888FEADE-061D-4B0B-8FDF-0DAF385CA7FC}" type="pres">
      <dgm:prSet presAssocID="{E3AA8F45-DB58-4D08-8AA4-6417039A9D45}" presName="spaceBetweenRectangles" presStyleCnt="0"/>
      <dgm:spPr/>
    </dgm:pt>
    <dgm:pt modelId="{4076E910-FB23-4C7D-B121-1A6072CB6118}" type="pres">
      <dgm:prSet presAssocID="{F2C97A47-E333-46B5-8FAC-3125D6F281E4}" presName="parentLin" presStyleCnt="0"/>
      <dgm:spPr/>
    </dgm:pt>
    <dgm:pt modelId="{FDE4BFFB-7E28-4FF2-811C-8CFB3D16A043}" type="pres">
      <dgm:prSet presAssocID="{F2C97A47-E333-46B5-8FAC-3125D6F281E4}" presName="parentLeftMargin" presStyleLbl="node1" presStyleIdx="0" presStyleCnt="2"/>
      <dgm:spPr/>
    </dgm:pt>
    <dgm:pt modelId="{35952A73-BAF0-48F0-A5DB-46AAA4C3B12A}" type="pres">
      <dgm:prSet presAssocID="{F2C97A47-E333-46B5-8FAC-3125D6F281E4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CA141A32-764B-404D-B540-5965E56942E7}" type="pres">
      <dgm:prSet presAssocID="{F2C97A47-E333-46B5-8FAC-3125D6F281E4}" presName="negativeSpace" presStyleCnt="0"/>
      <dgm:spPr/>
    </dgm:pt>
    <dgm:pt modelId="{3D0380D0-E6E6-4911-BF13-1C71F960C040}" type="pres">
      <dgm:prSet presAssocID="{F2C97A47-E333-46B5-8FAC-3125D6F281E4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D897C512-C150-425D-9164-722F043C316F}" type="presOf" srcId="{F2C97A47-E333-46B5-8FAC-3125D6F281E4}" destId="{FDE4BFFB-7E28-4FF2-811C-8CFB3D16A043}" srcOrd="0" destOrd="0" presId="urn:microsoft.com/office/officeart/2005/8/layout/list1"/>
    <dgm:cxn modelId="{F59EB126-78F2-481E-A664-F66239888500}" type="presOf" srcId="{64AD3467-1B44-440A-99E5-9716D5B085A3}" destId="{0A189952-4746-4129-9579-DBE27C7EB874}" srcOrd="0" destOrd="0" presId="urn:microsoft.com/office/officeart/2005/8/layout/list1"/>
    <dgm:cxn modelId="{4E50C62B-210B-42BE-8CD8-C9D332E5ACFF}" srcId="{64AD3467-1B44-440A-99E5-9716D5B085A3}" destId="{DAB33A63-85E1-49C7-8D75-3EDFCE98D735}" srcOrd="0" destOrd="0" parTransId="{0AE35D71-7457-4251-A9A5-3B4B510D30D5}" sibTransId="{E3AA8F45-DB58-4D08-8AA4-6417039A9D45}"/>
    <dgm:cxn modelId="{DFDA43A1-7040-4FF8-B008-265A44CFF9A0}" type="presOf" srcId="{DAB33A63-85E1-49C7-8D75-3EDFCE98D735}" destId="{B5B31228-E2E7-460C-BD64-03D9838D133A}" srcOrd="1" destOrd="0" presId="urn:microsoft.com/office/officeart/2005/8/layout/list1"/>
    <dgm:cxn modelId="{9C1171A8-35C4-48B8-BB9C-B3C8BCDF4F1C}" type="presOf" srcId="{F2C97A47-E333-46B5-8FAC-3125D6F281E4}" destId="{35952A73-BAF0-48F0-A5DB-46AAA4C3B12A}" srcOrd="1" destOrd="0" presId="urn:microsoft.com/office/officeart/2005/8/layout/list1"/>
    <dgm:cxn modelId="{A7435CC2-718E-4338-B253-D07550809921}" srcId="{64AD3467-1B44-440A-99E5-9716D5B085A3}" destId="{F2C97A47-E333-46B5-8FAC-3125D6F281E4}" srcOrd="1" destOrd="0" parTransId="{7629AB27-1026-45FA-8EBC-234199783E45}" sibTransId="{8A1AEE0F-5B4F-4475-A156-674D38D1CC21}"/>
    <dgm:cxn modelId="{F08655F2-7DFB-4273-9504-7B1E53FA840A}" type="presOf" srcId="{DAB33A63-85E1-49C7-8D75-3EDFCE98D735}" destId="{C552BE08-D9BC-4922-8F89-CF369AA21D9E}" srcOrd="0" destOrd="0" presId="urn:microsoft.com/office/officeart/2005/8/layout/list1"/>
    <dgm:cxn modelId="{62B8422F-8C46-4903-8CD7-237B0E8F2B72}" type="presParOf" srcId="{0A189952-4746-4129-9579-DBE27C7EB874}" destId="{BB9B9CCB-CD22-461B-8338-1E28081D8907}" srcOrd="0" destOrd="0" presId="urn:microsoft.com/office/officeart/2005/8/layout/list1"/>
    <dgm:cxn modelId="{D31E12BC-00C2-4C0C-8812-D9AEF67B5839}" type="presParOf" srcId="{BB9B9CCB-CD22-461B-8338-1E28081D8907}" destId="{C552BE08-D9BC-4922-8F89-CF369AA21D9E}" srcOrd="0" destOrd="0" presId="urn:microsoft.com/office/officeart/2005/8/layout/list1"/>
    <dgm:cxn modelId="{C73BB533-BB93-401B-A5CB-E24DCFBC8A83}" type="presParOf" srcId="{BB9B9CCB-CD22-461B-8338-1E28081D8907}" destId="{B5B31228-E2E7-460C-BD64-03D9838D133A}" srcOrd="1" destOrd="0" presId="urn:microsoft.com/office/officeart/2005/8/layout/list1"/>
    <dgm:cxn modelId="{B05BF4DA-9FB8-4048-B580-6A456C64B6B8}" type="presParOf" srcId="{0A189952-4746-4129-9579-DBE27C7EB874}" destId="{65E4993E-D4E3-4739-94B8-8703D10D54DA}" srcOrd="1" destOrd="0" presId="urn:microsoft.com/office/officeart/2005/8/layout/list1"/>
    <dgm:cxn modelId="{3968402D-EEC9-42A8-86DE-70C74A5EF6B6}" type="presParOf" srcId="{0A189952-4746-4129-9579-DBE27C7EB874}" destId="{88E21E6A-366A-43DF-A71E-190FE43835C7}" srcOrd="2" destOrd="0" presId="urn:microsoft.com/office/officeart/2005/8/layout/list1"/>
    <dgm:cxn modelId="{E46C3BAF-D63B-46F2-8F5E-3AB2F395419F}" type="presParOf" srcId="{0A189952-4746-4129-9579-DBE27C7EB874}" destId="{888FEADE-061D-4B0B-8FDF-0DAF385CA7FC}" srcOrd="3" destOrd="0" presId="urn:microsoft.com/office/officeart/2005/8/layout/list1"/>
    <dgm:cxn modelId="{28C12826-025E-4996-A3FE-3F657D9489AF}" type="presParOf" srcId="{0A189952-4746-4129-9579-DBE27C7EB874}" destId="{4076E910-FB23-4C7D-B121-1A6072CB6118}" srcOrd="4" destOrd="0" presId="urn:microsoft.com/office/officeart/2005/8/layout/list1"/>
    <dgm:cxn modelId="{9AF2C64E-084C-4B44-BFC7-286BE9285E45}" type="presParOf" srcId="{4076E910-FB23-4C7D-B121-1A6072CB6118}" destId="{FDE4BFFB-7E28-4FF2-811C-8CFB3D16A043}" srcOrd="0" destOrd="0" presId="urn:microsoft.com/office/officeart/2005/8/layout/list1"/>
    <dgm:cxn modelId="{E74E67B4-1C43-42C5-A894-B00710B53772}" type="presParOf" srcId="{4076E910-FB23-4C7D-B121-1A6072CB6118}" destId="{35952A73-BAF0-48F0-A5DB-46AAA4C3B12A}" srcOrd="1" destOrd="0" presId="urn:microsoft.com/office/officeart/2005/8/layout/list1"/>
    <dgm:cxn modelId="{B7C7CE15-137B-4598-BD7E-FB19F27E304E}" type="presParOf" srcId="{0A189952-4746-4129-9579-DBE27C7EB874}" destId="{CA141A32-764B-404D-B540-5965E56942E7}" srcOrd="5" destOrd="0" presId="urn:microsoft.com/office/officeart/2005/8/layout/list1"/>
    <dgm:cxn modelId="{B57AF59D-1C6F-41ED-AE15-61BE26F4EB2A}" type="presParOf" srcId="{0A189952-4746-4129-9579-DBE27C7EB874}" destId="{3D0380D0-E6E6-4911-BF13-1C71F960C040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F25D2CC-67D9-4667-8A3A-753A5870F95F}" type="doc">
      <dgm:prSet loTypeId="urn:microsoft.com/office/officeart/2005/8/layout/process4" loCatId="list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80AA585D-CCF4-477B-9183-28013460FB03}">
      <dgm:prSet/>
      <dgm:spPr/>
      <dgm:t>
        <a:bodyPr/>
        <a:lstStyle/>
        <a:p>
          <a:r>
            <a:rPr lang="en-US" dirty="0"/>
            <a:t>Choose X and y</a:t>
          </a:r>
        </a:p>
      </dgm:t>
    </dgm:pt>
    <dgm:pt modelId="{1CC8A8E1-9623-4E4F-8A60-CD57EB44A383}" type="parTrans" cxnId="{940FE1BE-4F56-4E97-BEA5-DA02E485783B}">
      <dgm:prSet/>
      <dgm:spPr/>
      <dgm:t>
        <a:bodyPr/>
        <a:lstStyle/>
        <a:p>
          <a:endParaRPr lang="en-US"/>
        </a:p>
      </dgm:t>
    </dgm:pt>
    <dgm:pt modelId="{9EB3EC98-0D58-457E-9EAB-BA6576B56A3E}" type="sibTrans" cxnId="{940FE1BE-4F56-4E97-BEA5-DA02E485783B}">
      <dgm:prSet/>
      <dgm:spPr/>
      <dgm:t>
        <a:bodyPr/>
        <a:lstStyle/>
        <a:p>
          <a:endParaRPr lang="en-US"/>
        </a:p>
      </dgm:t>
    </dgm:pt>
    <dgm:pt modelId="{F7E0F0B9-29BA-4172-B5E4-B8347C8F24EC}">
      <dgm:prSet/>
      <dgm:spPr/>
      <dgm:t>
        <a:bodyPr/>
        <a:lstStyle/>
        <a:p>
          <a:r>
            <a:rPr lang="en-US"/>
            <a:t>Normalization of X and y</a:t>
          </a:r>
        </a:p>
      </dgm:t>
    </dgm:pt>
    <dgm:pt modelId="{8DFAD742-F3EE-4DFF-BC63-B0E7E3DB5F71}" type="parTrans" cxnId="{07BEF663-989E-41AF-B354-DD31B97EB1D2}">
      <dgm:prSet/>
      <dgm:spPr/>
      <dgm:t>
        <a:bodyPr/>
        <a:lstStyle/>
        <a:p>
          <a:endParaRPr lang="en-US"/>
        </a:p>
      </dgm:t>
    </dgm:pt>
    <dgm:pt modelId="{90B6B631-6B05-49C7-8408-0F5A20B4968C}" type="sibTrans" cxnId="{07BEF663-989E-41AF-B354-DD31B97EB1D2}">
      <dgm:prSet/>
      <dgm:spPr/>
      <dgm:t>
        <a:bodyPr/>
        <a:lstStyle/>
        <a:p>
          <a:endParaRPr lang="en-US"/>
        </a:p>
      </dgm:t>
    </dgm:pt>
    <dgm:pt modelId="{2CC2DF7A-FD1E-4FF0-9E48-2EDC2BB8F9F7}">
      <dgm:prSet/>
      <dgm:spPr/>
      <dgm:t>
        <a:bodyPr/>
        <a:lstStyle/>
        <a:p>
          <a:r>
            <a:rPr lang="en-US"/>
            <a:t>Train, validation splitting</a:t>
          </a:r>
        </a:p>
      </dgm:t>
    </dgm:pt>
    <dgm:pt modelId="{9A4ED812-E703-4C4C-95A7-CE47B314F36A}" type="parTrans" cxnId="{76E25472-40AA-41DC-A40A-A46FB3E4D03F}">
      <dgm:prSet/>
      <dgm:spPr/>
      <dgm:t>
        <a:bodyPr/>
        <a:lstStyle/>
        <a:p>
          <a:endParaRPr lang="en-US"/>
        </a:p>
      </dgm:t>
    </dgm:pt>
    <dgm:pt modelId="{7A59FC2A-0EAF-4F6E-B53D-6AE5C3BA3217}" type="sibTrans" cxnId="{76E25472-40AA-41DC-A40A-A46FB3E4D03F}">
      <dgm:prSet/>
      <dgm:spPr/>
      <dgm:t>
        <a:bodyPr/>
        <a:lstStyle/>
        <a:p>
          <a:endParaRPr lang="en-US"/>
        </a:p>
      </dgm:t>
    </dgm:pt>
    <dgm:pt modelId="{3B26539A-C71B-4D4E-9942-EAAF01DD59FE}">
      <dgm:prSet/>
      <dgm:spPr/>
      <dgm:t>
        <a:bodyPr/>
        <a:lstStyle/>
        <a:p>
          <a:r>
            <a:rPr lang="en-US"/>
            <a:t>Define model with tensorflow</a:t>
          </a:r>
        </a:p>
      </dgm:t>
    </dgm:pt>
    <dgm:pt modelId="{83CC8E85-789D-4ED2-A086-A295D3378578}" type="parTrans" cxnId="{F4A7FE2D-8D11-4770-8A60-B3F62BE8739F}">
      <dgm:prSet/>
      <dgm:spPr/>
      <dgm:t>
        <a:bodyPr/>
        <a:lstStyle/>
        <a:p>
          <a:endParaRPr lang="en-US"/>
        </a:p>
      </dgm:t>
    </dgm:pt>
    <dgm:pt modelId="{55C483A6-BAD8-44E9-A02A-86188D6FB768}" type="sibTrans" cxnId="{F4A7FE2D-8D11-4770-8A60-B3F62BE8739F}">
      <dgm:prSet/>
      <dgm:spPr/>
      <dgm:t>
        <a:bodyPr/>
        <a:lstStyle/>
        <a:p>
          <a:endParaRPr lang="en-US"/>
        </a:p>
      </dgm:t>
    </dgm:pt>
    <dgm:pt modelId="{11F3E719-9ADB-4DF4-9767-02B341A35E25}">
      <dgm:prSet/>
      <dgm:spPr/>
      <dgm:t>
        <a:bodyPr/>
        <a:lstStyle/>
        <a:p>
          <a:r>
            <a:rPr lang="en-US" dirty="0"/>
            <a:t>Insert layers, choose suitable neuron type, activation, loss function (you may tweak by yourself later)</a:t>
          </a:r>
        </a:p>
      </dgm:t>
    </dgm:pt>
    <dgm:pt modelId="{FF2BAF81-492B-4226-9A92-36B0A4D0F1B9}" type="parTrans" cxnId="{569838F9-1F3A-4EB2-BE8B-0F93AFF5183E}">
      <dgm:prSet/>
      <dgm:spPr/>
      <dgm:t>
        <a:bodyPr/>
        <a:lstStyle/>
        <a:p>
          <a:endParaRPr lang="en-US"/>
        </a:p>
      </dgm:t>
    </dgm:pt>
    <dgm:pt modelId="{89B03C9A-9BDB-47E3-B965-EAF0015810DB}" type="sibTrans" cxnId="{569838F9-1F3A-4EB2-BE8B-0F93AFF5183E}">
      <dgm:prSet/>
      <dgm:spPr/>
      <dgm:t>
        <a:bodyPr/>
        <a:lstStyle/>
        <a:p>
          <a:endParaRPr lang="en-US"/>
        </a:p>
      </dgm:t>
    </dgm:pt>
    <dgm:pt modelId="{5F43A9CC-4618-4D93-B828-C74B3512C247}">
      <dgm:prSet/>
      <dgm:spPr/>
      <dgm:t>
        <a:bodyPr/>
        <a:lstStyle/>
        <a:p>
          <a:r>
            <a:rPr lang="en-US"/>
            <a:t>Start training</a:t>
          </a:r>
        </a:p>
      </dgm:t>
    </dgm:pt>
    <dgm:pt modelId="{E61B346C-C93C-47E3-A563-6F6F5855569C}" type="parTrans" cxnId="{40C949FA-AEC8-4CA5-91A0-C956606A7D0F}">
      <dgm:prSet/>
      <dgm:spPr/>
      <dgm:t>
        <a:bodyPr/>
        <a:lstStyle/>
        <a:p>
          <a:endParaRPr lang="en-US"/>
        </a:p>
      </dgm:t>
    </dgm:pt>
    <dgm:pt modelId="{451D25EC-B0B7-49BD-AD82-37B51BC77954}" type="sibTrans" cxnId="{40C949FA-AEC8-4CA5-91A0-C956606A7D0F}">
      <dgm:prSet/>
      <dgm:spPr/>
      <dgm:t>
        <a:bodyPr/>
        <a:lstStyle/>
        <a:p>
          <a:endParaRPr lang="en-US"/>
        </a:p>
      </dgm:t>
    </dgm:pt>
    <dgm:pt modelId="{1E74DC9B-AA0E-4011-A9C5-9CE435A7D950}" type="pres">
      <dgm:prSet presAssocID="{0F25D2CC-67D9-4667-8A3A-753A5870F95F}" presName="Name0" presStyleCnt="0">
        <dgm:presLayoutVars>
          <dgm:dir/>
          <dgm:animLvl val="lvl"/>
          <dgm:resizeHandles val="exact"/>
        </dgm:presLayoutVars>
      </dgm:prSet>
      <dgm:spPr/>
    </dgm:pt>
    <dgm:pt modelId="{7C023D14-20D3-45E8-BDA9-1079896E1234}" type="pres">
      <dgm:prSet presAssocID="{5F43A9CC-4618-4D93-B828-C74B3512C247}" presName="boxAndChildren" presStyleCnt="0"/>
      <dgm:spPr/>
    </dgm:pt>
    <dgm:pt modelId="{719D12FA-BBAF-431D-A1CC-EA986E799A75}" type="pres">
      <dgm:prSet presAssocID="{5F43A9CC-4618-4D93-B828-C74B3512C247}" presName="parentTextBox" presStyleLbl="node1" presStyleIdx="0" presStyleCnt="6"/>
      <dgm:spPr/>
    </dgm:pt>
    <dgm:pt modelId="{316A7F11-ABEA-49D0-BFE8-84789BC05670}" type="pres">
      <dgm:prSet presAssocID="{89B03C9A-9BDB-47E3-B965-EAF0015810DB}" presName="sp" presStyleCnt="0"/>
      <dgm:spPr/>
    </dgm:pt>
    <dgm:pt modelId="{3338F89E-F09D-4186-BD69-9FC3A4FADDD4}" type="pres">
      <dgm:prSet presAssocID="{11F3E719-9ADB-4DF4-9767-02B341A35E25}" presName="arrowAndChildren" presStyleCnt="0"/>
      <dgm:spPr/>
    </dgm:pt>
    <dgm:pt modelId="{C58E2B97-8D2C-4492-8451-4C7CD61CBE04}" type="pres">
      <dgm:prSet presAssocID="{11F3E719-9ADB-4DF4-9767-02B341A35E25}" presName="parentTextArrow" presStyleLbl="node1" presStyleIdx="1" presStyleCnt="6"/>
      <dgm:spPr/>
    </dgm:pt>
    <dgm:pt modelId="{22659D8C-99B4-449E-9F87-F585609F77D6}" type="pres">
      <dgm:prSet presAssocID="{55C483A6-BAD8-44E9-A02A-86188D6FB768}" presName="sp" presStyleCnt="0"/>
      <dgm:spPr/>
    </dgm:pt>
    <dgm:pt modelId="{462B0B88-D086-4A51-A4CF-7A32B3327206}" type="pres">
      <dgm:prSet presAssocID="{3B26539A-C71B-4D4E-9942-EAAF01DD59FE}" presName="arrowAndChildren" presStyleCnt="0"/>
      <dgm:spPr/>
    </dgm:pt>
    <dgm:pt modelId="{C7C781C9-034E-40E8-943F-01660445EAB4}" type="pres">
      <dgm:prSet presAssocID="{3B26539A-C71B-4D4E-9942-EAAF01DD59FE}" presName="parentTextArrow" presStyleLbl="node1" presStyleIdx="2" presStyleCnt="6"/>
      <dgm:spPr/>
    </dgm:pt>
    <dgm:pt modelId="{C24AC53B-84F6-44E8-8F66-2E299DB3F360}" type="pres">
      <dgm:prSet presAssocID="{7A59FC2A-0EAF-4F6E-B53D-6AE5C3BA3217}" presName="sp" presStyleCnt="0"/>
      <dgm:spPr/>
    </dgm:pt>
    <dgm:pt modelId="{51DAF0AE-D504-48F0-8038-9136C4ED43F1}" type="pres">
      <dgm:prSet presAssocID="{2CC2DF7A-FD1E-4FF0-9E48-2EDC2BB8F9F7}" presName="arrowAndChildren" presStyleCnt="0"/>
      <dgm:spPr/>
    </dgm:pt>
    <dgm:pt modelId="{365AAE75-B0A3-4383-A3A6-EFAE1DF58E71}" type="pres">
      <dgm:prSet presAssocID="{2CC2DF7A-FD1E-4FF0-9E48-2EDC2BB8F9F7}" presName="parentTextArrow" presStyleLbl="node1" presStyleIdx="3" presStyleCnt="6"/>
      <dgm:spPr/>
    </dgm:pt>
    <dgm:pt modelId="{7397E0B1-649D-4ABD-A0EB-B04BBAE2F7AA}" type="pres">
      <dgm:prSet presAssocID="{90B6B631-6B05-49C7-8408-0F5A20B4968C}" presName="sp" presStyleCnt="0"/>
      <dgm:spPr/>
    </dgm:pt>
    <dgm:pt modelId="{5A39E607-FC87-407C-9E3D-494C8692F57C}" type="pres">
      <dgm:prSet presAssocID="{F7E0F0B9-29BA-4172-B5E4-B8347C8F24EC}" presName="arrowAndChildren" presStyleCnt="0"/>
      <dgm:spPr/>
    </dgm:pt>
    <dgm:pt modelId="{1D67BCCA-B5C5-4C89-8B75-2BA25D460F06}" type="pres">
      <dgm:prSet presAssocID="{F7E0F0B9-29BA-4172-B5E4-B8347C8F24EC}" presName="parentTextArrow" presStyleLbl="node1" presStyleIdx="4" presStyleCnt="6"/>
      <dgm:spPr/>
    </dgm:pt>
    <dgm:pt modelId="{5EC82D85-7801-49D2-B3CD-6D5333D6571F}" type="pres">
      <dgm:prSet presAssocID="{9EB3EC98-0D58-457E-9EAB-BA6576B56A3E}" presName="sp" presStyleCnt="0"/>
      <dgm:spPr/>
    </dgm:pt>
    <dgm:pt modelId="{0259C4BB-3A58-4939-901C-64475F009FEB}" type="pres">
      <dgm:prSet presAssocID="{80AA585D-CCF4-477B-9183-28013460FB03}" presName="arrowAndChildren" presStyleCnt="0"/>
      <dgm:spPr/>
    </dgm:pt>
    <dgm:pt modelId="{CD3C360F-CB90-41D1-BD63-FD673AF483DA}" type="pres">
      <dgm:prSet presAssocID="{80AA585D-CCF4-477B-9183-28013460FB03}" presName="parentTextArrow" presStyleLbl="node1" presStyleIdx="5" presStyleCnt="6"/>
      <dgm:spPr/>
    </dgm:pt>
  </dgm:ptLst>
  <dgm:cxnLst>
    <dgm:cxn modelId="{3AB11B23-68E1-4101-A224-03B59BD4F34C}" type="presOf" srcId="{11F3E719-9ADB-4DF4-9767-02B341A35E25}" destId="{C58E2B97-8D2C-4492-8451-4C7CD61CBE04}" srcOrd="0" destOrd="0" presId="urn:microsoft.com/office/officeart/2005/8/layout/process4"/>
    <dgm:cxn modelId="{F4A7FE2D-8D11-4770-8A60-B3F62BE8739F}" srcId="{0F25D2CC-67D9-4667-8A3A-753A5870F95F}" destId="{3B26539A-C71B-4D4E-9942-EAAF01DD59FE}" srcOrd="3" destOrd="0" parTransId="{83CC8E85-789D-4ED2-A086-A295D3378578}" sibTransId="{55C483A6-BAD8-44E9-A02A-86188D6FB768}"/>
    <dgm:cxn modelId="{53503560-416A-4D0C-A9A4-61178F0612B8}" type="presOf" srcId="{0F25D2CC-67D9-4667-8A3A-753A5870F95F}" destId="{1E74DC9B-AA0E-4011-A9C5-9CE435A7D950}" srcOrd="0" destOrd="0" presId="urn:microsoft.com/office/officeart/2005/8/layout/process4"/>
    <dgm:cxn modelId="{07BEF663-989E-41AF-B354-DD31B97EB1D2}" srcId="{0F25D2CC-67D9-4667-8A3A-753A5870F95F}" destId="{F7E0F0B9-29BA-4172-B5E4-B8347C8F24EC}" srcOrd="1" destOrd="0" parTransId="{8DFAD742-F3EE-4DFF-BC63-B0E7E3DB5F71}" sibTransId="{90B6B631-6B05-49C7-8408-0F5A20B4968C}"/>
    <dgm:cxn modelId="{BF56A66D-9B2A-411B-86EF-01D831A9F4C8}" type="presOf" srcId="{F7E0F0B9-29BA-4172-B5E4-B8347C8F24EC}" destId="{1D67BCCA-B5C5-4C89-8B75-2BA25D460F06}" srcOrd="0" destOrd="0" presId="urn:microsoft.com/office/officeart/2005/8/layout/process4"/>
    <dgm:cxn modelId="{DFBB0A52-86A1-496E-9315-0EE55F2A4454}" type="presOf" srcId="{3B26539A-C71B-4D4E-9942-EAAF01DD59FE}" destId="{C7C781C9-034E-40E8-943F-01660445EAB4}" srcOrd="0" destOrd="0" presId="urn:microsoft.com/office/officeart/2005/8/layout/process4"/>
    <dgm:cxn modelId="{76E25472-40AA-41DC-A40A-A46FB3E4D03F}" srcId="{0F25D2CC-67D9-4667-8A3A-753A5870F95F}" destId="{2CC2DF7A-FD1E-4FF0-9E48-2EDC2BB8F9F7}" srcOrd="2" destOrd="0" parTransId="{9A4ED812-E703-4C4C-95A7-CE47B314F36A}" sibTransId="{7A59FC2A-0EAF-4F6E-B53D-6AE5C3BA3217}"/>
    <dgm:cxn modelId="{EA1F498B-FD34-428F-9C3D-FC86282BDE1F}" type="presOf" srcId="{5F43A9CC-4618-4D93-B828-C74B3512C247}" destId="{719D12FA-BBAF-431D-A1CC-EA986E799A75}" srcOrd="0" destOrd="0" presId="urn:microsoft.com/office/officeart/2005/8/layout/process4"/>
    <dgm:cxn modelId="{B1E8E292-45FA-4FE0-81F4-2CC1F6695806}" type="presOf" srcId="{2CC2DF7A-FD1E-4FF0-9E48-2EDC2BB8F9F7}" destId="{365AAE75-B0A3-4383-A3A6-EFAE1DF58E71}" srcOrd="0" destOrd="0" presId="urn:microsoft.com/office/officeart/2005/8/layout/process4"/>
    <dgm:cxn modelId="{940FE1BE-4F56-4E97-BEA5-DA02E485783B}" srcId="{0F25D2CC-67D9-4667-8A3A-753A5870F95F}" destId="{80AA585D-CCF4-477B-9183-28013460FB03}" srcOrd="0" destOrd="0" parTransId="{1CC8A8E1-9623-4E4F-8A60-CD57EB44A383}" sibTransId="{9EB3EC98-0D58-457E-9EAB-BA6576B56A3E}"/>
    <dgm:cxn modelId="{77B0C0C9-6118-4686-8AB1-D633724F35A3}" type="presOf" srcId="{80AA585D-CCF4-477B-9183-28013460FB03}" destId="{CD3C360F-CB90-41D1-BD63-FD673AF483DA}" srcOrd="0" destOrd="0" presId="urn:microsoft.com/office/officeart/2005/8/layout/process4"/>
    <dgm:cxn modelId="{569838F9-1F3A-4EB2-BE8B-0F93AFF5183E}" srcId="{0F25D2CC-67D9-4667-8A3A-753A5870F95F}" destId="{11F3E719-9ADB-4DF4-9767-02B341A35E25}" srcOrd="4" destOrd="0" parTransId="{FF2BAF81-492B-4226-9A92-36B0A4D0F1B9}" sibTransId="{89B03C9A-9BDB-47E3-B965-EAF0015810DB}"/>
    <dgm:cxn modelId="{40C949FA-AEC8-4CA5-91A0-C956606A7D0F}" srcId="{0F25D2CC-67D9-4667-8A3A-753A5870F95F}" destId="{5F43A9CC-4618-4D93-B828-C74B3512C247}" srcOrd="5" destOrd="0" parTransId="{E61B346C-C93C-47E3-A563-6F6F5855569C}" sibTransId="{451D25EC-B0B7-49BD-AD82-37B51BC77954}"/>
    <dgm:cxn modelId="{5204E841-8563-4450-A34C-9D990DA10C8D}" type="presParOf" srcId="{1E74DC9B-AA0E-4011-A9C5-9CE435A7D950}" destId="{7C023D14-20D3-45E8-BDA9-1079896E1234}" srcOrd="0" destOrd="0" presId="urn:microsoft.com/office/officeart/2005/8/layout/process4"/>
    <dgm:cxn modelId="{6B86A6A8-C49C-43A0-8309-18CC94001023}" type="presParOf" srcId="{7C023D14-20D3-45E8-BDA9-1079896E1234}" destId="{719D12FA-BBAF-431D-A1CC-EA986E799A75}" srcOrd="0" destOrd="0" presId="urn:microsoft.com/office/officeart/2005/8/layout/process4"/>
    <dgm:cxn modelId="{29F3C052-DC5D-4CB3-986B-F038B4EED1B7}" type="presParOf" srcId="{1E74DC9B-AA0E-4011-A9C5-9CE435A7D950}" destId="{316A7F11-ABEA-49D0-BFE8-84789BC05670}" srcOrd="1" destOrd="0" presId="urn:microsoft.com/office/officeart/2005/8/layout/process4"/>
    <dgm:cxn modelId="{EF78F2AE-25B7-41C0-B92F-FE6D5877A649}" type="presParOf" srcId="{1E74DC9B-AA0E-4011-A9C5-9CE435A7D950}" destId="{3338F89E-F09D-4186-BD69-9FC3A4FADDD4}" srcOrd="2" destOrd="0" presId="urn:microsoft.com/office/officeart/2005/8/layout/process4"/>
    <dgm:cxn modelId="{5D9D89BA-6210-49BB-BE17-AD24BAD7851B}" type="presParOf" srcId="{3338F89E-F09D-4186-BD69-9FC3A4FADDD4}" destId="{C58E2B97-8D2C-4492-8451-4C7CD61CBE04}" srcOrd="0" destOrd="0" presId="urn:microsoft.com/office/officeart/2005/8/layout/process4"/>
    <dgm:cxn modelId="{73A77E3D-893F-4090-958F-C2F93F8E4E56}" type="presParOf" srcId="{1E74DC9B-AA0E-4011-A9C5-9CE435A7D950}" destId="{22659D8C-99B4-449E-9F87-F585609F77D6}" srcOrd="3" destOrd="0" presId="urn:microsoft.com/office/officeart/2005/8/layout/process4"/>
    <dgm:cxn modelId="{9CD441FB-ABFC-4BC2-946D-75E7F48D96B2}" type="presParOf" srcId="{1E74DC9B-AA0E-4011-A9C5-9CE435A7D950}" destId="{462B0B88-D086-4A51-A4CF-7A32B3327206}" srcOrd="4" destOrd="0" presId="urn:microsoft.com/office/officeart/2005/8/layout/process4"/>
    <dgm:cxn modelId="{EEB0BD12-83F7-4532-87C0-A5AAC3D40821}" type="presParOf" srcId="{462B0B88-D086-4A51-A4CF-7A32B3327206}" destId="{C7C781C9-034E-40E8-943F-01660445EAB4}" srcOrd="0" destOrd="0" presId="urn:microsoft.com/office/officeart/2005/8/layout/process4"/>
    <dgm:cxn modelId="{19A0288A-4A24-480B-9E9A-DEF284D8BD58}" type="presParOf" srcId="{1E74DC9B-AA0E-4011-A9C5-9CE435A7D950}" destId="{C24AC53B-84F6-44E8-8F66-2E299DB3F360}" srcOrd="5" destOrd="0" presId="urn:microsoft.com/office/officeart/2005/8/layout/process4"/>
    <dgm:cxn modelId="{CA35184C-D28A-415B-85E5-DCAE1F73DFAF}" type="presParOf" srcId="{1E74DC9B-AA0E-4011-A9C5-9CE435A7D950}" destId="{51DAF0AE-D504-48F0-8038-9136C4ED43F1}" srcOrd="6" destOrd="0" presId="urn:microsoft.com/office/officeart/2005/8/layout/process4"/>
    <dgm:cxn modelId="{06262D3D-9B24-42ED-AB7E-340ECFCBE4D8}" type="presParOf" srcId="{51DAF0AE-D504-48F0-8038-9136C4ED43F1}" destId="{365AAE75-B0A3-4383-A3A6-EFAE1DF58E71}" srcOrd="0" destOrd="0" presId="urn:microsoft.com/office/officeart/2005/8/layout/process4"/>
    <dgm:cxn modelId="{B687DEFC-DAEE-4910-B930-529B991C399E}" type="presParOf" srcId="{1E74DC9B-AA0E-4011-A9C5-9CE435A7D950}" destId="{7397E0B1-649D-4ABD-A0EB-B04BBAE2F7AA}" srcOrd="7" destOrd="0" presId="urn:microsoft.com/office/officeart/2005/8/layout/process4"/>
    <dgm:cxn modelId="{C17DBD25-8B94-4B54-8C9F-A7E99030CEA5}" type="presParOf" srcId="{1E74DC9B-AA0E-4011-A9C5-9CE435A7D950}" destId="{5A39E607-FC87-407C-9E3D-494C8692F57C}" srcOrd="8" destOrd="0" presId="urn:microsoft.com/office/officeart/2005/8/layout/process4"/>
    <dgm:cxn modelId="{1ADB5F20-351F-4EA8-A847-7BBEC8A37770}" type="presParOf" srcId="{5A39E607-FC87-407C-9E3D-494C8692F57C}" destId="{1D67BCCA-B5C5-4C89-8B75-2BA25D460F06}" srcOrd="0" destOrd="0" presId="urn:microsoft.com/office/officeart/2005/8/layout/process4"/>
    <dgm:cxn modelId="{CB9B0009-C734-4B48-A0D3-3C14ACE1C443}" type="presParOf" srcId="{1E74DC9B-AA0E-4011-A9C5-9CE435A7D950}" destId="{5EC82D85-7801-49D2-B3CD-6D5333D6571F}" srcOrd="9" destOrd="0" presId="urn:microsoft.com/office/officeart/2005/8/layout/process4"/>
    <dgm:cxn modelId="{8AD943DC-AD5E-453C-9C36-5AC33F0D594E}" type="presParOf" srcId="{1E74DC9B-AA0E-4011-A9C5-9CE435A7D950}" destId="{0259C4BB-3A58-4939-901C-64475F009FEB}" srcOrd="10" destOrd="0" presId="urn:microsoft.com/office/officeart/2005/8/layout/process4"/>
    <dgm:cxn modelId="{90AC092E-BD2B-4991-B93F-730DE0F98D5D}" type="presParOf" srcId="{0259C4BB-3A58-4939-901C-64475F009FEB}" destId="{CD3C360F-CB90-41D1-BD63-FD673AF483DA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E21E6A-366A-43DF-A71E-190FE43835C7}">
      <dsp:nvSpPr>
        <dsp:cNvPr id="0" name=""/>
        <dsp:cNvSpPr/>
      </dsp:nvSpPr>
      <dsp:spPr>
        <a:xfrm>
          <a:off x="0" y="2031516"/>
          <a:ext cx="6364224" cy="65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B31228-E2E7-460C-BD64-03D9838D133A}">
      <dsp:nvSpPr>
        <dsp:cNvPr id="0" name=""/>
        <dsp:cNvSpPr/>
      </dsp:nvSpPr>
      <dsp:spPr>
        <a:xfrm>
          <a:off x="318211" y="1647756"/>
          <a:ext cx="4454956" cy="767520"/>
        </a:xfrm>
        <a:prstGeom prst="roundRect">
          <a:avLst/>
        </a:prstGeom>
        <a:solidFill>
          <a:schemeClr val="accent6">
            <a:shade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8387" tIns="0" rIns="168387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Package name: tensorflow</a:t>
          </a:r>
        </a:p>
      </dsp:txBody>
      <dsp:txXfrm>
        <a:off x="355678" y="1685223"/>
        <a:ext cx="4380022" cy="692586"/>
      </dsp:txXfrm>
    </dsp:sp>
    <dsp:sp modelId="{3D0380D0-E6E6-4911-BF13-1C71F960C040}">
      <dsp:nvSpPr>
        <dsp:cNvPr id="0" name=""/>
        <dsp:cNvSpPr/>
      </dsp:nvSpPr>
      <dsp:spPr>
        <a:xfrm>
          <a:off x="0" y="3210876"/>
          <a:ext cx="6364224" cy="65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50000"/>
              <a:hueOff val="-94879"/>
              <a:satOff val="-585"/>
              <a:lumOff val="3937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952A73-BAF0-48F0-A5DB-46AAA4C3B12A}">
      <dsp:nvSpPr>
        <dsp:cNvPr id="0" name=""/>
        <dsp:cNvSpPr/>
      </dsp:nvSpPr>
      <dsp:spPr>
        <a:xfrm>
          <a:off x="318211" y="2827116"/>
          <a:ext cx="4454956" cy="767520"/>
        </a:xfrm>
        <a:prstGeom prst="roundRect">
          <a:avLst/>
        </a:prstGeom>
        <a:solidFill>
          <a:schemeClr val="accent6">
            <a:shade val="50000"/>
            <a:hueOff val="-94879"/>
            <a:satOff val="-585"/>
            <a:lumOff val="3937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8387" tIns="0" rIns="168387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Version: 2.X.X</a:t>
          </a:r>
        </a:p>
      </dsp:txBody>
      <dsp:txXfrm>
        <a:off x="355678" y="2864583"/>
        <a:ext cx="4380022" cy="69258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9D12FA-BBAF-431D-A1CC-EA986E799A75}">
      <dsp:nvSpPr>
        <dsp:cNvPr id="0" name=""/>
        <dsp:cNvSpPr/>
      </dsp:nvSpPr>
      <dsp:spPr>
        <a:xfrm>
          <a:off x="0" y="4896040"/>
          <a:ext cx="6812280" cy="642602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Start training</a:t>
          </a:r>
        </a:p>
      </dsp:txBody>
      <dsp:txXfrm>
        <a:off x="0" y="4896040"/>
        <a:ext cx="6812280" cy="642602"/>
      </dsp:txXfrm>
    </dsp:sp>
    <dsp:sp modelId="{C58E2B97-8D2C-4492-8451-4C7CD61CBE04}">
      <dsp:nvSpPr>
        <dsp:cNvPr id="0" name=""/>
        <dsp:cNvSpPr/>
      </dsp:nvSpPr>
      <dsp:spPr>
        <a:xfrm rot="10800000">
          <a:off x="0" y="3917356"/>
          <a:ext cx="6812280" cy="988322"/>
        </a:xfrm>
        <a:prstGeom prst="upArrowCallout">
          <a:avLst/>
        </a:prstGeom>
        <a:solidFill>
          <a:schemeClr val="accent1">
            <a:shade val="80000"/>
            <a:hueOff val="-6364"/>
            <a:satOff val="114"/>
            <a:lumOff val="435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Insert layers, choose suitable neuron type, activation, loss function (you may tweak by yourself later)</a:t>
          </a:r>
        </a:p>
      </dsp:txBody>
      <dsp:txXfrm rot="10800000">
        <a:off x="0" y="3917356"/>
        <a:ext cx="6812280" cy="642182"/>
      </dsp:txXfrm>
    </dsp:sp>
    <dsp:sp modelId="{C7C781C9-034E-40E8-943F-01660445EAB4}">
      <dsp:nvSpPr>
        <dsp:cNvPr id="0" name=""/>
        <dsp:cNvSpPr/>
      </dsp:nvSpPr>
      <dsp:spPr>
        <a:xfrm rot="10800000">
          <a:off x="0" y="2938672"/>
          <a:ext cx="6812280" cy="988322"/>
        </a:xfrm>
        <a:prstGeom prst="upArrowCallout">
          <a:avLst/>
        </a:prstGeom>
        <a:solidFill>
          <a:schemeClr val="accent1">
            <a:shade val="80000"/>
            <a:hueOff val="-12729"/>
            <a:satOff val="227"/>
            <a:lumOff val="870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Define model with tensorflow</a:t>
          </a:r>
        </a:p>
      </dsp:txBody>
      <dsp:txXfrm rot="10800000">
        <a:off x="0" y="2938672"/>
        <a:ext cx="6812280" cy="642182"/>
      </dsp:txXfrm>
    </dsp:sp>
    <dsp:sp modelId="{365AAE75-B0A3-4383-A3A6-EFAE1DF58E71}">
      <dsp:nvSpPr>
        <dsp:cNvPr id="0" name=""/>
        <dsp:cNvSpPr/>
      </dsp:nvSpPr>
      <dsp:spPr>
        <a:xfrm rot="10800000">
          <a:off x="0" y="1959988"/>
          <a:ext cx="6812280" cy="988322"/>
        </a:xfrm>
        <a:prstGeom prst="upArrowCallout">
          <a:avLst/>
        </a:prstGeom>
        <a:solidFill>
          <a:schemeClr val="accent1">
            <a:shade val="80000"/>
            <a:hueOff val="-19093"/>
            <a:satOff val="341"/>
            <a:lumOff val="1305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Train, validation splitting</a:t>
          </a:r>
        </a:p>
      </dsp:txBody>
      <dsp:txXfrm rot="10800000">
        <a:off x="0" y="1959988"/>
        <a:ext cx="6812280" cy="642182"/>
      </dsp:txXfrm>
    </dsp:sp>
    <dsp:sp modelId="{1D67BCCA-B5C5-4C89-8B75-2BA25D460F06}">
      <dsp:nvSpPr>
        <dsp:cNvPr id="0" name=""/>
        <dsp:cNvSpPr/>
      </dsp:nvSpPr>
      <dsp:spPr>
        <a:xfrm rot="10800000">
          <a:off x="0" y="981304"/>
          <a:ext cx="6812280" cy="988322"/>
        </a:xfrm>
        <a:prstGeom prst="upArrowCallout">
          <a:avLst/>
        </a:prstGeom>
        <a:solidFill>
          <a:schemeClr val="accent1">
            <a:shade val="80000"/>
            <a:hueOff val="-25458"/>
            <a:satOff val="454"/>
            <a:lumOff val="174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Normalization of X and y</a:t>
          </a:r>
        </a:p>
      </dsp:txBody>
      <dsp:txXfrm rot="10800000">
        <a:off x="0" y="981304"/>
        <a:ext cx="6812280" cy="642182"/>
      </dsp:txXfrm>
    </dsp:sp>
    <dsp:sp modelId="{CD3C360F-CB90-41D1-BD63-FD673AF483DA}">
      <dsp:nvSpPr>
        <dsp:cNvPr id="0" name=""/>
        <dsp:cNvSpPr/>
      </dsp:nvSpPr>
      <dsp:spPr>
        <a:xfrm rot="10800000">
          <a:off x="0" y="2621"/>
          <a:ext cx="6812280" cy="988322"/>
        </a:xfrm>
        <a:prstGeom prst="upArrowCallout">
          <a:avLst/>
        </a:prstGeom>
        <a:solidFill>
          <a:schemeClr val="accent1">
            <a:shade val="80000"/>
            <a:hueOff val="-31822"/>
            <a:satOff val="568"/>
            <a:lumOff val="21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Choose X and y</a:t>
          </a:r>
        </a:p>
      </dsp:txBody>
      <dsp:txXfrm rot="10800000">
        <a:off x="0" y="2621"/>
        <a:ext cx="6812280" cy="6421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3/12/2020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95029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721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582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15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37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028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244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878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380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3/12/2020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918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786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152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699" r:id="rId6"/>
    <p:sldLayoutId id="2147483695" r:id="rId7"/>
    <p:sldLayoutId id="2147483696" r:id="rId8"/>
    <p:sldLayoutId id="2147483697" r:id="rId9"/>
    <p:sldLayoutId id="2147483698" r:id="rId10"/>
    <p:sldLayoutId id="21474837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3" descr="一張含有 服飾 的圖片&#10;&#10;自動產生的描述">
            <a:extLst>
              <a:ext uri="{FF2B5EF4-FFF2-40B4-BE49-F238E27FC236}">
                <a16:creationId xmlns:a16="http://schemas.microsoft.com/office/drawing/2014/main" id="{850AE195-4D0B-4D29-B3DF-EA8A40E02C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97" r="32703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8" name="Rectangle 10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D85D6997-2F7E-43B9-837F-F091F68384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US" altLang="zh-TW" sz="4800" dirty="0" err="1"/>
              <a:t>Tensorflow</a:t>
            </a:r>
            <a:endParaRPr lang="zh-TW" altLang="en-US" sz="48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ABAFB43-8F58-42A9-971B-61ECB24BA3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endParaRPr lang="zh-TW" altLang="en-US" sz="2000"/>
          </a:p>
        </p:txBody>
      </p:sp>
      <p:sp>
        <p:nvSpPr>
          <p:cNvPr id="19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9433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6F193B40-C69E-4C3E-86C8-7E578FB8F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altLang="zh-TW" dirty="0"/>
              <a:t>Anaconda</a:t>
            </a:r>
            <a:endParaRPr lang="zh-TW" alt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內容版面配置區 2">
            <a:extLst>
              <a:ext uri="{FF2B5EF4-FFF2-40B4-BE49-F238E27FC236}">
                <a16:creationId xmlns:a16="http://schemas.microsoft.com/office/drawing/2014/main" id="{DB7F3478-6358-445F-BCF2-9106286863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5368994"/>
              </p:ext>
            </p:extLst>
          </p:nvPr>
        </p:nvGraphicFramePr>
        <p:xfrm>
          <a:off x="5303520" y="676656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80313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1A1C5D3-C053-4EE9-BE1A-419B6E27C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3167E5E-8D6B-4065-B381-13B63EA5E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310343"/>
            <a:ext cx="7985759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TW"/>
              <a:t>Keras</a:t>
            </a:r>
            <a:r>
              <a:rPr lang="en-US" altLang="zh-TW" dirty="0"/>
              <a:t> Introduction</a:t>
            </a:r>
            <a:endParaRPr lang="en-US" altLang="zh-TW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B536AC1-5163-4832-979B-262094BAE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5738" y="1263807"/>
            <a:ext cx="6960524" cy="5985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altLang="zh-TW" sz="2000">
                <a:solidFill>
                  <a:schemeClr val="bg1"/>
                </a:solidFill>
              </a:rPr>
              <a:t>API for deep learning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DCA987E-10BD-4F45-BB0C-E8A75C499E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855" y="2139484"/>
            <a:ext cx="10640289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050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126F90E-2DE2-4331-B204-084EF11F7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Neural Network (</a:t>
            </a:r>
            <a:r>
              <a:rPr lang="en-US" altLang="zh-TW" dirty="0" err="1"/>
              <a:t>tensorflow</a:t>
            </a:r>
            <a:r>
              <a:rPr lang="en-US" altLang="zh-TW" dirty="0"/>
              <a:t> vs </a:t>
            </a:r>
            <a:r>
              <a:rPr lang="en-US" altLang="zh-TW" dirty="0" err="1"/>
              <a:t>scikit</a:t>
            </a:r>
            <a:r>
              <a:rPr lang="en-US" altLang="zh-TW" dirty="0"/>
              <a:t>-learn)</a:t>
            </a:r>
            <a:endParaRPr lang="zh-TW" altLang="en-US" dirty="0"/>
          </a:p>
        </p:txBody>
      </p:sp>
      <p:sp>
        <p:nvSpPr>
          <p:cNvPr id="10" name="文字版面配置區 9">
            <a:extLst>
              <a:ext uri="{FF2B5EF4-FFF2-40B4-BE49-F238E27FC236}">
                <a16:creationId xmlns:a16="http://schemas.microsoft.com/office/drawing/2014/main" id="{AA9C7691-3137-431F-A359-5CFDFBEB07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/>
              <a:t>tensorflow</a:t>
            </a:r>
            <a:endParaRPr lang="zh-TW" altLang="en-US" dirty="0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436F09B-6DDD-4703-8F62-8CF1FFAD955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TW" dirty="0"/>
              <a:t>Build neural network layer-by-layer, configurable</a:t>
            </a:r>
          </a:p>
          <a:p>
            <a:r>
              <a:rPr lang="en-US" altLang="zh-TW" dirty="0"/>
              <a:t>Validation loss and accuracy can be viewed during training</a:t>
            </a:r>
          </a:p>
          <a:p>
            <a:r>
              <a:rPr lang="en-US" altLang="zh-TW" dirty="0"/>
              <a:t>Special network structure – CNN, RNN, or custom structure</a:t>
            </a:r>
            <a:endParaRPr lang="zh-TW" altLang="en-US" dirty="0"/>
          </a:p>
        </p:txBody>
      </p:sp>
      <p:sp>
        <p:nvSpPr>
          <p:cNvPr id="11" name="文字版面配置區 10">
            <a:extLst>
              <a:ext uri="{FF2B5EF4-FFF2-40B4-BE49-F238E27FC236}">
                <a16:creationId xmlns:a16="http://schemas.microsoft.com/office/drawing/2014/main" id="{622D923D-FA2D-4B5F-A950-F670107939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zh-TW" dirty="0" err="1"/>
              <a:t>scikit</a:t>
            </a:r>
            <a:r>
              <a:rPr lang="en-US" altLang="zh-TW" dirty="0"/>
              <a:t>-learn</a:t>
            </a:r>
            <a:endParaRPr lang="zh-TW" altLang="en-US" dirty="0"/>
          </a:p>
        </p:txBody>
      </p:sp>
      <p:sp>
        <p:nvSpPr>
          <p:cNvPr id="12" name="內容版面配置區 11">
            <a:extLst>
              <a:ext uri="{FF2B5EF4-FFF2-40B4-BE49-F238E27FC236}">
                <a16:creationId xmlns:a16="http://schemas.microsoft.com/office/drawing/2014/main" id="{BF72C685-18A1-420E-BA89-2193B8C1F3C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altLang="zh-TW" dirty="0"/>
              <a:t>Unable to configure layer properties</a:t>
            </a:r>
          </a:p>
          <a:p>
            <a:r>
              <a:rPr lang="en-US" altLang="zh-TW" dirty="0"/>
              <a:t>Validation loss and accuracy can NOT be viewed during training</a:t>
            </a:r>
          </a:p>
          <a:p>
            <a:r>
              <a:rPr lang="en-US" altLang="zh-TW" dirty="0"/>
              <a:t>No special network structure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06472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3DA38F-9519-43EA-B452-F4B47ED4C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More on </a:t>
            </a:r>
            <a:r>
              <a:rPr lang="en-US" altLang="zh-TW" dirty="0" err="1"/>
              <a:t>tensorflow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8A413ED-5E53-48B3-9315-DDCE20E15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Save/Load Model</a:t>
            </a:r>
          </a:p>
          <a:p>
            <a:r>
              <a:rPr lang="en-US" altLang="zh-TW" dirty="0"/>
              <a:t>… Many other customizations are available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 algn="ctr">
              <a:buNone/>
            </a:pPr>
            <a:r>
              <a:rPr lang="en-US" altLang="zh-TW" sz="3600" b="1" dirty="0"/>
              <a:t>MORE FLEXIBILITY, MORE DIFFICULT</a:t>
            </a:r>
            <a:endParaRPr lang="zh-TW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121221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9">
            <a:extLst>
              <a:ext uri="{FF2B5EF4-FFF2-40B4-BE49-F238E27FC236}">
                <a16:creationId xmlns:a16="http://schemas.microsoft.com/office/drawing/2014/main" id="{81E1224E-6618-482E-BE87-321A7FC1CD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803DA38F-9519-43EA-B452-F4B47ED4C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234" y="957447"/>
            <a:ext cx="3383280" cy="4943105"/>
          </a:xfrm>
        </p:spPr>
        <p:txBody>
          <a:bodyPr anchor="ctr">
            <a:normAutofit/>
          </a:bodyPr>
          <a:lstStyle/>
          <a:p>
            <a:r>
              <a:rPr lang="en-US" altLang="zh-TW"/>
              <a:t>Training Neural Networks with Tensorflow</a:t>
            </a:r>
            <a:endParaRPr lang="zh-TW" altLang="en-US"/>
          </a:p>
        </p:txBody>
      </p:sp>
      <p:sp>
        <p:nvSpPr>
          <p:cNvPr id="37" name="Rectangle 31">
            <a:extLst>
              <a:ext uri="{FF2B5EF4-FFF2-40B4-BE49-F238E27FC236}">
                <a16:creationId xmlns:a16="http://schemas.microsoft.com/office/drawing/2014/main" id="{066346BE-FDB4-4772-A696-0719490AB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8126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Rectangle 33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9234" y="6163056"/>
            <a:ext cx="33832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內容版面配置區 2">
            <a:extLst>
              <a:ext uri="{FF2B5EF4-FFF2-40B4-BE49-F238E27FC236}">
                <a16:creationId xmlns:a16="http://schemas.microsoft.com/office/drawing/2014/main" id="{9A7E292D-2AE4-4E94-B99B-87D64E929A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7282095"/>
              </p:ext>
            </p:extLst>
          </p:nvPr>
        </p:nvGraphicFramePr>
        <p:xfrm>
          <a:off x="4553712" y="621792"/>
          <a:ext cx="6812280" cy="55412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64006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3DA38F-9519-43EA-B452-F4B47ED4C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Function Selection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8A413ED-5E53-48B3-9315-DDCE20E15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fontAlgn="base"/>
            <a:r>
              <a:rPr lang="en-US" altLang="zh-TW" dirty="0"/>
              <a:t>Regression Loss Functions</a:t>
            </a:r>
          </a:p>
          <a:p>
            <a:pPr lvl="1" fontAlgn="base"/>
            <a:r>
              <a:rPr lang="en-US" altLang="zh-TW" dirty="0"/>
              <a:t>Mean Squared Error Loss</a:t>
            </a:r>
          </a:p>
          <a:p>
            <a:pPr lvl="1" fontAlgn="base"/>
            <a:r>
              <a:rPr lang="en-US" altLang="zh-TW" dirty="0"/>
              <a:t>Mean Squared Logarithmic Error Loss</a:t>
            </a:r>
          </a:p>
          <a:p>
            <a:pPr lvl="1" fontAlgn="base"/>
            <a:r>
              <a:rPr lang="en-US" altLang="zh-TW" dirty="0"/>
              <a:t>Mean Absolute Error Loss</a:t>
            </a:r>
          </a:p>
          <a:p>
            <a:pPr fontAlgn="base"/>
            <a:r>
              <a:rPr lang="en-US" altLang="zh-TW" dirty="0"/>
              <a:t>Binary Classification Loss Functions</a:t>
            </a:r>
          </a:p>
          <a:p>
            <a:pPr lvl="1" fontAlgn="base"/>
            <a:r>
              <a:rPr lang="en-US" altLang="zh-TW" dirty="0"/>
              <a:t>Binary Cross-Entropy</a:t>
            </a:r>
          </a:p>
          <a:p>
            <a:pPr lvl="1" fontAlgn="base"/>
            <a:r>
              <a:rPr lang="en-US" altLang="zh-TW" dirty="0"/>
              <a:t>Hinge Loss</a:t>
            </a:r>
          </a:p>
          <a:p>
            <a:pPr lvl="1" fontAlgn="base"/>
            <a:r>
              <a:rPr lang="en-US" altLang="zh-TW" dirty="0"/>
              <a:t>Squared Hinge Loss</a:t>
            </a:r>
          </a:p>
          <a:p>
            <a:pPr fontAlgn="base"/>
            <a:r>
              <a:rPr lang="en-US" altLang="zh-TW" dirty="0"/>
              <a:t>Multi-Class Classification Loss Functions</a:t>
            </a:r>
          </a:p>
          <a:p>
            <a:pPr lvl="1" fontAlgn="base"/>
            <a:r>
              <a:rPr lang="en-US" altLang="zh-TW" dirty="0"/>
              <a:t>Multi-Class Cross-Entropy Loss</a:t>
            </a:r>
          </a:p>
          <a:p>
            <a:pPr lvl="1" fontAlgn="base"/>
            <a:r>
              <a:rPr lang="en-US" altLang="zh-TW" dirty="0"/>
              <a:t>Sparse Multiclass Cross-Entropy Loss</a:t>
            </a:r>
          </a:p>
          <a:p>
            <a:pPr lvl="1" fontAlgn="base"/>
            <a:r>
              <a:rPr lang="en-US" altLang="zh-TW" dirty="0" err="1"/>
              <a:t>Kullback</a:t>
            </a:r>
            <a:r>
              <a:rPr lang="en-US" altLang="zh-TW" dirty="0"/>
              <a:t> </a:t>
            </a:r>
            <a:r>
              <a:rPr lang="en-US" altLang="zh-TW" dirty="0" err="1"/>
              <a:t>Leibler</a:t>
            </a:r>
            <a:r>
              <a:rPr lang="en-US" altLang="zh-TW" dirty="0"/>
              <a:t> Divergence Loss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99913675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LightSeedLeftStep">
      <a:dk1>
        <a:srgbClr val="000000"/>
      </a:dk1>
      <a:lt1>
        <a:srgbClr val="FFFFFF"/>
      </a:lt1>
      <a:dk2>
        <a:srgbClr val="244131"/>
      </a:dk2>
      <a:lt2>
        <a:srgbClr val="EEE9EA"/>
      </a:lt2>
      <a:accent1>
        <a:srgbClr val="80A9A5"/>
      </a:accent1>
      <a:accent2>
        <a:srgbClr val="75AB90"/>
      </a:accent2>
      <a:accent3>
        <a:srgbClr val="81AC84"/>
      </a:accent3>
      <a:accent4>
        <a:srgbClr val="88AC75"/>
      </a:accent4>
      <a:accent5>
        <a:srgbClr val="9BA57D"/>
      </a:accent5>
      <a:accent6>
        <a:srgbClr val="ABA175"/>
      </a:accent6>
      <a:hlink>
        <a:srgbClr val="B47379"/>
      </a:hlink>
      <a:folHlink>
        <a:srgbClr val="848484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</TotalTime>
  <Words>179</Words>
  <Application>Microsoft Office PowerPoint</Application>
  <PresentationFormat>寬螢幕</PresentationFormat>
  <Paragraphs>42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1" baseType="lpstr">
      <vt:lpstr>Arial</vt:lpstr>
      <vt:lpstr>Avenir Next LT Pro</vt:lpstr>
      <vt:lpstr>Calibri</vt:lpstr>
      <vt:lpstr>AccentBoxVTI</vt:lpstr>
      <vt:lpstr>Tensorflow</vt:lpstr>
      <vt:lpstr>Anaconda</vt:lpstr>
      <vt:lpstr>Keras Introduction</vt:lpstr>
      <vt:lpstr>Neural Network (tensorflow vs scikit-learn)</vt:lpstr>
      <vt:lpstr>More on tensorflow</vt:lpstr>
      <vt:lpstr>Training Neural Networks with Tensorflow</vt:lpstr>
      <vt:lpstr>Function Selection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Tensorflow</dc:title>
  <dc:creator>Howard</dc:creator>
  <cp:lastModifiedBy>Howard</cp:lastModifiedBy>
  <cp:revision>5</cp:revision>
  <dcterms:created xsi:type="dcterms:W3CDTF">2020-03-11T21:06:17Z</dcterms:created>
  <dcterms:modified xsi:type="dcterms:W3CDTF">2020-03-12T21:38:53Z</dcterms:modified>
</cp:coreProperties>
</file>