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layfair Displ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fbb66d3f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fbb66d3f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3831f897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3831f897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fbb66d3f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fbb66d3f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fbb66d3f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fbb66d3f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fbb66d3f4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fbb66d3f4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UZ: Uzbekistan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fbb66d3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fbb66d3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revenue: red dot - consumables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fbb66d3f4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fbb66d3f4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fbb66d3f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fbb66d3f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fbb66d3f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fbb66d3f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fbb66d3f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fbb66d3f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fbb66d3f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fbb66d3f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fbb66d3f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fbb66d3f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.jpg"/><Relationship Id="rId5" Type="http://schemas.openxmlformats.org/officeDocument/2006/relationships/image" Target="../media/image6.jpg"/><Relationship Id="rId6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to Value Creation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How to Sell?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5705675" y="2235600"/>
            <a:ext cx="2551500" cy="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Germany: percentage off more effective for male</a:t>
            </a:r>
            <a:endParaRPr sz="1400"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900" y="1152475"/>
            <a:ext cx="4698301" cy="37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7150" y="1152476"/>
            <a:ext cx="4577901" cy="156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/>
          <p:nvPr/>
        </p:nvSpPr>
        <p:spPr>
          <a:xfrm>
            <a:off x="1034850" y="1604750"/>
            <a:ext cx="2045700" cy="47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 txBox="1"/>
          <p:nvPr/>
        </p:nvSpPr>
        <p:spPr>
          <a:xfrm>
            <a:off x="1324650" y="1634300"/>
            <a:ext cx="17559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Make a Purchase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50" y="1443046"/>
            <a:ext cx="865725" cy="8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/>
          <p:nvPr/>
        </p:nvSpPr>
        <p:spPr>
          <a:xfrm rot="5400000">
            <a:off x="6068350" y="2996525"/>
            <a:ext cx="461400" cy="23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/>
          <p:nvPr/>
        </p:nvSpPr>
        <p:spPr>
          <a:xfrm>
            <a:off x="3475175" y="1874300"/>
            <a:ext cx="643500" cy="23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9175" y="3410475"/>
            <a:ext cx="1532025" cy="153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1075" y="3114875"/>
            <a:ext cx="2733251" cy="182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/>
          <p:nvPr/>
        </p:nvSpPr>
        <p:spPr>
          <a:xfrm rot="10800000">
            <a:off x="4047325" y="3909288"/>
            <a:ext cx="643500" cy="23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114850" y="391350"/>
            <a:ext cx="42603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609675"/>
            <a:ext cx="31440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-Profit growth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-Conversion Rate in recommendation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-The amount of transactions</a:t>
            </a:r>
            <a:endParaRPr/>
          </a:p>
        </p:txBody>
      </p:sp>
      <p:sp>
        <p:nvSpPr>
          <p:cNvPr id="153" name="Google Shape;153;p24"/>
          <p:cNvSpPr txBox="1"/>
          <p:nvPr>
            <p:ph type="title"/>
          </p:nvPr>
        </p:nvSpPr>
        <p:spPr>
          <a:xfrm>
            <a:off x="4572000" y="391350"/>
            <a:ext cx="44220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4256925" y="1609675"/>
            <a:ext cx="4362600" cy="30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 Use more accurate customer portrait to develop more customized discount strategy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2 - Use CNN to make recommendation based on picture of item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3 - Get user feedback on the rating of the purchase to get rid of some assumptions</a:t>
            </a:r>
            <a:endParaRPr/>
          </a:p>
        </p:txBody>
      </p:sp>
      <p:cxnSp>
        <p:nvCxnSpPr>
          <p:cNvPr id="155" name="Google Shape;155;p24"/>
          <p:cNvCxnSpPr/>
          <p:nvPr/>
        </p:nvCxnSpPr>
        <p:spPr>
          <a:xfrm>
            <a:off x="4043225" y="1727900"/>
            <a:ext cx="0" cy="28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data...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25" y="1017450"/>
            <a:ext cx="4805648" cy="284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8350" y="2218366"/>
            <a:ext cx="4805651" cy="28395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4"/>
          <p:cNvCxnSpPr/>
          <p:nvPr/>
        </p:nvCxnSpPr>
        <p:spPr>
          <a:xfrm flipH="1">
            <a:off x="6499825" y="2601900"/>
            <a:ext cx="50100" cy="7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4"/>
          <p:cNvSpPr txBox="1"/>
          <p:nvPr/>
        </p:nvSpPr>
        <p:spPr>
          <a:xfrm>
            <a:off x="6367400" y="2079500"/>
            <a:ext cx="5826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0" name="Google Shape;70;p14"/>
          <p:cNvCxnSpPr/>
          <p:nvPr/>
        </p:nvCxnSpPr>
        <p:spPr>
          <a:xfrm rot="10800000">
            <a:off x="3118225" y="2666900"/>
            <a:ext cx="50100" cy="14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4"/>
          <p:cNvSpPr txBox="1"/>
          <p:nvPr/>
        </p:nvSpPr>
        <p:spPr>
          <a:xfrm>
            <a:off x="2667000" y="4186975"/>
            <a:ext cx="12369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Uzbekistan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data...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2547" y="1342975"/>
            <a:ext cx="4026475" cy="369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2880850" cy="2891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1650" y="0"/>
            <a:ext cx="3642350" cy="232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5"/>
          <p:cNvCxnSpPr/>
          <p:nvPr/>
        </p:nvCxnSpPr>
        <p:spPr>
          <a:xfrm>
            <a:off x="6436900" y="591550"/>
            <a:ext cx="1273200" cy="10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1059675" y="2258700"/>
            <a:ext cx="27462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sell?</a:t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5340925" y="2258700"/>
            <a:ext cx="25338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sell?</a:t>
            </a:r>
            <a:endParaRPr/>
          </a:p>
        </p:txBody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2031675" y="645550"/>
            <a:ext cx="57603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How to sell MORE?</a:t>
            </a:r>
            <a:endParaRPr sz="4200"/>
          </a:p>
        </p:txBody>
      </p:sp>
      <p:sp>
        <p:nvSpPr>
          <p:cNvPr id="89" name="Google Shape;89;p16"/>
          <p:cNvSpPr/>
          <p:nvPr/>
        </p:nvSpPr>
        <p:spPr>
          <a:xfrm rot="7624310">
            <a:off x="2063455" y="1720463"/>
            <a:ext cx="987366" cy="38424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 rot="2903202">
            <a:off x="5597595" y="1720593"/>
            <a:ext cx="987502" cy="38419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</a:t>
            </a:r>
            <a:r>
              <a:rPr lang="en" sz="4200"/>
              <a:t>What</a:t>
            </a:r>
            <a:r>
              <a:rPr lang="en"/>
              <a:t> to Sell?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in Collaborative Filtering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Random normal distribution (baseline)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Singular Value Decomposition ！！！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K-Nearest Neighbor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5100" y="1017450"/>
            <a:ext cx="2620774" cy="399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725" y="2893350"/>
            <a:ext cx="4110824" cy="201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/>
          <p:nvPr/>
        </p:nvSpPr>
        <p:spPr>
          <a:xfrm>
            <a:off x="5527900" y="1933775"/>
            <a:ext cx="1064100" cy="277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5527900" y="3280425"/>
            <a:ext cx="1064100" cy="277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5527900" y="4736150"/>
            <a:ext cx="1064100" cy="277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</a:t>
            </a:r>
            <a:r>
              <a:rPr lang="en" sz="4200"/>
              <a:t>How 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Sell?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How to Sell?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“what discount method generates the most profit?”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-segmented customers based on country code and gender (customer title)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-computed profit as (sales net) - (net cost), take the average profit of each discount method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63" y="3520325"/>
            <a:ext cx="9013067" cy="38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How to Sell?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7156600" y="1152475"/>
            <a:ext cx="167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UK: No Discount generates the most profit, regardless of gender</a:t>
            </a:r>
            <a:endParaRPr sz="1400"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74" y="1071950"/>
            <a:ext cx="6594250" cy="386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