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E6FFB05-48EB-4FE5-A395-E708E21E7D09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26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Hello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40000" y="3016080"/>
            <a:ext cx="9071640" cy="5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500" spc="-1" strike="noStrike">
                <a:latin typeface="Arial"/>
              </a:rPr>
              <a:t>world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225160" y="15120"/>
            <a:ext cx="5669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LibreOffice/7.1.5.2$Windows_X86_64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2021-11-10T10:17:00Z</dcterms:created>
  <dc:creator/>
  <dc:description/>
  <dc:language>zh-CN</dc:language>
  <cp:lastModifiedBy/>
  <dcterms:modified xsi:type="dcterms:W3CDTF">2021-11-10T10:18:51Z</dcterms:modified>
  <cp:revision>1</cp:revision>
  <dc:subject/>
  <dc:title/>
</cp:coreProperties>
</file>