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0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3E27-F578-4281-87CC-5059B80CAD13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60C4-8640-41D3-ADCC-29042AB5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6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Hello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Microsoft 帐户</dc:creator>
  <cp:lastModifiedBy>Microsoft 帐户</cp:lastModifiedBy>
  <cp:revision>1</cp:revision>
  <dcterms:created xsi:type="dcterms:W3CDTF">2021-11-10T02:16:21Z</dcterms:created>
  <dcterms:modified xsi:type="dcterms:W3CDTF">2021-11-10T02:16:41Z</dcterms:modified>
</cp:coreProperties>
</file>