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world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贺一丁</cp:lastModifiedBy>
  <cp:revision>172</cp:revision>
  <dcterms:created xsi:type="dcterms:W3CDTF">2019-06-19T02:08:00Z</dcterms:created>
  <dcterms:modified xsi:type="dcterms:W3CDTF">2021-11-10T02:15:28Z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77E6D496E8C84D25A9403343431F6E5A</vt:lpwstr>
  </property>
</Properties>
</file>