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887" r:id="rId2"/>
    <p:sldId id="970" r:id="rId3"/>
    <p:sldId id="971" r:id="rId4"/>
    <p:sldId id="972" r:id="rId5"/>
    <p:sldId id="973" r:id="rId6"/>
    <p:sldId id="974" r:id="rId7"/>
    <p:sldId id="975" r:id="rId8"/>
    <p:sldId id="976" r:id="rId9"/>
    <p:sldId id="977" r:id="rId10"/>
    <p:sldId id="885" r:id="rId11"/>
  </p:sldIdLst>
  <p:sldSz cx="12195175" cy="6859588"/>
  <p:notesSz cx="6797675" cy="992822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5613" indent="1588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813" indent="1588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68425" indent="3175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5625" indent="3175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0000"/>
    <a:srgbClr val="000099"/>
    <a:srgbClr val="000066"/>
    <a:srgbClr val="C0C0C0"/>
    <a:srgbClr val="969696"/>
    <a:srgbClr val="3333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83453" autoAdjust="0"/>
  </p:normalViewPr>
  <p:slideViewPr>
    <p:cSldViewPr snapToGrid="0">
      <p:cViewPr varScale="1">
        <p:scale>
          <a:sx n="74" d="100"/>
          <a:sy n="74" d="100"/>
        </p:scale>
        <p:origin x="1038" y="72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914256-5F6E-4132-976F-F6C7E6572629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98712C1-5E1F-4656-B75C-82D760BF2B21}">
      <dgm:prSet phldrT="[Text]" custT="1"/>
      <dgm:spPr/>
      <dgm:t>
        <a:bodyPr/>
        <a:lstStyle/>
        <a:p>
          <a:r>
            <a:rPr lang="zh-CN" altLang="en-US" sz="2400" dirty="0" smtClean="0"/>
            <a:t>会设置打开端口。</a:t>
          </a:r>
          <a:endParaRPr lang="zh-CN" altLang="en-US" sz="2400" dirty="0"/>
        </a:p>
      </dgm:t>
    </dgm:pt>
    <dgm:pt modelId="{5BB1C227-765A-4334-ABB5-EB810E0F319A}" type="parTrans" cxnId="{A6F64982-1501-4E85-AD71-70C6BB097C66}">
      <dgm:prSet/>
      <dgm:spPr/>
      <dgm:t>
        <a:bodyPr/>
        <a:lstStyle/>
        <a:p>
          <a:endParaRPr lang="zh-CN" altLang="en-US"/>
        </a:p>
      </dgm:t>
    </dgm:pt>
    <dgm:pt modelId="{D089D55F-4D4F-42E2-BF7A-707A0B414F6D}" type="sibTrans" cxnId="{A6F64982-1501-4E85-AD71-70C6BB097C66}">
      <dgm:prSet/>
      <dgm:spPr/>
      <dgm:t>
        <a:bodyPr/>
        <a:lstStyle/>
        <a:p>
          <a:endParaRPr lang="zh-CN" altLang="en-US"/>
        </a:p>
      </dgm:t>
    </dgm:pt>
    <dgm:pt modelId="{B249AE9C-1726-432C-9121-634E379CD263}">
      <dgm:prSet phldrT="[Text]" custT="1"/>
      <dgm:spPr/>
      <dgm:t>
        <a:bodyPr/>
        <a:lstStyle/>
        <a:p>
          <a:r>
            <a:rPr lang="zh-CN" altLang="en-US" sz="2400" dirty="0" smtClean="0"/>
            <a:t>会运用</a:t>
          </a:r>
          <a:r>
            <a:rPr lang="en-US" altLang="zh-CN" sz="2400" dirty="0" smtClean="0"/>
            <a:t>OP SIMULATOR</a:t>
          </a:r>
          <a:r>
            <a:rPr lang="zh-CN" altLang="en-US" sz="2400" dirty="0" smtClean="0"/>
            <a:t>常用基本命令</a:t>
          </a:r>
          <a:endParaRPr lang="zh-CN" altLang="en-US" sz="2400" dirty="0"/>
        </a:p>
      </dgm:t>
    </dgm:pt>
    <dgm:pt modelId="{3380D556-2840-4E17-A844-C01459B24A11}" type="parTrans" cxnId="{FD169C4C-9244-46EA-9A0F-74E99124D9F6}">
      <dgm:prSet/>
      <dgm:spPr/>
      <dgm:t>
        <a:bodyPr/>
        <a:lstStyle/>
        <a:p>
          <a:endParaRPr lang="zh-CN" altLang="en-US"/>
        </a:p>
      </dgm:t>
    </dgm:pt>
    <dgm:pt modelId="{B3B0A03F-BC3D-437E-A28F-640CA4F12477}" type="sibTrans" cxnId="{FD169C4C-9244-46EA-9A0F-74E99124D9F6}">
      <dgm:prSet/>
      <dgm:spPr/>
      <dgm:t>
        <a:bodyPr/>
        <a:lstStyle/>
        <a:p>
          <a:endParaRPr lang="zh-CN" altLang="en-US"/>
        </a:p>
      </dgm:t>
    </dgm:pt>
    <dgm:pt modelId="{49ACF876-77D3-44EF-B571-5143E2F0977B}">
      <dgm:prSet phldrT="[Text]" custT="1"/>
      <dgm:spPr/>
      <dgm:t>
        <a:bodyPr/>
        <a:lstStyle/>
        <a:p>
          <a:r>
            <a:rPr lang="zh-CN" altLang="en-US" sz="2400" dirty="0" smtClean="0"/>
            <a:t>会运用</a:t>
          </a:r>
          <a:r>
            <a:rPr lang="en-US" altLang="zh-CN" sz="2400" dirty="0" smtClean="0"/>
            <a:t>OP SIMULATOR</a:t>
          </a:r>
          <a:r>
            <a:rPr lang="zh-CN" altLang="en-US" sz="2400" dirty="0" smtClean="0"/>
            <a:t>常用基本命令，且会在</a:t>
          </a:r>
          <a:r>
            <a:rPr lang="en-US" altLang="zh-CN" sz="2400" dirty="0" smtClean="0"/>
            <a:t>OP</a:t>
          </a:r>
          <a:r>
            <a:rPr lang="zh-CN" altLang="en-US" sz="2400" dirty="0" smtClean="0"/>
            <a:t>历史日志里分析每种命令的代码含义</a:t>
          </a:r>
          <a:endParaRPr lang="zh-CN" altLang="en-US" sz="2400" dirty="0"/>
        </a:p>
      </dgm:t>
    </dgm:pt>
    <dgm:pt modelId="{3891E5CC-D615-4063-9EBF-A321F0650576}" type="parTrans" cxnId="{696652CD-B725-4779-BCF1-B1360931160C}">
      <dgm:prSet/>
      <dgm:spPr/>
      <dgm:t>
        <a:bodyPr/>
        <a:lstStyle/>
        <a:p>
          <a:endParaRPr lang="zh-CN" altLang="en-US"/>
        </a:p>
      </dgm:t>
    </dgm:pt>
    <dgm:pt modelId="{FFC2DC08-75FB-4EAD-AD15-03E3F70544B9}" type="sibTrans" cxnId="{696652CD-B725-4779-BCF1-B1360931160C}">
      <dgm:prSet/>
      <dgm:spPr/>
      <dgm:t>
        <a:bodyPr/>
        <a:lstStyle/>
        <a:p>
          <a:endParaRPr lang="zh-CN" altLang="en-US"/>
        </a:p>
      </dgm:t>
    </dgm:pt>
    <dgm:pt modelId="{A613FE5B-FD47-45E9-B156-D20255B44FD0}" type="pres">
      <dgm:prSet presAssocID="{B9914256-5F6E-4132-976F-F6C7E657262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3BD86601-6452-42AC-9F29-E88A73DEF0D5}" type="pres">
      <dgm:prSet presAssocID="{898712C1-5E1F-4656-B75C-82D760BF2B21}" presName="composite" presStyleCnt="0"/>
      <dgm:spPr/>
    </dgm:pt>
    <dgm:pt modelId="{085FAAED-264A-4FAA-A7B1-38F8C9CC7F1E}" type="pres">
      <dgm:prSet presAssocID="{898712C1-5E1F-4656-B75C-82D760BF2B21}" presName="LShape" presStyleLbl="alignNode1" presStyleIdx="0" presStyleCnt="5"/>
      <dgm:spPr/>
    </dgm:pt>
    <dgm:pt modelId="{6020FEAC-FCBD-477A-AACC-4069256AAB14}" type="pres">
      <dgm:prSet presAssocID="{898712C1-5E1F-4656-B75C-82D760BF2B21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4F0037-CFF7-4DAF-B210-5615CAAE4E94}" type="pres">
      <dgm:prSet presAssocID="{898712C1-5E1F-4656-B75C-82D760BF2B21}" presName="Triangle" presStyleLbl="alignNode1" presStyleIdx="1" presStyleCnt="5"/>
      <dgm:spPr/>
    </dgm:pt>
    <dgm:pt modelId="{FBB96D11-EA16-4650-84EF-A1754E48D296}" type="pres">
      <dgm:prSet presAssocID="{D089D55F-4D4F-42E2-BF7A-707A0B414F6D}" presName="sibTrans" presStyleCnt="0"/>
      <dgm:spPr/>
    </dgm:pt>
    <dgm:pt modelId="{9CF21FF8-C16B-4DE3-9EA6-B98B887E06B0}" type="pres">
      <dgm:prSet presAssocID="{D089D55F-4D4F-42E2-BF7A-707A0B414F6D}" presName="space" presStyleCnt="0"/>
      <dgm:spPr/>
    </dgm:pt>
    <dgm:pt modelId="{DFEB5223-90F3-4F5E-92BE-E778969E595D}" type="pres">
      <dgm:prSet presAssocID="{B249AE9C-1726-432C-9121-634E379CD263}" presName="composite" presStyleCnt="0"/>
      <dgm:spPr/>
    </dgm:pt>
    <dgm:pt modelId="{BBF9803C-B299-4821-B534-7C2E1F13E7A9}" type="pres">
      <dgm:prSet presAssocID="{B249AE9C-1726-432C-9121-634E379CD263}" presName="LShape" presStyleLbl="alignNode1" presStyleIdx="2" presStyleCnt="5"/>
      <dgm:spPr/>
    </dgm:pt>
    <dgm:pt modelId="{23F51CEA-D0BC-4C26-895A-9739B465C658}" type="pres">
      <dgm:prSet presAssocID="{B249AE9C-1726-432C-9121-634E379CD263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1EF491-F1F0-4921-BB94-2EFC4B1AC77F}" type="pres">
      <dgm:prSet presAssocID="{B249AE9C-1726-432C-9121-634E379CD263}" presName="Triangle" presStyleLbl="alignNode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5C12900F-7AAB-439E-909F-B0E65BD11101}" type="pres">
      <dgm:prSet presAssocID="{B3B0A03F-BC3D-437E-A28F-640CA4F12477}" presName="sibTrans" presStyleCnt="0"/>
      <dgm:spPr/>
    </dgm:pt>
    <dgm:pt modelId="{C9C8C55E-06B7-48F0-9164-46E85626345A}" type="pres">
      <dgm:prSet presAssocID="{B3B0A03F-BC3D-437E-A28F-640CA4F12477}" presName="space" presStyleCnt="0"/>
      <dgm:spPr/>
    </dgm:pt>
    <dgm:pt modelId="{27A82B82-FA7B-4229-8EAA-578729466C08}" type="pres">
      <dgm:prSet presAssocID="{49ACF876-77D3-44EF-B571-5143E2F0977B}" presName="composite" presStyleCnt="0"/>
      <dgm:spPr/>
    </dgm:pt>
    <dgm:pt modelId="{10C82C56-801D-4A00-B461-3CCB149A7D74}" type="pres">
      <dgm:prSet presAssocID="{49ACF876-77D3-44EF-B571-5143E2F0977B}" presName="LShape" presStyleLbl="alignNode1" presStyleIdx="4" presStyleCnt="5"/>
      <dgm:spPr/>
      <dgm:t>
        <a:bodyPr/>
        <a:lstStyle/>
        <a:p>
          <a:endParaRPr lang="zh-CN" altLang="en-US"/>
        </a:p>
      </dgm:t>
    </dgm:pt>
    <dgm:pt modelId="{C16D7091-8CAC-4093-ADE1-97D1BEC4C29E}" type="pres">
      <dgm:prSet presAssocID="{49ACF876-77D3-44EF-B571-5143E2F0977B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6153B82-E873-43FF-B2DF-492D113DC4DF}" type="presOf" srcId="{49ACF876-77D3-44EF-B571-5143E2F0977B}" destId="{C16D7091-8CAC-4093-ADE1-97D1BEC4C29E}" srcOrd="0" destOrd="0" presId="urn:microsoft.com/office/officeart/2009/3/layout/StepUpProcess"/>
    <dgm:cxn modelId="{0C552189-F2FB-46E0-97DE-CD75D3C9E46C}" type="presOf" srcId="{898712C1-5E1F-4656-B75C-82D760BF2B21}" destId="{6020FEAC-FCBD-477A-AACC-4069256AAB14}" srcOrd="0" destOrd="0" presId="urn:microsoft.com/office/officeart/2009/3/layout/StepUpProcess"/>
    <dgm:cxn modelId="{FD169C4C-9244-46EA-9A0F-74E99124D9F6}" srcId="{B9914256-5F6E-4132-976F-F6C7E6572629}" destId="{B249AE9C-1726-432C-9121-634E379CD263}" srcOrd="1" destOrd="0" parTransId="{3380D556-2840-4E17-A844-C01459B24A11}" sibTransId="{B3B0A03F-BC3D-437E-A28F-640CA4F12477}"/>
    <dgm:cxn modelId="{A6F64982-1501-4E85-AD71-70C6BB097C66}" srcId="{B9914256-5F6E-4132-976F-F6C7E6572629}" destId="{898712C1-5E1F-4656-B75C-82D760BF2B21}" srcOrd="0" destOrd="0" parTransId="{5BB1C227-765A-4334-ABB5-EB810E0F319A}" sibTransId="{D089D55F-4D4F-42E2-BF7A-707A0B414F6D}"/>
    <dgm:cxn modelId="{E9300900-B03D-4B4C-9105-7827D592BD6C}" type="presOf" srcId="{B9914256-5F6E-4132-976F-F6C7E6572629}" destId="{A613FE5B-FD47-45E9-B156-D20255B44FD0}" srcOrd="0" destOrd="0" presId="urn:microsoft.com/office/officeart/2009/3/layout/StepUpProcess"/>
    <dgm:cxn modelId="{8AA38773-DA5F-4854-9684-E2221F7238E7}" type="presOf" srcId="{B249AE9C-1726-432C-9121-634E379CD263}" destId="{23F51CEA-D0BC-4C26-895A-9739B465C658}" srcOrd="0" destOrd="0" presId="urn:microsoft.com/office/officeart/2009/3/layout/StepUpProcess"/>
    <dgm:cxn modelId="{696652CD-B725-4779-BCF1-B1360931160C}" srcId="{B9914256-5F6E-4132-976F-F6C7E6572629}" destId="{49ACF876-77D3-44EF-B571-5143E2F0977B}" srcOrd="2" destOrd="0" parTransId="{3891E5CC-D615-4063-9EBF-A321F0650576}" sibTransId="{FFC2DC08-75FB-4EAD-AD15-03E3F70544B9}"/>
    <dgm:cxn modelId="{3B805C8A-B7D3-40FD-B60C-6803C152EA4E}" type="presParOf" srcId="{A613FE5B-FD47-45E9-B156-D20255B44FD0}" destId="{3BD86601-6452-42AC-9F29-E88A73DEF0D5}" srcOrd="0" destOrd="0" presId="urn:microsoft.com/office/officeart/2009/3/layout/StepUpProcess"/>
    <dgm:cxn modelId="{621B13A8-4A93-4BA7-AD66-65A1498C7639}" type="presParOf" srcId="{3BD86601-6452-42AC-9F29-E88A73DEF0D5}" destId="{085FAAED-264A-4FAA-A7B1-38F8C9CC7F1E}" srcOrd="0" destOrd="0" presId="urn:microsoft.com/office/officeart/2009/3/layout/StepUpProcess"/>
    <dgm:cxn modelId="{49CFA804-5F8D-4A96-BA12-C75BAB6B33F4}" type="presParOf" srcId="{3BD86601-6452-42AC-9F29-E88A73DEF0D5}" destId="{6020FEAC-FCBD-477A-AACC-4069256AAB14}" srcOrd="1" destOrd="0" presId="urn:microsoft.com/office/officeart/2009/3/layout/StepUpProcess"/>
    <dgm:cxn modelId="{19C9586B-0A4F-423E-9562-B51BEFEAC019}" type="presParOf" srcId="{3BD86601-6452-42AC-9F29-E88A73DEF0D5}" destId="{9D4F0037-CFF7-4DAF-B210-5615CAAE4E94}" srcOrd="2" destOrd="0" presId="urn:microsoft.com/office/officeart/2009/3/layout/StepUpProcess"/>
    <dgm:cxn modelId="{04DF47B8-FCFC-4FC8-83FB-7532D2FCF4D5}" type="presParOf" srcId="{A613FE5B-FD47-45E9-B156-D20255B44FD0}" destId="{FBB96D11-EA16-4650-84EF-A1754E48D296}" srcOrd="1" destOrd="0" presId="urn:microsoft.com/office/officeart/2009/3/layout/StepUpProcess"/>
    <dgm:cxn modelId="{B6965883-4DDF-47A3-8AF0-5BD9E687A8F3}" type="presParOf" srcId="{FBB96D11-EA16-4650-84EF-A1754E48D296}" destId="{9CF21FF8-C16B-4DE3-9EA6-B98B887E06B0}" srcOrd="0" destOrd="0" presId="urn:microsoft.com/office/officeart/2009/3/layout/StepUpProcess"/>
    <dgm:cxn modelId="{B2652A86-9461-4718-B402-169E29F487B9}" type="presParOf" srcId="{A613FE5B-FD47-45E9-B156-D20255B44FD0}" destId="{DFEB5223-90F3-4F5E-92BE-E778969E595D}" srcOrd="2" destOrd="0" presId="urn:microsoft.com/office/officeart/2009/3/layout/StepUpProcess"/>
    <dgm:cxn modelId="{9DA07042-763A-4F7C-843B-164CD0732038}" type="presParOf" srcId="{DFEB5223-90F3-4F5E-92BE-E778969E595D}" destId="{BBF9803C-B299-4821-B534-7C2E1F13E7A9}" srcOrd="0" destOrd="0" presId="urn:microsoft.com/office/officeart/2009/3/layout/StepUpProcess"/>
    <dgm:cxn modelId="{6F7DFF49-F5B7-47C9-8E38-0F16A8861E67}" type="presParOf" srcId="{DFEB5223-90F3-4F5E-92BE-E778969E595D}" destId="{23F51CEA-D0BC-4C26-895A-9739B465C658}" srcOrd="1" destOrd="0" presId="urn:microsoft.com/office/officeart/2009/3/layout/StepUpProcess"/>
    <dgm:cxn modelId="{A737670E-550C-414A-BC17-5E0BE98E0224}" type="presParOf" srcId="{DFEB5223-90F3-4F5E-92BE-E778969E595D}" destId="{5A1EF491-F1F0-4921-BB94-2EFC4B1AC77F}" srcOrd="2" destOrd="0" presId="urn:microsoft.com/office/officeart/2009/3/layout/StepUpProcess"/>
    <dgm:cxn modelId="{444424DB-0498-4847-9BAC-FAE7B5E23CF2}" type="presParOf" srcId="{A613FE5B-FD47-45E9-B156-D20255B44FD0}" destId="{5C12900F-7AAB-439E-909F-B0E65BD11101}" srcOrd="3" destOrd="0" presId="urn:microsoft.com/office/officeart/2009/3/layout/StepUpProcess"/>
    <dgm:cxn modelId="{91906D9A-500F-4919-87CB-2FB03F227118}" type="presParOf" srcId="{5C12900F-7AAB-439E-909F-B0E65BD11101}" destId="{C9C8C55E-06B7-48F0-9164-46E85626345A}" srcOrd="0" destOrd="0" presId="urn:microsoft.com/office/officeart/2009/3/layout/StepUpProcess"/>
    <dgm:cxn modelId="{9084E9AB-9566-4882-B469-62A1D89752F2}" type="presParOf" srcId="{A613FE5B-FD47-45E9-B156-D20255B44FD0}" destId="{27A82B82-FA7B-4229-8EAA-578729466C08}" srcOrd="4" destOrd="0" presId="urn:microsoft.com/office/officeart/2009/3/layout/StepUpProcess"/>
    <dgm:cxn modelId="{848CECED-D98E-4C5D-A0C3-212C02ABA1FB}" type="presParOf" srcId="{27A82B82-FA7B-4229-8EAA-578729466C08}" destId="{10C82C56-801D-4A00-B461-3CCB149A7D74}" srcOrd="0" destOrd="0" presId="urn:microsoft.com/office/officeart/2009/3/layout/StepUpProcess"/>
    <dgm:cxn modelId="{79AECF55-7A62-4B39-8636-AB0CE77DED51}" type="presParOf" srcId="{27A82B82-FA7B-4229-8EAA-578729466C08}" destId="{C16D7091-8CAC-4093-ADE1-97D1BEC4C29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FAAED-264A-4FAA-A7B1-38F8C9CC7F1E}">
      <dsp:nvSpPr>
        <dsp:cNvPr id="0" name=""/>
        <dsp:cNvSpPr/>
      </dsp:nvSpPr>
      <dsp:spPr>
        <a:xfrm rot="5400000">
          <a:off x="507805" y="1770981"/>
          <a:ext cx="1519730" cy="252879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0FEAC-FCBD-477A-AACC-4069256AAB14}">
      <dsp:nvSpPr>
        <dsp:cNvPr id="0" name=""/>
        <dsp:cNvSpPr/>
      </dsp:nvSpPr>
      <dsp:spPr>
        <a:xfrm>
          <a:off x="254125" y="2526547"/>
          <a:ext cx="2283012" cy="2001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会设置打开端口。</a:t>
          </a:r>
          <a:endParaRPr lang="zh-CN" altLang="en-US" sz="2400" kern="1200" dirty="0"/>
        </a:p>
      </dsp:txBody>
      <dsp:txXfrm>
        <a:off x="254125" y="2526547"/>
        <a:ext cx="2283012" cy="2001194"/>
      </dsp:txXfrm>
    </dsp:sp>
    <dsp:sp modelId="{9D4F0037-CFF7-4DAF-B210-5615CAAE4E94}">
      <dsp:nvSpPr>
        <dsp:cNvPr id="0" name=""/>
        <dsp:cNvSpPr/>
      </dsp:nvSpPr>
      <dsp:spPr>
        <a:xfrm>
          <a:off x="2106380" y="1584808"/>
          <a:ext cx="430757" cy="43075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9803C-B299-4821-B534-7C2E1F13E7A9}">
      <dsp:nvSpPr>
        <dsp:cNvPr id="0" name=""/>
        <dsp:cNvSpPr/>
      </dsp:nvSpPr>
      <dsp:spPr>
        <a:xfrm rot="5400000">
          <a:off x="3302659" y="1079392"/>
          <a:ext cx="1519730" cy="252879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51CEA-D0BC-4C26-895A-9739B465C658}">
      <dsp:nvSpPr>
        <dsp:cNvPr id="0" name=""/>
        <dsp:cNvSpPr/>
      </dsp:nvSpPr>
      <dsp:spPr>
        <a:xfrm>
          <a:off x="3048978" y="1834957"/>
          <a:ext cx="2283012" cy="2001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会运用</a:t>
          </a:r>
          <a:r>
            <a:rPr lang="en-US" altLang="zh-CN" sz="2400" kern="1200" dirty="0" smtClean="0"/>
            <a:t>OP SIMULATOR</a:t>
          </a:r>
          <a:r>
            <a:rPr lang="zh-CN" altLang="en-US" sz="2400" kern="1200" dirty="0" smtClean="0"/>
            <a:t>常用基本命令</a:t>
          </a:r>
          <a:endParaRPr lang="zh-CN" altLang="en-US" sz="2400" kern="1200" dirty="0"/>
        </a:p>
      </dsp:txBody>
      <dsp:txXfrm>
        <a:off x="3048978" y="1834957"/>
        <a:ext cx="2283012" cy="2001194"/>
      </dsp:txXfrm>
    </dsp:sp>
    <dsp:sp modelId="{5A1EF491-F1F0-4921-BB94-2EFC4B1AC77F}">
      <dsp:nvSpPr>
        <dsp:cNvPr id="0" name=""/>
        <dsp:cNvSpPr/>
      </dsp:nvSpPr>
      <dsp:spPr>
        <a:xfrm>
          <a:off x="4901234" y="893219"/>
          <a:ext cx="430757" cy="430757"/>
        </a:xfrm>
        <a:prstGeom prst="triangle">
          <a:avLst>
            <a:gd name="adj" fmla="val 10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82C56-801D-4A00-B461-3CCB149A7D74}">
      <dsp:nvSpPr>
        <dsp:cNvPr id="0" name=""/>
        <dsp:cNvSpPr/>
      </dsp:nvSpPr>
      <dsp:spPr>
        <a:xfrm rot="5400000">
          <a:off x="6097512" y="387802"/>
          <a:ext cx="1519730" cy="252879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D7091-8CAC-4093-ADE1-97D1BEC4C29E}">
      <dsp:nvSpPr>
        <dsp:cNvPr id="0" name=""/>
        <dsp:cNvSpPr/>
      </dsp:nvSpPr>
      <dsp:spPr>
        <a:xfrm>
          <a:off x="5843831" y="1143368"/>
          <a:ext cx="2283012" cy="2001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会运用</a:t>
          </a:r>
          <a:r>
            <a:rPr lang="en-US" altLang="zh-CN" sz="2400" kern="1200" dirty="0" smtClean="0"/>
            <a:t>OP SIMULATOR</a:t>
          </a:r>
          <a:r>
            <a:rPr lang="zh-CN" altLang="en-US" sz="2400" kern="1200" dirty="0" smtClean="0"/>
            <a:t>常用基本命令，且会在</a:t>
          </a:r>
          <a:r>
            <a:rPr lang="en-US" altLang="zh-CN" sz="2400" kern="1200" dirty="0" smtClean="0"/>
            <a:t>OP</a:t>
          </a:r>
          <a:r>
            <a:rPr lang="zh-CN" altLang="en-US" sz="2400" kern="1200" dirty="0" smtClean="0"/>
            <a:t>历史日志里分析每种命令的代码含义</a:t>
          </a:r>
          <a:endParaRPr lang="zh-CN" altLang="en-US" sz="2400" kern="1200" dirty="0"/>
        </a:p>
      </dsp:txBody>
      <dsp:txXfrm>
        <a:off x="5843831" y="1143368"/>
        <a:ext cx="2283012" cy="2001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0FE12EA-914E-4332-AF3D-FFAC3979519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932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2950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512E7CC-49FD-4E3E-A898-DA94A2C7C90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356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684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56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3291" algn="l" defTabSz="913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951" algn="l" defTabSz="913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612" algn="l" defTabSz="913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270" algn="l" defTabSz="913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81F05-6D32-4945-AABF-DCF59D6A0A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14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82FF3-FCA9-4988-A723-9C9386119838}" type="slidenum">
              <a:rPr lang="it-IT"/>
              <a:pPr/>
              <a:t>2</a:t>
            </a:fld>
            <a:endParaRPr lang="it-IT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02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82FF3-FCA9-4988-A723-9C9386119838}" type="slidenum">
              <a:rPr lang="it-IT"/>
              <a:pPr/>
              <a:t>3</a:t>
            </a:fld>
            <a:endParaRPr lang="it-IT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41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82FF3-FCA9-4988-A723-9C9386119838}" type="slidenum">
              <a:rPr lang="it-IT"/>
              <a:pPr/>
              <a:t>4</a:t>
            </a:fld>
            <a:endParaRPr lang="it-IT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52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82FF3-FCA9-4988-A723-9C9386119838}" type="slidenum">
              <a:rPr lang="it-IT"/>
              <a:pPr/>
              <a:t>5</a:t>
            </a:fld>
            <a:endParaRPr lang="it-IT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37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82FF3-FCA9-4988-A723-9C9386119838}" type="slidenum">
              <a:rPr lang="it-IT"/>
              <a:pPr/>
              <a:t>6</a:t>
            </a:fld>
            <a:endParaRPr lang="it-IT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41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82FF3-FCA9-4988-A723-9C9386119838}" type="slidenum">
              <a:rPr lang="it-IT"/>
              <a:pPr/>
              <a:t>7</a:t>
            </a:fld>
            <a:endParaRPr lang="it-IT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4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82FF3-FCA9-4988-A723-9C9386119838}" type="slidenum">
              <a:rPr lang="it-IT"/>
              <a:pPr/>
              <a:t>8</a:t>
            </a:fld>
            <a:endParaRPr lang="it-IT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56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82FF3-FCA9-4988-A723-9C9386119838}" type="slidenum">
              <a:rPr lang="it-IT"/>
              <a:pPr/>
              <a:t>9</a:t>
            </a:fld>
            <a:endParaRPr lang="it-IT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02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6325"/>
            <a:ext cx="12196763" cy="308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Greadu\Desktop\LOGO_Desoutter_WE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5" y="6391275"/>
            <a:ext cx="15335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7913"/>
            <a:ext cx="122015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287" y="4251418"/>
            <a:ext cx="10366623" cy="1468986"/>
          </a:xfrm>
        </p:spPr>
        <p:txBody>
          <a:bodyPr/>
          <a:lstStyle>
            <a:lvl1pPr algn="ctr">
              <a:defRPr sz="4400" b="1"/>
            </a:lvl1pPr>
          </a:lstStyle>
          <a:p>
            <a:pPr lvl="0"/>
            <a:r>
              <a:rPr lang="fr-FR" noProof="0" smtClean="0"/>
              <a:t>Modifiez le style du titre</a:t>
            </a:r>
            <a:endParaRPr lang="en-US" noProof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552" y="5839939"/>
            <a:ext cx="8538071" cy="414772"/>
          </a:xfrm>
        </p:spPr>
        <p:txBody>
          <a:bodyPr/>
          <a:lstStyle>
            <a:lvl1pPr marL="0" indent="0" algn="ctr">
              <a:buFontTx/>
              <a:buNone/>
              <a:defRPr sz="2100"/>
            </a:lvl1pPr>
          </a:lstStyle>
          <a:p>
            <a:pPr lvl="0"/>
            <a:r>
              <a:rPr lang="fr-FR" noProof="0" smtClean="0"/>
              <a:t>Modifiez le style des sous-titres du masque</a:t>
            </a:r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77951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20D7E-8F52-42BA-9F04-9223569221E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91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97509" y="275075"/>
            <a:ext cx="2827919" cy="58529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10123" y="275075"/>
            <a:ext cx="8313575" cy="58529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91B12-4122-41BC-A33D-63C3244028D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8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609600" y="3895725"/>
            <a:ext cx="10975975" cy="114458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04164" tIns="52082" rIns="104164" bIns="52082" anchor="ctr"/>
          <a:lstStyle>
            <a:lvl1pPr defTabSz="1041400" eaLnBrk="0" hangingPunct="0">
              <a:defRPr sz="2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1041400" eaLnBrk="0" hangingPunct="0">
              <a:defRPr sz="2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1041400" eaLnBrk="0" hangingPunct="0">
              <a:defRPr sz="2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1041400" eaLnBrk="0" hangingPunct="0">
              <a:defRPr sz="2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1041400" eaLnBrk="0" hangingPunct="0">
              <a:defRPr sz="2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4400" b="1"/>
              <a:t>More Than Productivity</a:t>
            </a:r>
          </a:p>
        </p:txBody>
      </p:sp>
      <p:pic>
        <p:nvPicPr>
          <p:cNvPr id="3" name="Picture 2" descr="C:\Users\Greadu\Desktop\Communication Materials\Warning Not to be shared  __ Desoutter New LOGO\Logo for Power Point\LOGO_Desoutter_W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8" y="2068513"/>
            <a:ext cx="83693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73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4942C-28DC-4A41-A03A-90C43ACD5EA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7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169" y="4408399"/>
            <a:ext cx="10366623" cy="136241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169" y="2907736"/>
            <a:ext cx="10366623" cy="150067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658" indent="0">
              <a:buNone/>
              <a:defRPr sz="1800"/>
            </a:lvl2pPr>
            <a:lvl3pPr marL="913317" indent="0">
              <a:buNone/>
              <a:defRPr sz="1500"/>
            </a:lvl3pPr>
            <a:lvl4pPr marL="1369977" indent="0">
              <a:buNone/>
              <a:defRPr sz="1400"/>
            </a:lvl4pPr>
            <a:lvl5pPr marL="1826636" indent="0">
              <a:buNone/>
              <a:defRPr sz="1400"/>
            </a:lvl5pPr>
            <a:lvl6pPr marL="2283291" indent="0">
              <a:buNone/>
              <a:defRPr sz="1400"/>
            </a:lvl6pPr>
            <a:lvl7pPr marL="2739951" indent="0">
              <a:buNone/>
              <a:defRPr sz="1400"/>
            </a:lvl7pPr>
            <a:lvl8pPr marL="3196612" indent="0">
              <a:buNone/>
              <a:defRPr sz="1400"/>
            </a:lvl8pPr>
            <a:lvl9pPr marL="365327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CC855-9C37-4F32-8539-F6FBD542665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69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0130" y="1600050"/>
            <a:ext cx="5400565" cy="452793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84489" y="1600050"/>
            <a:ext cx="5400566" cy="452793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99D46-B482-4FAB-841D-E788D19ADA7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49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0132" y="275083"/>
            <a:ext cx="10974933" cy="114350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0122" y="1535241"/>
            <a:ext cx="5387892" cy="6394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658" indent="0">
              <a:buNone/>
              <a:defRPr sz="2000" b="1"/>
            </a:lvl2pPr>
            <a:lvl3pPr marL="913317" indent="0">
              <a:buNone/>
              <a:defRPr sz="1800" b="1"/>
            </a:lvl3pPr>
            <a:lvl4pPr marL="1369977" indent="0">
              <a:buNone/>
              <a:defRPr sz="1500" b="1"/>
            </a:lvl4pPr>
            <a:lvl5pPr marL="1826636" indent="0">
              <a:buNone/>
              <a:defRPr sz="1500" b="1"/>
            </a:lvl5pPr>
            <a:lvl6pPr marL="2283291" indent="0">
              <a:buNone/>
              <a:defRPr sz="1500" b="1"/>
            </a:lvl6pPr>
            <a:lvl7pPr marL="2739951" indent="0">
              <a:buNone/>
              <a:defRPr sz="1500" b="1"/>
            </a:lvl7pPr>
            <a:lvl8pPr marL="3196612" indent="0">
              <a:buNone/>
              <a:defRPr sz="1500" b="1"/>
            </a:lvl8pPr>
            <a:lvl9pPr marL="3653270" indent="0">
              <a:buNone/>
              <a:defRPr sz="15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0122" y="2174675"/>
            <a:ext cx="5387892" cy="3953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5362" y="1535241"/>
            <a:ext cx="5389703" cy="6394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658" indent="0">
              <a:buNone/>
              <a:defRPr sz="2000" b="1"/>
            </a:lvl2pPr>
            <a:lvl3pPr marL="913317" indent="0">
              <a:buNone/>
              <a:defRPr sz="1800" b="1"/>
            </a:lvl3pPr>
            <a:lvl4pPr marL="1369977" indent="0">
              <a:buNone/>
              <a:defRPr sz="1500" b="1"/>
            </a:lvl4pPr>
            <a:lvl5pPr marL="1826636" indent="0">
              <a:buNone/>
              <a:defRPr sz="1500" b="1"/>
            </a:lvl5pPr>
            <a:lvl6pPr marL="2283291" indent="0">
              <a:buNone/>
              <a:defRPr sz="1500" b="1"/>
            </a:lvl6pPr>
            <a:lvl7pPr marL="2739951" indent="0">
              <a:buNone/>
              <a:defRPr sz="1500" b="1"/>
            </a:lvl7pPr>
            <a:lvl8pPr marL="3196612" indent="0">
              <a:buNone/>
              <a:defRPr sz="1500" b="1"/>
            </a:lvl8pPr>
            <a:lvl9pPr marL="3653270" indent="0">
              <a:buNone/>
              <a:defRPr sz="15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5362" y="2174675"/>
            <a:ext cx="5389703" cy="3953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17F1B-8652-49C4-93F8-3B301484996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46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45A77-0FEE-4ACD-A200-3286416E900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82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22815-75E4-454E-AE07-B195994811E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86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0129" y="273635"/>
            <a:ext cx="4011953" cy="116222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8722" y="273635"/>
            <a:ext cx="6816336" cy="5854341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0129" y="1435870"/>
            <a:ext cx="4011953" cy="4692113"/>
          </a:xfrm>
        </p:spPr>
        <p:txBody>
          <a:bodyPr/>
          <a:lstStyle>
            <a:lvl1pPr marL="0" indent="0">
              <a:buNone/>
              <a:defRPr sz="1400"/>
            </a:lvl1pPr>
            <a:lvl2pPr marL="456658" indent="0">
              <a:buNone/>
              <a:defRPr sz="1200"/>
            </a:lvl2pPr>
            <a:lvl3pPr marL="913317" indent="0">
              <a:buNone/>
              <a:defRPr sz="1000"/>
            </a:lvl3pPr>
            <a:lvl4pPr marL="1369977" indent="0">
              <a:buNone/>
              <a:defRPr sz="1000"/>
            </a:lvl4pPr>
            <a:lvl5pPr marL="1826636" indent="0">
              <a:buNone/>
              <a:defRPr sz="1000"/>
            </a:lvl5pPr>
            <a:lvl6pPr marL="2283291" indent="0">
              <a:buNone/>
              <a:defRPr sz="1000"/>
            </a:lvl6pPr>
            <a:lvl7pPr marL="2739951" indent="0">
              <a:buNone/>
              <a:defRPr sz="1000"/>
            </a:lvl7pPr>
            <a:lvl8pPr marL="3196612" indent="0">
              <a:buNone/>
              <a:defRPr sz="1000"/>
            </a:lvl8pPr>
            <a:lvl9pPr marL="365327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39FB7-C1AE-482C-AD56-2F311453CC4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35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800" y="4801568"/>
            <a:ext cx="7317829" cy="5674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800" y="613525"/>
            <a:ext cx="7317829" cy="4114601"/>
          </a:xfrm>
        </p:spPr>
        <p:txBody>
          <a:bodyPr/>
          <a:lstStyle>
            <a:lvl1pPr marL="0" indent="0">
              <a:buNone/>
              <a:defRPr sz="3200"/>
            </a:lvl1pPr>
            <a:lvl2pPr marL="456658" indent="0">
              <a:buNone/>
              <a:defRPr sz="2900"/>
            </a:lvl2pPr>
            <a:lvl3pPr marL="913317" indent="0">
              <a:buNone/>
              <a:defRPr sz="2400"/>
            </a:lvl3pPr>
            <a:lvl4pPr marL="1369977" indent="0">
              <a:buNone/>
              <a:defRPr sz="2000"/>
            </a:lvl4pPr>
            <a:lvl5pPr marL="1826636" indent="0">
              <a:buNone/>
              <a:defRPr sz="2000"/>
            </a:lvl5pPr>
            <a:lvl6pPr marL="2283291" indent="0">
              <a:buNone/>
              <a:defRPr sz="2000"/>
            </a:lvl6pPr>
            <a:lvl7pPr marL="2739951" indent="0">
              <a:buNone/>
              <a:defRPr sz="2000"/>
            </a:lvl7pPr>
            <a:lvl8pPr marL="3196612" indent="0">
              <a:buNone/>
              <a:defRPr sz="2000"/>
            </a:lvl8pPr>
            <a:lvl9pPr marL="365327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800" y="5369000"/>
            <a:ext cx="7317829" cy="805062"/>
          </a:xfrm>
        </p:spPr>
        <p:txBody>
          <a:bodyPr/>
          <a:lstStyle>
            <a:lvl1pPr marL="0" indent="0">
              <a:buNone/>
              <a:defRPr sz="1400"/>
            </a:lvl1pPr>
            <a:lvl2pPr marL="456658" indent="0">
              <a:buNone/>
              <a:defRPr sz="1200"/>
            </a:lvl2pPr>
            <a:lvl3pPr marL="913317" indent="0">
              <a:buNone/>
              <a:defRPr sz="1000"/>
            </a:lvl3pPr>
            <a:lvl4pPr marL="1369977" indent="0">
              <a:buNone/>
              <a:defRPr sz="1000"/>
            </a:lvl4pPr>
            <a:lvl5pPr marL="1826636" indent="0">
              <a:buNone/>
              <a:defRPr sz="1000"/>
            </a:lvl5pPr>
            <a:lvl6pPr marL="2283291" indent="0">
              <a:buNone/>
              <a:defRPr sz="1000"/>
            </a:lvl6pPr>
            <a:lvl7pPr marL="2739951" indent="0">
              <a:buNone/>
              <a:defRPr sz="1000"/>
            </a:lvl7pPr>
            <a:lvl8pPr marL="3196612" indent="0">
              <a:buNone/>
              <a:defRPr sz="1000"/>
            </a:lvl8pPr>
            <a:lvl9pPr marL="365327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55BB2-4528-4BA4-9F20-289C39E916C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63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2738" y="274638"/>
            <a:ext cx="10342562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5975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Cliquez pour modifier les styles du texte du masque</a:t>
            </a:r>
          </a:p>
          <a:p>
            <a:pPr lvl="1"/>
            <a:r>
              <a:rPr lang="en-US" altLang="en-US" smtClean="0"/>
              <a:t>Deuxième niveau</a:t>
            </a:r>
          </a:p>
          <a:p>
            <a:pPr lvl="2"/>
            <a:r>
              <a:rPr lang="en-US" altLang="en-US" smtClean="0"/>
              <a:t>Troisième niveau</a:t>
            </a:r>
          </a:p>
          <a:p>
            <a:pPr lvl="3"/>
            <a:r>
              <a:rPr lang="en-US" altLang="en-US" smtClean="0"/>
              <a:t>Quatrième niveau</a:t>
            </a:r>
          </a:p>
          <a:p>
            <a:pPr lvl="4"/>
            <a:r>
              <a:rPr lang="en-US" altLang="en-US" smtClean="0"/>
              <a:t>Cinquième niveau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6813"/>
            <a:ext cx="3863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b" anchorCtr="0" compatLnSpc="1">
            <a:prstTxWarp prst="textNoShape">
              <a:avLst/>
            </a:prstTxWarp>
          </a:bodyPr>
          <a:lstStyle>
            <a:lvl1pPr algn="ctr" defTabSz="1041753">
              <a:defRPr sz="15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5313" y="6238875"/>
            <a:ext cx="2847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164" tIns="52082" rIns="104164" bIns="52082" numCol="1" anchor="b" anchorCtr="0" compatLnSpc="1">
            <a:prstTxWarp prst="textNoShape">
              <a:avLst/>
            </a:prstTxWarp>
          </a:bodyPr>
          <a:lstStyle>
            <a:lvl1pPr defTabSz="1041753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3B00B2E-A255-47BC-8334-0819AA3A930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pic>
        <p:nvPicPr>
          <p:cNvPr id="2" name="Picture 2" descr="C:\Users\Greadu\Desktop\LOGO_Desoutter_WEB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5" y="6391275"/>
            <a:ext cx="15335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60" r:id="rId1"/>
    <p:sldLayoutId id="2147484850" r:id="rId2"/>
    <p:sldLayoutId id="2147484851" r:id="rId3"/>
    <p:sldLayoutId id="2147484852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9" r:id="rId11"/>
    <p:sldLayoutId id="21474848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414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defTabSz="10414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l" defTabSz="10414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l" defTabSz="10414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l" defTabSz="10414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456658" algn="l" defTabSz="1041753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6pPr>
      <a:lvl7pPr marL="913317" algn="l" defTabSz="1041753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7pPr>
      <a:lvl8pPr marL="1369977" algn="l" defTabSz="1041753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8pPr>
      <a:lvl9pPr marL="1826636" algn="l" defTabSz="1041753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9pPr>
    </p:titleStyle>
    <p:bodyStyle>
      <a:lvl1pPr marL="388938" indent="-388938" algn="l" defTabSz="1041400" rtl="0" eaLnBrk="1" fontAlgn="base" hangingPunct="1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846138" indent="-323850" algn="l" defTabSz="1041400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301750" indent="-258763" algn="l" defTabSz="1041400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822450" indent="-258763" algn="l" defTabSz="1041400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341563" indent="-257175" algn="l" defTabSz="1041400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2798619" indent="-258456" algn="l" defTabSz="1041753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3255279" indent="-258456" algn="l" defTabSz="1041753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3711938" indent="-258456" algn="l" defTabSz="1041753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4168599" indent="-258456" algn="l" defTabSz="1041753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58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317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977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636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291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951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612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270" algn="l" defTabSz="9133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926978" y="4716325"/>
            <a:ext cx="10366623" cy="1468986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如何调试开放协议</a:t>
            </a:r>
            <a:r>
              <a:rPr lang="en-US" altLang="zh-CN" sz="4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4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CN" sz="2800" i="1" dirty="0" smtClean="0">
                <a:latin typeface="Arial" pitchFamily="34" charset="0"/>
                <a:cs typeface="Arial" pitchFamily="34" charset="0"/>
              </a:rPr>
              <a:t>June 27, 2016  Davis Zhou</a:t>
            </a:r>
            <a:endParaRPr lang="fr-FR" sz="24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72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3943" y="171607"/>
            <a:ext cx="10342562" cy="803275"/>
          </a:xfrm>
        </p:spPr>
        <p:txBody>
          <a:bodyPr/>
          <a:lstStyle/>
          <a:p>
            <a:r>
              <a:rPr lang="zh-CN" altLang="en-US" dirty="0" smtClean="0"/>
              <a:t>调试过程中四种不同的阶段</a:t>
            </a:r>
            <a:endParaRPr lang="fr-FR" dirty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1720874" y="6238870"/>
            <a:ext cx="2265406" cy="476701"/>
          </a:xfrm>
        </p:spPr>
        <p:txBody>
          <a:bodyPr/>
          <a:lstStyle/>
          <a:p>
            <a:fld id="{A8BF0D8D-799D-4E76-906F-CE67443E9FB6}" type="slidenum">
              <a:rPr lang="fr-FR"/>
              <a:pPr/>
              <a:t>2</a:t>
            </a:fld>
            <a:endParaRPr lang="fr-FR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9140209"/>
              </p:ext>
            </p:extLst>
          </p:nvPr>
        </p:nvGraphicFramePr>
        <p:xfrm>
          <a:off x="332518" y="2484161"/>
          <a:ext cx="8130117" cy="5420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L-Shape 13"/>
          <p:cNvSpPr/>
          <p:nvPr/>
        </p:nvSpPr>
        <p:spPr>
          <a:xfrm rot="5400000">
            <a:off x="9099828" y="2348276"/>
            <a:ext cx="1519730" cy="2528797"/>
          </a:xfrm>
          <a:prstGeom prst="corner">
            <a:avLst>
              <a:gd name="adj1" fmla="val 16120"/>
              <a:gd name="adj2" fmla="val 1611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Isosceles Triangle 14"/>
          <p:cNvSpPr/>
          <p:nvPr/>
        </p:nvSpPr>
        <p:spPr>
          <a:xfrm>
            <a:off x="8031878" y="2637430"/>
            <a:ext cx="430757" cy="430757"/>
          </a:xfrm>
          <a:prstGeom prst="triangle">
            <a:avLst>
              <a:gd name="adj" fmla="val 100000"/>
            </a:avLst>
          </a:prstGeom>
          <a:blipFill rotWithShape="0">
            <a:blip r:embed="rId8"/>
            <a:stretch>
              <a:fillRect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9052562" y="3404925"/>
            <a:ext cx="27551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除熟练运用</a:t>
            </a:r>
            <a:r>
              <a:rPr lang="en-US" altLang="zh-CN" sz="2400" dirty="0" smtClean="0"/>
              <a:t>SIMULATOR,</a:t>
            </a:r>
            <a:r>
              <a:rPr lang="zh-CN" altLang="en-US" sz="2400" dirty="0" smtClean="0"/>
              <a:t>还会利用</a:t>
            </a:r>
            <a:r>
              <a:rPr lang="en-US" altLang="zh-CN" sz="2400" dirty="0" smtClean="0"/>
              <a:t>WIRESHARK CAPTURER</a:t>
            </a:r>
            <a:r>
              <a:rPr lang="zh-CN" altLang="en-US" sz="2400" dirty="0" smtClean="0"/>
              <a:t>分析最基本的日志，还可以用网络调试助手模拟</a:t>
            </a:r>
            <a:endParaRPr lang="zh-CN" alt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956549" y="3404925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</a:t>
            </a:r>
            <a:endParaRPr lang="en-US" altLang="zh-CN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3891" y="268526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2</a:t>
            </a:r>
            <a:endParaRPr lang="en-US" altLang="zh-CN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84926" y="202249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3</a:t>
            </a:r>
            <a:endParaRPr lang="en-US" altLang="zh-CN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71267" y="126785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4</a:t>
            </a:r>
            <a:endParaRPr lang="en-US" altLang="zh-CN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48748" y="990515"/>
            <a:ext cx="29801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TARGET</a:t>
            </a:r>
            <a:endParaRPr lang="en-US" altLang="zh-C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6784926" y="1344491"/>
            <a:ext cx="2359074" cy="48386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8584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3943" y="171607"/>
            <a:ext cx="10342562" cy="803275"/>
          </a:xfrm>
        </p:spPr>
        <p:txBody>
          <a:bodyPr/>
          <a:lstStyle/>
          <a:p>
            <a:r>
              <a:rPr lang="zh-CN" altLang="en-US" dirty="0" smtClean="0"/>
              <a:t>会使用</a:t>
            </a:r>
            <a:r>
              <a:rPr lang="en-US" altLang="zh-CN" dirty="0" smtClean="0"/>
              <a:t>OP SIMULATOR</a:t>
            </a:r>
            <a:endParaRPr lang="fr-FR" dirty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1720874" y="6238870"/>
            <a:ext cx="2265406" cy="476701"/>
          </a:xfrm>
        </p:spPr>
        <p:txBody>
          <a:bodyPr/>
          <a:lstStyle/>
          <a:p>
            <a:fld id="{A8BF0D8D-799D-4E76-906F-CE67443E9FB6}" type="slidenum">
              <a:rPr lang="fr-FR"/>
              <a:pPr/>
              <a:t>3</a:t>
            </a:fld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43" y="792646"/>
            <a:ext cx="4719521" cy="5922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83965" y="1166191"/>
            <a:ext cx="39677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，输入服务端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，输入端口号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，建立端口连接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，建立通讯开始（</a:t>
            </a:r>
            <a:r>
              <a:rPr lang="en-US" altLang="zh-CN" dirty="0" smtClean="0"/>
              <a:t>MID001</a:t>
            </a:r>
            <a:r>
              <a:rPr lang="zh-CN" altLang="en-US" dirty="0" smtClean="0"/>
              <a:t>））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6940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3943" y="171607"/>
            <a:ext cx="10342562" cy="803275"/>
          </a:xfrm>
        </p:spPr>
        <p:txBody>
          <a:bodyPr/>
          <a:lstStyle/>
          <a:p>
            <a:r>
              <a:rPr lang="zh-CN" altLang="en-US" dirty="0" smtClean="0"/>
              <a:t>常见命令的报文</a:t>
            </a:r>
            <a:endParaRPr lang="fr-FR" dirty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1720874" y="6238870"/>
            <a:ext cx="2265406" cy="476701"/>
          </a:xfrm>
        </p:spPr>
        <p:txBody>
          <a:bodyPr/>
          <a:lstStyle/>
          <a:p>
            <a:fld id="{A8BF0D8D-799D-4E76-906F-CE67443E9FB6}" type="slidenum">
              <a:rPr lang="fr-FR"/>
              <a:pPr/>
              <a:t>4</a:t>
            </a:fld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4882"/>
            <a:ext cx="6038850" cy="4486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2069756"/>
            <a:ext cx="6244031" cy="42936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40835" y="974882"/>
            <a:ext cx="5840060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每个报文都有报文头，数据区域，报文尾，严格</a:t>
            </a:r>
            <a:endParaRPr lang="en-US" altLang="zh-CN" dirty="0" smtClean="0"/>
          </a:p>
          <a:p>
            <a:r>
              <a:rPr lang="zh-CN" altLang="en-US" dirty="0" smtClean="0"/>
              <a:t>按照其所定义的字节和相关的字符来进行通讯，</a:t>
            </a:r>
            <a:endParaRPr lang="en-US" altLang="zh-CN" dirty="0" smtClean="0"/>
          </a:p>
          <a:p>
            <a:r>
              <a:rPr lang="zh-CN" altLang="en-US" dirty="0"/>
              <a:t>下面</a:t>
            </a:r>
            <a:r>
              <a:rPr lang="zh-CN" altLang="en-US" dirty="0" smtClean="0"/>
              <a:t>是</a:t>
            </a:r>
            <a:r>
              <a:rPr lang="en-US" altLang="zh-CN" dirty="0" smtClean="0"/>
              <a:t>MID060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5831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3943" y="171607"/>
            <a:ext cx="10342562" cy="803275"/>
          </a:xfrm>
        </p:spPr>
        <p:txBody>
          <a:bodyPr/>
          <a:lstStyle/>
          <a:p>
            <a:r>
              <a:rPr lang="zh-CN" altLang="en-US" dirty="0" smtClean="0"/>
              <a:t>常见通讯流程示例（采集结果）</a:t>
            </a:r>
            <a:endParaRPr lang="fr-FR" dirty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1720874" y="6238870"/>
            <a:ext cx="2265406" cy="476701"/>
          </a:xfrm>
        </p:spPr>
        <p:txBody>
          <a:bodyPr/>
          <a:lstStyle/>
          <a:p>
            <a:fld id="{A8BF0D8D-799D-4E76-906F-CE67443E9FB6}" type="slidenum">
              <a:rPr lang="fr-FR"/>
              <a:pPr/>
              <a:t>5</a:t>
            </a:fld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5499" y="1308326"/>
            <a:ext cx="9301910" cy="4597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1" y="1969285"/>
            <a:ext cx="5257800" cy="288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583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3943" y="171607"/>
            <a:ext cx="10342562" cy="803275"/>
          </a:xfrm>
        </p:spPr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OP SIMULATOR</a:t>
            </a:r>
            <a:r>
              <a:rPr lang="zh-CN" altLang="en-US" dirty="0" smtClean="0"/>
              <a:t>日志分析数据（记事本易于管理）</a:t>
            </a:r>
            <a:endParaRPr lang="fr-FR" dirty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1720874" y="6238870"/>
            <a:ext cx="2265406" cy="476701"/>
          </a:xfrm>
        </p:spPr>
        <p:txBody>
          <a:bodyPr/>
          <a:lstStyle/>
          <a:p>
            <a:fld id="{A8BF0D8D-799D-4E76-906F-CE67443E9FB6}" type="slidenum">
              <a:rPr lang="fr-FR"/>
              <a:pPr/>
              <a:t>6</a:t>
            </a:fld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72" y="1143000"/>
            <a:ext cx="11187104" cy="47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732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3943" y="171607"/>
            <a:ext cx="10342562" cy="803275"/>
          </a:xfrm>
        </p:spPr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WIRESHARK CAPTURER</a:t>
            </a:r>
            <a:r>
              <a:rPr lang="zh-CN" altLang="en-US" dirty="0" smtClean="0"/>
              <a:t>采集网络日志（不仅是</a:t>
            </a:r>
            <a:r>
              <a:rPr lang="en-US" altLang="zh-CN" dirty="0" smtClean="0"/>
              <a:t>OP</a:t>
            </a:r>
            <a:r>
              <a:rPr lang="zh-CN" altLang="en-US" dirty="0" smtClean="0"/>
              <a:t>，也适用于其他网络诊断如无线网络）</a:t>
            </a:r>
            <a:endParaRPr lang="fr-FR" dirty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1720874" y="6238870"/>
            <a:ext cx="2265406" cy="476701"/>
          </a:xfrm>
        </p:spPr>
        <p:txBody>
          <a:bodyPr/>
          <a:lstStyle/>
          <a:p>
            <a:fld id="{A8BF0D8D-799D-4E76-906F-CE67443E9FB6}" type="slidenum">
              <a:rPr lang="fr-FR"/>
              <a:pPr/>
              <a:t>7</a:t>
            </a:fld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56" y="1438521"/>
            <a:ext cx="10721149" cy="34171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993105"/>
            <a:ext cx="996779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设置简单：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）插入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）设置</a:t>
            </a:r>
            <a:r>
              <a:rPr lang="en-US" altLang="zh-CN" dirty="0" smtClean="0"/>
              <a:t>CVI3 NETWORK LOGS CAPTURE</a:t>
            </a:r>
            <a:r>
              <a:rPr lang="zh-CN" altLang="en-US" dirty="0" smtClean="0"/>
              <a:t>， 端口号要过滤为</a:t>
            </a:r>
            <a:r>
              <a:rPr lang="en-US" altLang="zh-CN" dirty="0" smtClean="0"/>
              <a:t>4545</a:t>
            </a:r>
            <a:r>
              <a:rPr lang="zh-CN" altLang="en-US" dirty="0" smtClean="0"/>
              <a:t>，单网络默认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）点击开始捕获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）停止捕获，拔出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2698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3943" y="171607"/>
            <a:ext cx="10342562" cy="803275"/>
          </a:xfrm>
        </p:spPr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WIRESHARK </a:t>
            </a:r>
            <a:r>
              <a:rPr lang="zh-CN" altLang="en-US" dirty="0" smtClean="0"/>
              <a:t>软件分析网络日志（看起来很专业）</a:t>
            </a:r>
            <a:endParaRPr lang="fr-FR" dirty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1720874" y="6238870"/>
            <a:ext cx="2265406" cy="476701"/>
          </a:xfrm>
        </p:spPr>
        <p:txBody>
          <a:bodyPr/>
          <a:lstStyle/>
          <a:p>
            <a:fld id="{A8BF0D8D-799D-4E76-906F-CE67443E9FB6}" type="slidenum">
              <a:rPr lang="fr-FR"/>
              <a:pPr/>
              <a:t>8</a:t>
            </a:fld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161111" y="5465152"/>
            <a:ext cx="11585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TIPS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r>
              <a:rPr lang="zh-CN" altLang="en-US" sz="1800" dirty="0" smtClean="0"/>
              <a:t>这里可以打开日志，进行基本的分析，比如看到链路层网络层，可以看到数据字节长度，甚至可以</a:t>
            </a:r>
            <a:endParaRPr lang="en-US" altLang="zh-CN" sz="1800" dirty="0" smtClean="0"/>
          </a:p>
          <a:p>
            <a:r>
              <a:rPr lang="zh-CN" altLang="en-US" sz="1800" dirty="0" smtClean="0"/>
              <a:t>直接查看是否收到线体商的命令（这里比如来自</a:t>
            </a:r>
            <a:r>
              <a:rPr lang="en-US" altLang="zh-CN" sz="1800" dirty="0" smtClean="0"/>
              <a:t>192.168.5.201</a:t>
            </a:r>
            <a:r>
              <a:rPr lang="zh-CN" altLang="en-US" sz="1800" dirty="0" smtClean="0"/>
              <a:t>发送的</a:t>
            </a:r>
            <a:r>
              <a:rPr lang="en-US" altLang="zh-CN" sz="1800" dirty="0" smtClean="0"/>
              <a:t>20</a:t>
            </a:r>
            <a:r>
              <a:rPr lang="zh-CN" altLang="en-US" sz="1800" dirty="0" smtClean="0"/>
              <a:t>字节的</a:t>
            </a:r>
            <a:r>
              <a:rPr lang="en-US" altLang="zh-CN" sz="1800" dirty="0" smtClean="0"/>
              <a:t>MID001,</a:t>
            </a:r>
            <a:r>
              <a:rPr lang="zh-CN" altLang="en-US" sz="1800" smtClean="0"/>
              <a:t>实际应该是</a:t>
            </a:r>
            <a:r>
              <a:rPr lang="en-US" altLang="zh-CN" sz="1800" dirty="0" smtClean="0"/>
              <a:t>21</a:t>
            </a:r>
            <a:r>
              <a:rPr lang="zh-CN" altLang="en-US" sz="1800" dirty="0" smtClean="0"/>
              <a:t>个字节），</a:t>
            </a:r>
            <a:endParaRPr lang="en-US" altLang="zh-CN" sz="1800" dirty="0" smtClean="0"/>
          </a:p>
          <a:p>
            <a:r>
              <a:rPr lang="zh-CN" altLang="en-US" sz="1800" dirty="0" smtClean="0"/>
              <a:t>对于复杂的我们也可以直接发给国外分析，，因为大部分信息的分析需要获得软件工程师的支持！</a:t>
            </a:r>
            <a:endParaRPr lang="zh-CN" alt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1" y="801590"/>
            <a:ext cx="11538285" cy="456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626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3943" y="171607"/>
            <a:ext cx="10342562" cy="803275"/>
          </a:xfrm>
        </p:spPr>
        <p:txBody>
          <a:bodyPr/>
          <a:lstStyle/>
          <a:p>
            <a:r>
              <a:rPr lang="zh-CN" altLang="en-US" dirty="0" smtClean="0"/>
              <a:t>网络调试助手</a:t>
            </a:r>
            <a:endParaRPr lang="fr-FR" dirty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1720874" y="6238870"/>
            <a:ext cx="2265406" cy="476701"/>
          </a:xfrm>
        </p:spPr>
        <p:txBody>
          <a:bodyPr/>
          <a:lstStyle/>
          <a:p>
            <a:fld id="{A8BF0D8D-799D-4E76-906F-CE67443E9FB6}" type="slidenum">
              <a:rPr lang="fr-FR"/>
              <a:pPr/>
              <a:t>9</a:t>
            </a:fld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385715" y="583088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TIPS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r>
              <a:rPr lang="zh-CN" altLang="en-US" sz="1800" dirty="0"/>
              <a:t>还</a:t>
            </a:r>
            <a:r>
              <a:rPr lang="zh-CN" altLang="en-US" sz="1800" dirty="0" smtClean="0"/>
              <a:t>可以利用网络调试助手来模拟调试</a:t>
            </a:r>
            <a:endParaRPr lang="zh-CN" alt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280" y="584498"/>
            <a:ext cx="5665441" cy="524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797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outter Industrial Tools">
  <a:themeElements>
    <a:clrScheme name="~806481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FF3300"/>
      </a:folHlink>
    </a:clrScheme>
    <a:fontScheme name="~80648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~806481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806481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806481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806481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806481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806481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806481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Desoutter Industrial Tools</Template>
  <TotalTime>489</TotalTime>
  <Words>336</Words>
  <Application>Microsoft Office PowerPoint</Application>
  <PresentationFormat>自定义</PresentationFormat>
  <Paragraphs>53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Arial</vt:lpstr>
      <vt:lpstr>Desoutter Industrial Tools</vt:lpstr>
      <vt:lpstr>如何调试开放协议 June 27, 2016  Davis Zhou</vt:lpstr>
      <vt:lpstr>调试过程中四种不同的阶段</vt:lpstr>
      <vt:lpstr>会使用OP SIMULATOR</vt:lpstr>
      <vt:lpstr>常见命令的报文</vt:lpstr>
      <vt:lpstr>常见通讯流程示例（采集结果）</vt:lpstr>
      <vt:lpstr>利用OP SIMULATOR日志分析数据（记事本易于管理）</vt:lpstr>
      <vt:lpstr>利用WIRESHARK CAPTURER采集网络日志（不仅是OP，也适用于其他网络诊断如无线网络）</vt:lpstr>
      <vt:lpstr>利用WIRESHARK 软件分析网络日志（看起来很专业）</vt:lpstr>
      <vt:lpstr>网络调试助手</vt:lpstr>
      <vt:lpstr>PowerPoint 演示文稿</vt:lpstr>
    </vt:vector>
  </TitlesOfParts>
  <Company>Desoutter Industrial Tools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Desoutter Industrial Tools</dc:title>
  <dc:creator>Steve Yao</dc:creator>
  <cp:lastModifiedBy>Administrator</cp:lastModifiedBy>
  <cp:revision>77</cp:revision>
  <cp:lastPrinted>2014-09-22T14:19:44Z</cp:lastPrinted>
  <dcterms:created xsi:type="dcterms:W3CDTF">2015-02-20T16:05:50Z</dcterms:created>
  <dcterms:modified xsi:type="dcterms:W3CDTF">2016-10-19T07:18:08Z</dcterms:modified>
</cp:coreProperties>
</file>