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80" r:id="rId4"/>
    <p:sldId id="281" r:id="rId5"/>
    <p:sldId id="285" r:id="rId6"/>
    <p:sldId id="283" r:id="rId7"/>
    <p:sldId id="284" r:id="rId8"/>
    <p:sldId id="264" r:id="rId9"/>
    <p:sldId id="265" r:id="rId10"/>
    <p:sldId id="286" r:id="rId11"/>
    <p:sldId id="28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3" userDrawn="1">
          <p15:clr>
            <a:srgbClr val="A4A3A4"/>
          </p15:clr>
        </p15:guide>
        <p15:guide id="3" pos="3863" userDrawn="1">
          <p15:clr>
            <a:srgbClr val="A4A3A4"/>
          </p15:clr>
        </p15:guide>
        <p15:guide id="4" pos="57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579A"/>
    <a:srgbClr val="248FBB"/>
    <a:srgbClr val="4D9DA8"/>
    <a:srgbClr val="63C9B6"/>
    <a:srgbClr val="F4F4F5"/>
    <a:srgbClr val="443F3E"/>
    <a:srgbClr val="3C3837"/>
    <a:srgbClr val="005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 autoAdjust="0"/>
    <p:restoredTop sz="50000"/>
  </p:normalViewPr>
  <p:slideViewPr>
    <p:cSldViewPr snapToGrid="0" showGuides="1">
      <p:cViewPr varScale="1">
        <p:scale>
          <a:sx n="50" d="100"/>
          <a:sy n="50" d="100"/>
        </p:scale>
        <p:origin x="1528" y="168"/>
      </p:cViewPr>
      <p:guideLst>
        <p:guide orient="horz" pos="2160"/>
        <p:guide pos="393"/>
        <p:guide pos="3863"/>
        <p:guide pos="57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2A1CBD-05A6-45C1-B4A8-7EE1FE212D5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EFD9610-176C-415C-A662-9FD268BE586B}">
      <dgm:prSet phldrT="[文本]"/>
      <dgm:spPr/>
      <dgm:t>
        <a:bodyPr/>
        <a:lstStyle/>
        <a:p>
          <a:r>
            <a:rPr lang="zh-CN" altLang="en-US" dirty="0">
              <a:latin typeface="Microsoft YaHei" charset="0"/>
              <a:ea typeface="Microsoft YaHei" charset="0"/>
              <a:cs typeface="Microsoft YaHei" charset="0"/>
            </a:rPr>
            <a:t>直接生成相应数组</a:t>
          </a:r>
        </a:p>
      </dgm:t>
    </dgm:pt>
    <dgm:pt modelId="{A254BC2C-F382-4DE8-8CB4-8F8D4B8BD606}" type="parTrans" cxnId="{8C617865-1DF7-44CB-93A7-5751F30D0F49}">
      <dgm:prSet/>
      <dgm:spPr/>
      <dgm:t>
        <a:bodyPr/>
        <a:lstStyle/>
        <a:p>
          <a:endParaRPr lang="zh-CN" altLang="en-US"/>
        </a:p>
      </dgm:t>
    </dgm:pt>
    <dgm:pt modelId="{E966978B-2E67-41A9-9F1B-270CC996BF98}" type="sibTrans" cxnId="{8C617865-1DF7-44CB-93A7-5751F30D0F49}">
      <dgm:prSet/>
      <dgm:spPr/>
      <dgm:t>
        <a:bodyPr/>
        <a:lstStyle/>
        <a:p>
          <a:endParaRPr lang="zh-CN" altLang="en-US"/>
        </a:p>
      </dgm:t>
    </dgm:pt>
    <dgm:pt modelId="{AD4B09AA-01BF-4FE2-A719-74CCBAC6BA7E}">
      <dgm:prSet phldrT="[文本]"/>
      <dgm:spPr/>
      <dgm:t>
        <a:bodyPr/>
        <a:lstStyle/>
        <a:p>
          <a:r>
            <a:rPr lang="en-US" altLang="zh-CN" dirty="0">
              <a:latin typeface="Microsoft YaHei" charset="0"/>
              <a:ea typeface="Microsoft YaHei" charset="0"/>
              <a:cs typeface="Microsoft YaHei" charset="0"/>
            </a:rPr>
            <a:t>Filter</a:t>
          </a:r>
          <a:r>
            <a:rPr lang="zh-CN" altLang="en-US" dirty="0">
              <a:latin typeface="Microsoft YaHei" charset="0"/>
              <a:ea typeface="Microsoft YaHei" charset="0"/>
              <a:cs typeface="Microsoft YaHei" charset="0"/>
            </a:rPr>
            <a:t>函数</a:t>
          </a:r>
        </a:p>
      </dgm:t>
    </dgm:pt>
    <dgm:pt modelId="{3142F0B1-0BE8-4EA2-AA4D-7CADF262A73F}" type="parTrans" cxnId="{C410AB9B-26CC-433A-83FE-62C4CD68B4FC}">
      <dgm:prSet/>
      <dgm:spPr/>
      <dgm:t>
        <a:bodyPr/>
        <a:lstStyle/>
        <a:p>
          <a:endParaRPr lang="zh-CN" altLang="en-US"/>
        </a:p>
      </dgm:t>
    </dgm:pt>
    <dgm:pt modelId="{AB4A8966-D25F-4A28-9407-677BE053DDB7}" type="sibTrans" cxnId="{C410AB9B-26CC-433A-83FE-62C4CD68B4FC}">
      <dgm:prSet/>
      <dgm:spPr/>
      <dgm:t>
        <a:bodyPr/>
        <a:lstStyle/>
        <a:p>
          <a:endParaRPr lang="zh-CN" altLang="en-US"/>
        </a:p>
      </dgm:t>
    </dgm:pt>
    <dgm:pt modelId="{073A697C-DE91-4025-B0F3-F6591F8621EB}">
      <dgm:prSet phldrT="[文本]"/>
      <dgm:spPr/>
      <dgm:t>
        <a:bodyPr/>
        <a:lstStyle/>
        <a:p>
          <a:r>
            <a:rPr lang="zh-CN" altLang="en-US" dirty="0">
              <a:latin typeface="Microsoft YaHei" charset="0"/>
              <a:ea typeface="Microsoft YaHei" charset="0"/>
              <a:cs typeface="Microsoft YaHei" charset="0"/>
            </a:rPr>
            <a:t>滤波处理完成</a:t>
          </a:r>
        </a:p>
      </dgm:t>
    </dgm:pt>
    <dgm:pt modelId="{1484E8E0-1527-430A-9502-237265E67D00}" type="parTrans" cxnId="{029E0879-78F7-467E-A0B6-BE230CEA50B0}">
      <dgm:prSet/>
      <dgm:spPr/>
      <dgm:t>
        <a:bodyPr/>
        <a:lstStyle/>
        <a:p>
          <a:endParaRPr lang="zh-CN" altLang="en-US"/>
        </a:p>
      </dgm:t>
    </dgm:pt>
    <dgm:pt modelId="{681ED35E-61FF-4600-AF83-FB03AE0F31BE}" type="sibTrans" cxnId="{029E0879-78F7-467E-A0B6-BE230CEA50B0}">
      <dgm:prSet/>
      <dgm:spPr/>
      <dgm:t>
        <a:bodyPr/>
        <a:lstStyle/>
        <a:p>
          <a:endParaRPr lang="zh-CN" altLang="en-US"/>
        </a:p>
      </dgm:t>
    </dgm:pt>
    <dgm:pt modelId="{E65FD655-5137-4E36-8FDE-24C27BB5A4E2}" type="pres">
      <dgm:prSet presAssocID="{7D2A1CBD-05A6-45C1-B4A8-7EE1FE212D5D}" presName="Name0" presStyleCnt="0">
        <dgm:presLayoutVars>
          <dgm:dir/>
          <dgm:resizeHandles val="exact"/>
        </dgm:presLayoutVars>
      </dgm:prSet>
      <dgm:spPr/>
    </dgm:pt>
    <dgm:pt modelId="{DAD5F889-3F88-4795-8303-27A1989A2E94}" type="pres">
      <dgm:prSet presAssocID="{FEFD9610-176C-415C-A662-9FD268BE586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1BA8C-F9CB-456B-866D-42814686CB34}" type="pres">
      <dgm:prSet presAssocID="{E966978B-2E67-41A9-9F1B-270CC996BF98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FF6698AE-7148-4329-B7CE-C45BF82996B2}" type="pres">
      <dgm:prSet presAssocID="{E966978B-2E67-41A9-9F1B-270CC996BF98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16D09690-8C4A-403D-9F7D-7ACBD5EC83A5}" type="pres">
      <dgm:prSet presAssocID="{AD4B09AA-01BF-4FE2-A719-74CCBAC6BA7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74E055-10DD-42B0-9830-E61B37087344}" type="pres">
      <dgm:prSet presAssocID="{AB4A8966-D25F-4A28-9407-677BE053DDB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CCEB8856-3620-4E25-B875-970FB84BEAF3}" type="pres">
      <dgm:prSet presAssocID="{AB4A8966-D25F-4A28-9407-677BE053DDB7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CEEF04F4-7764-4B43-97DB-D2F233322760}" type="pres">
      <dgm:prSet presAssocID="{073A697C-DE91-4025-B0F3-F6591F8621E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D5E7C4-4AC3-4118-A079-3544D614CA84}" type="presOf" srcId="{E966978B-2E67-41A9-9F1B-270CC996BF98}" destId="{FF6698AE-7148-4329-B7CE-C45BF82996B2}" srcOrd="1" destOrd="0" presId="urn:microsoft.com/office/officeart/2005/8/layout/process1"/>
    <dgm:cxn modelId="{27EC4806-0382-411E-8C14-D34093E2B645}" type="presOf" srcId="{FEFD9610-176C-415C-A662-9FD268BE586B}" destId="{DAD5F889-3F88-4795-8303-27A1989A2E94}" srcOrd="0" destOrd="0" presId="urn:microsoft.com/office/officeart/2005/8/layout/process1"/>
    <dgm:cxn modelId="{4E1218CA-7191-4177-9B8B-DE5E52DCB0AC}" type="presOf" srcId="{7D2A1CBD-05A6-45C1-B4A8-7EE1FE212D5D}" destId="{E65FD655-5137-4E36-8FDE-24C27BB5A4E2}" srcOrd="0" destOrd="0" presId="urn:microsoft.com/office/officeart/2005/8/layout/process1"/>
    <dgm:cxn modelId="{931EE909-6C67-4C14-9EF3-C71BC91E59D0}" type="presOf" srcId="{AB4A8966-D25F-4A28-9407-677BE053DDB7}" destId="{F974E055-10DD-42B0-9830-E61B37087344}" srcOrd="0" destOrd="0" presId="urn:microsoft.com/office/officeart/2005/8/layout/process1"/>
    <dgm:cxn modelId="{029E0879-78F7-467E-A0B6-BE230CEA50B0}" srcId="{7D2A1CBD-05A6-45C1-B4A8-7EE1FE212D5D}" destId="{073A697C-DE91-4025-B0F3-F6591F8621EB}" srcOrd="2" destOrd="0" parTransId="{1484E8E0-1527-430A-9502-237265E67D00}" sibTransId="{681ED35E-61FF-4600-AF83-FB03AE0F31BE}"/>
    <dgm:cxn modelId="{4EADE097-B50B-4C65-BDBF-654ABABB2F3F}" type="presOf" srcId="{AB4A8966-D25F-4A28-9407-677BE053DDB7}" destId="{CCEB8856-3620-4E25-B875-970FB84BEAF3}" srcOrd="1" destOrd="0" presId="urn:microsoft.com/office/officeart/2005/8/layout/process1"/>
    <dgm:cxn modelId="{F8CE1379-A431-452D-B49D-04771D11E478}" type="presOf" srcId="{AD4B09AA-01BF-4FE2-A719-74CCBAC6BA7E}" destId="{16D09690-8C4A-403D-9F7D-7ACBD5EC83A5}" srcOrd="0" destOrd="0" presId="urn:microsoft.com/office/officeart/2005/8/layout/process1"/>
    <dgm:cxn modelId="{AF742130-88E0-4984-816E-2A4648408F95}" type="presOf" srcId="{E966978B-2E67-41A9-9F1B-270CC996BF98}" destId="{5321BA8C-F9CB-456B-866D-42814686CB34}" srcOrd="0" destOrd="0" presId="urn:microsoft.com/office/officeart/2005/8/layout/process1"/>
    <dgm:cxn modelId="{C410AB9B-26CC-433A-83FE-62C4CD68B4FC}" srcId="{7D2A1CBD-05A6-45C1-B4A8-7EE1FE212D5D}" destId="{AD4B09AA-01BF-4FE2-A719-74CCBAC6BA7E}" srcOrd="1" destOrd="0" parTransId="{3142F0B1-0BE8-4EA2-AA4D-7CADF262A73F}" sibTransId="{AB4A8966-D25F-4A28-9407-677BE053DDB7}"/>
    <dgm:cxn modelId="{5A655836-239D-414E-B667-6E163EC157AC}" type="presOf" srcId="{073A697C-DE91-4025-B0F3-F6591F8621EB}" destId="{CEEF04F4-7764-4B43-97DB-D2F233322760}" srcOrd="0" destOrd="0" presId="urn:microsoft.com/office/officeart/2005/8/layout/process1"/>
    <dgm:cxn modelId="{8C617865-1DF7-44CB-93A7-5751F30D0F49}" srcId="{7D2A1CBD-05A6-45C1-B4A8-7EE1FE212D5D}" destId="{FEFD9610-176C-415C-A662-9FD268BE586B}" srcOrd="0" destOrd="0" parTransId="{A254BC2C-F382-4DE8-8CB4-8F8D4B8BD606}" sibTransId="{E966978B-2E67-41A9-9F1B-270CC996BF98}"/>
    <dgm:cxn modelId="{6B9FAFB3-43B6-4E6A-9CC7-8E3A62DD0936}" type="presParOf" srcId="{E65FD655-5137-4E36-8FDE-24C27BB5A4E2}" destId="{DAD5F889-3F88-4795-8303-27A1989A2E94}" srcOrd="0" destOrd="0" presId="urn:microsoft.com/office/officeart/2005/8/layout/process1"/>
    <dgm:cxn modelId="{F620911C-BE1A-4D70-99AB-49756C54BEC8}" type="presParOf" srcId="{E65FD655-5137-4E36-8FDE-24C27BB5A4E2}" destId="{5321BA8C-F9CB-456B-866D-42814686CB34}" srcOrd="1" destOrd="0" presId="urn:microsoft.com/office/officeart/2005/8/layout/process1"/>
    <dgm:cxn modelId="{5D00F5DA-4B6B-46DC-8BB6-00D5336ED73C}" type="presParOf" srcId="{5321BA8C-F9CB-456B-866D-42814686CB34}" destId="{FF6698AE-7148-4329-B7CE-C45BF82996B2}" srcOrd="0" destOrd="0" presId="urn:microsoft.com/office/officeart/2005/8/layout/process1"/>
    <dgm:cxn modelId="{EF4304DB-2DDC-40DD-861B-D37E0EEFE990}" type="presParOf" srcId="{E65FD655-5137-4E36-8FDE-24C27BB5A4E2}" destId="{16D09690-8C4A-403D-9F7D-7ACBD5EC83A5}" srcOrd="2" destOrd="0" presId="urn:microsoft.com/office/officeart/2005/8/layout/process1"/>
    <dgm:cxn modelId="{EFE32457-CDF4-4713-9923-3514B957A3B4}" type="presParOf" srcId="{E65FD655-5137-4E36-8FDE-24C27BB5A4E2}" destId="{F974E055-10DD-42B0-9830-E61B37087344}" srcOrd="3" destOrd="0" presId="urn:microsoft.com/office/officeart/2005/8/layout/process1"/>
    <dgm:cxn modelId="{23C777F1-668D-4628-89A5-E605AD1EB363}" type="presParOf" srcId="{F974E055-10DD-42B0-9830-E61B37087344}" destId="{CCEB8856-3620-4E25-B875-970FB84BEAF3}" srcOrd="0" destOrd="0" presId="urn:microsoft.com/office/officeart/2005/8/layout/process1"/>
    <dgm:cxn modelId="{6EBBF174-1E7E-4A0F-83D8-BE2D22C77B0E}" type="presParOf" srcId="{E65FD655-5137-4E36-8FDE-24C27BB5A4E2}" destId="{CEEF04F4-7764-4B43-97DB-D2F23332276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5F889-3F88-4795-8303-27A1989A2E94}">
      <dsp:nvSpPr>
        <dsp:cNvPr id="0" name=""/>
        <dsp:cNvSpPr/>
      </dsp:nvSpPr>
      <dsp:spPr>
        <a:xfrm>
          <a:off x="6664" y="1842362"/>
          <a:ext cx="1991960" cy="1195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>
              <a:latin typeface="Microsoft YaHei" charset="0"/>
              <a:ea typeface="Microsoft YaHei" charset="0"/>
              <a:cs typeface="Microsoft YaHei" charset="0"/>
            </a:rPr>
            <a:t>直接生成相应数组</a:t>
          </a:r>
        </a:p>
      </dsp:txBody>
      <dsp:txXfrm>
        <a:off x="41670" y="1877368"/>
        <a:ext cx="1921948" cy="1125164"/>
      </dsp:txXfrm>
    </dsp:sp>
    <dsp:sp modelId="{5321BA8C-F9CB-456B-866D-42814686CB34}">
      <dsp:nvSpPr>
        <dsp:cNvPr id="0" name=""/>
        <dsp:cNvSpPr/>
      </dsp:nvSpPr>
      <dsp:spPr>
        <a:xfrm>
          <a:off x="2197821" y="2192947"/>
          <a:ext cx="422295" cy="494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2197821" y="2291748"/>
        <a:ext cx="295607" cy="296404"/>
      </dsp:txXfrm>
    </dsp:sp>
    <dsp:sp modelId="{16D09690-8C4A-403D-9F7D-7ACBD5EC83A5}">
      <dsp:nvSpPr>
        <dsp:cNvPr id="0" name=""/>
        <dsp:cNvSpPr/>
      </dsp:nvSpPr>
      <dsp:spPr>
        <a:xfrm>
          <a:off x="2795409" y="1842362"/>
          <a:ext cx="1991960" cy="1195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>
              <a:latin typeface="Microsoft YaHei" charset="0"/>
              <a:ea typeface="Microsoft YaHei" charset="0"/>
              <a:cs typeface="Microsoft YaHei" charset="0"/>
            </a:rPr>
            <a:t>Filter</a:t>
          </a:r>
          <a:r>
            <a:rPr lang="zh-CN" altLang="en-US" sz="2900" kern="1200" dirty="0">
              <a:latin typeface="Microsoft YaHei" charset="0"/>
              <a:ea typeface="Microsoft YaHei" charset="0"/>
              <a:cs typeface="Microsoft YaHei" charset="0"/>
            </a:rPr>
            <a:t>函数</a:t>
          </a:r>
        </a:p>
      </dsp:txBody>
      <dsp:txXfrm>
        <a:off x="2830415" y="1877368"/>
        <a:ext cx="1921948" cy="1125164"/>
      </dsp:txXfrm>
    </dsp:sp>
    <dsp:sp modelId="{F974E055-10DD-42B0-9830-E61B37087344}">
      <dsp:nvSpPr>
        <dsp:cNvPr id="0" name=""/>
        <dsp:cNvSpPr/>
      </dsp:nvSpPr>
      <dsp:spPr>
        <a:xfrm>
          <a:off x="4986566" y="2192947"/>
          <a:ext cx="422295" cy="494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4986566" y="2291748"/>
        <a:ext cx="295607" cy="296404"/>
      </dsp:txXfrm>
    </dsp:sp>
    <dsp:sp modelId="{CEEF04F4-7764-4B43-97DB-D2F233322760}">
      <dsp:nvSpPr>
        <dsp:cNvPr id="0" name=""/>
        <dsp:cNvSpPr/>
      </dsp:nvSpPr>
      <dsp:spPr>
        <a:xfrm>
          <a:off x="5584154" y="1842362"/>
          <a:ext cx="1991960" cy="1195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>
              <a:latin typeface="Microsoft YaHei" charset="0"/>
              <a:ea typeface="Microsoft YaHei" charset="0"/>
              <a:cs typeface="Microsoft YaHei" charset="0"/>
            </a:rPr>
            <a:t>滤波处理完成</a:t>
          </a:r>
        </a:p>
      </dsp:txBody>
      <dsp:txXfrm>
        <a:off x="5619160" y="1877368"/>
        <a:ext cx="1921948" cy="1125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572CA-2124-4066-8C1C-1C4D4FF8C183}" type="datetimeFigureOut">
              <a:rPr lang="zh-CN" altLang="en-US" smtClean="0"/>
              <a:t>16/7/7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0D1E4-E740-420B-B3E0-CC71F6FD8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499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0D1E4-E740-420B-B3E0-CC71F6FD869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67A4-7F84-4836-95DF-999E6F240855}" type="datetimeFigureOut">
              <a:rPr lang="zh-CN" altLang="en-US" smtClean="0"/>
              <a:t>16/7/7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32B7-B0F9-4C22-B2FE-DA8D9A2A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12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67A4-7F84-4836-95DF-999E6F240855}" type="datetimeFigureOut">
              <a:rPr lang="zh-CN" altLang="en-US" smtClean="0"/>
              <a:t>16/7/7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32B7-B0F9-4C22-B2FE-DA8D9A2A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25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67A4-7F84-4836-95DF-999E6F240855}" type="datetimeFigureOut">
              <a:rPr lang="zh-CN" altLang="en-US" smtClean="0"/>
              <a:t>16/7/7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32B7-B0F9-4C22-B2FE-DA8D9A2A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13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67A4-7F84-4836-95DF-999E6F240855}" type="datetimeFigureOut">
              <a:rPr lang="zh-CN" altLang="en-US" smtClean="0"/>
              <a:t>16/7/7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32B7-B0F9-4C22-B2FE-DA8D9A2A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3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67A4-7F84-4836-95DF-999E6F240855}" type="datetimeFigureOut">
              <a:rPr lang="zh-CN" altLang="en-US" smtClean="0"/>
              <a:t>16/7/7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32B7-B0F9-4C22-B2FE-DA8D9A2A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09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67A4-7F84-4836-95DF-999E6F240855}" type="datetimeFigureOut">
              <a:rPr lang="zh-CN" altLang="en-US" smtClean="0"/>
              <a:t>16/7/7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32B7-B0F9-4C22-B2FE-DA8D9A2A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79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67A4-7F84-4836-95DF-999E6F240855}" type="datetimeFigureOut">
              <a:rPr lang="zh-CN" altLang="en-US" smtClean="0"/>
              <a:t>16/7/7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32B7-B0F9-4C22-B2FE-DA8D9A2A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5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867A4-7F84-4836-95DF-999E6F240855}" type="datetimeFigureOut">
              <a:rPr lang="zh-CN" altLang="en-US" smtClean="0"/>
              <a:t>16/7/7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F32B7-B0F9-4C22-B2FE-DA8D9A2A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95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07819" y="2468941"/>
            <a:ext cx="7576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音乐风格合成实验</a:t>
            </a:r>
          </a:p>
        </p:txBody>
      </p:sp>
      <p:grpSp>
        <p:nvGrpSpPr>
          <p:cNvPr id="33" name="组合 32"/>
          <p:cNvGrpSpPr/>
          <p:nvPr/>
        </p:nvGrpSpPr>
        <p:grpSpPr>
          <a:xfrm flipV="1">
            <a:off x="2746782" y="3351418"/>
            <a:ext cx="6698437" cy="45719"/>
            <a:chOff x="1444077" y="2458108"/>
            <a:chExt cx="5546768" cy="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1444077" y="2458108"/>
              <a:ext cx="1117600" cy="0"/>
            </a:xfrm>
            <a:prstGeom prst="line">
              <a:avLst/>
            </a:prstGeom>
            <a:ln w="28575">
              <a:solidFill>
                <a:srgbClr val="18579A">
                  <a:alpha val="30000"/>
                </a:srgbClr>
              </a:solidFill>
            </a:ln>
            <a:effectLst>
              <a:reflection stA="20000" endPos="65000" dist="50800" dir="5400000" sy="-100000" algn="bl" rotWithShape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551369" y="2458108"/>
              <a:ext cx="1117600" cy="0"/>
            </a:xfrm>
            <a:prstGeom prst="line">
              <a:avLst/>
            </a:prstGeom>
            <a:ln w="28575">
              <a:solidFill>
                <a:srgbClr val="1857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3658661" y="2458108"/>
              <a:ext cx="111760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765953" y="2458108"/>
              <a:ext cx="111760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5873245" y="2458108"/>
              <a:ext cx="11176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任意多边形 33"/>
          <p:cNvSpPr/>
          <p:nvPr/>
        </p:nvSpPr>
        <p:spPr>
          <a:xfrm rot="9000000">
            <a:off x="3150515" y="3866777"/>
            <a:ext cx="389976" cy="345127"/>
          </a:xfrm>
          <a:custGeom>
            <a:avLst/>
            <a:gdLst>
              <a:gd name="connsiteX0" fmla="*/ 28988 w 3761891"/>
              <a:gd name="connsiteY0" fmla="*/ 1549518 h 3329262"/>
              <a:gd name="connsiteX1" fmla="*/ 857080 w 3761891"/>
              <a:gd name="connsiteY1" fmla="*/ 115221 h 3329262"/>
              <a:gd name="connsiteX2" fmla="*/ 913826 w 3761891"/>
              <a:gd name="connsiteY2" fmla="*/ 50888 h 3329262"/>
              <a:gd name="connsiteX3" fmla="*/ 929030 w 3761891"/>
              <a:gd name="connsiteY3" fmla="*/ 43468 h 3329262"/>
              <a:gd name="connsiteX4" fmla="*/ 953509 w 3761891"/>
              <a:gd name="connsiteY4" fmla="*/ 26073 h 3329262"/>
              <a:gd name="connsiteX5" fmla="*/ 1056478 w 3761891"/>
              <a:gd name="connsiteY5" fmla="*/ 0 h 3329262"/>
              <a:gd name="connsiteX6" fmla="*/ 2712663 w 3761891"/>
              <a:gd name="connsiteY6" fmla="*/ 0 h 3329262"/>
              <a:gd name="connsiteX7" fmla="*/ 2796749 w 3761891"/>
              <a:gd name="connsiteY7" fmla="*/ 16976 h 3329262"/>
              <a:gd name="connsiteX8" fmla="*/ 2821386 w 3761891"/>
              <a:gd name="connsiteY8" fmla="*/ 33587 h 3329262"/>
              <a:gd name="connsiteX9" fmla="*/ 2848078 w 3761891"/>
              <a:gd name="connsiteY9" fmla="*/ 46612 h 3329262"/>
              <a:gd name="connsiteX10" fmla="*/ 2904822 w 3761891"/>
              <a:gd name="connsiteY10" fmla="*/ 110945 h 3329262"/>
              <a:gd name="connsiteX11" fmla="*/ 3732914 w 3761891"/>
              <a:gd name="connsiteY11" fmla="*/ 1545242 h 3329262"/>
              <a:gd name="connsiteX12" fmla="*/ 3761354 w 3761891"/>
              <a:gd name="connsiteY12" fmla="*/ 1668288 h 3329262"/>
              <a:gd name="connsiteX13" fmla="*/ 3759241 w 3761891"/>
              <a:gd name="connsiteY13" fmla="*/ 1680884 h 3329262"/>
              <a:gd name="connsiteX14" fmla="*/ 3760171 w 3761891"/>
              <a:gd name="connsiteY14" fmla="*/ 1694227 h 3329262"/>
              <a:gd name="connsiteX15" fmla="*/ 3732830 w 3761891"/>
              <a:gd name="connsiteY15" fmla="*/ 1775536 h 3329262"/>
              <a:gd name="connsiteX16" fmla="*/ 2904738 w 3761891"/>
              <a:gd name="connsiteY16" fmla="*/ 3209833 h 3329262"/>
              <a:gd name="connsiteX17" fmla="*/ 2847993 w 3761891"/>
              <a:gd name="connsiteY17" fmla="*/ 3274166 h 3329262"/>
              <a:gd name="connsiteX18" fmla="*/ 2842511 w 3761891"/>
              <a:gd name="connsiteY18" fmla="*/ 3276841 h 3329262"/>
              <a:gd name="connsiteX19" fmla="*/ 2823691 w 3761891"/>
              <a:gd name="connsiteY19" fmla="*/ 3292368 h 3329262"/>
              <a:gd name="connsiteX20" fmla="*/ 2702910 w 3761891"/>
              <a:gd name="connsiteY20" fmla="*/ 3329262 h 3329262"/>
              <a:gd name="connsiteX21" fmla="*/ 1046726 w 3761891"/>
              <a:gd name="connsiteY21" fmla="*/ 3329262 h 3329262"/>
              <a:gd name="connsiteX22" fmla="*/ 893974 w 3761891"/>
              <a:gd name="connsiteY22" fmla="*/ 3265990 h 3329262"/>
              <a:gd name="connsiteX23" fmla="*/ 883550 w 3761891"/>
              <a:gd name="connsiteY23" fmla="*/ 3250529 h 3329262"/>
              <a:gd name="connsiteX24" fmla="*/ 882566 w 3761891"/>
              <a:gd name="connsiteY24" fmla="*/ 3249619 h 3329262"/>
              <a:gd name="connsiteX25" fmla="*/ 856997 w 3761891"/>
              <a:gd name="connsiteY25" fmla="*/ 3214110 h 3329262"/>
              <a:gd name="connsiteX26" fmla="*/ 28905 w 3761891"/>
              <a:gd name="connsiteY26" fmla="*/ 1779812 h 3329262"/>
              <a:gd name="connsiteX27" fmla="*/ 0 w 3761891"/>
              <a:gd name="connsiteY27" fmla="*/ 1677601 h 3329262"/>
              <a:gd name="connsiteX28" fmla="*/ 2825 w 3761891"/>
              <a:gd name="connsiteY28" fmla="*/ 1647714 h 3329262"/>
              <a:gd name="connsiteX29" fmla="*/ 1647 w 3761891"/>
              <a:gd name="connsiteY29" fmla="*/ 1630828 h 3329262"/>
              <a:gd name="connsiteX30" fmla="*/ 28988 w 3761891"/>
              <a:gd name="connsiteY30" fmla="*/ 1549518 h 332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61891" h="3329262">
                <a:moveTo>
                  <a:pt x="28988" y="1549518"/>
                </a:moveTo>
                <a:lnTo>
                  <a:pt x="857080" y="115221"/>
                </a:lnTo>
                <a:cubicBezTo>
                  <a:pt x="871994" y="89390"/>
                  <a:pt x="891436" y="67805"/>
                  <a:pt x="913826" y="50888"/>
                </a:cubicBezTo>
                <a:lnTo>
                  <a:pt x="929030" y="43468"/>
                </a:lnTo>
                <a:lnTo>
                  <a:pt x="953509" y="26073"/>
                </a:lnTo>
                <a:cubicBezTo>
                  <a:pt x="984118" y="9445"/>
                  <a:pt x="1019195" y="0"/>
                  <a:pt x="1056478" y="0"/>
                </a:cubicBezTo>
                <a:lnTo>
                  <a:pt x="2712663" y="0"/>
                </a:lnTo>
                <a:cubicBezTo>
                  <a:pt x="2742490" y="0"/>
                  <a:pt x="2770904" y="6045"/>
                  <a:pt x="2796749" y="16976"/>
                </a:cubicBezTo>
                <a:lnTo>
                  <a:pt x="2821386" y="33587"/>
                </a:lnTo>
                <a:lnTo>
                  <a:pt x="2848078" y="46612"/>
                </a:lnTo>
                <a:cubicBezTo>
                  <a:pt x="2870467" y="63528"/>
                  <a:pt x="2889909" y="85114"/>
                  <a:pt x="2904822" y="110945"/>
                </a:cubicBezTo>
                <a:lnTo>
                  <a:pt x="3732914" y="1545242"/>
                </a:lnTo>
                <a:cubicBezTo>
                  <a:pt x="3755284" y="1583988"/>
                  <a:pt x="3764287" y="1626784"/>
                  <a:pt x="3761354" y="1668288"/>
                </a:cubicBezTo>
                <a:lnTo>
                  <a:pt x="3759241" y="1680884"/>
                </a:lnTo>
                <a:lnTo>
                  <a:pt x="3760171" y="1694227"/>
                </a:lnTo>
                <a:cubicBezTo>
                  <a:pt x="3756715" y="1722074"/>
                  <a:pt x="3747743" y="1749705"/>
                  <a:pt x="3732830" y="1775536"/>
                </a:cubicBezTo>
                <a:lnTo>
                  <a:pt x="2904738" y="3209833"/>
                </a:lnTo>
                <a:cubicBezTo>
                  <a:pt x="2889824" y="3235664"/>
                  <a:pt x="2870382" y="3257249"/>
                  <a:pt x="2847993" y="3274166"/>
                </a:cubicBezTo>
                <a:lnTo>
                  <a:pt x="2842511" y="3276841"/>
                </a:lnTo>
                <a:lnTo>
                  <a:pt x="2823691" y="3292368"/>
                </a:lnTo>
                <a:cubicBezTo>
                  <a:pt x="2789213" y="3315661"/>
                  <a:pt x="2747650" y="3329261"/>
                  <a:pt x="2702910" y="3329262"/>
                </a:cubicBezTo>
                <a:lnTo>
                  <a:pt x="1046726" y="3329262"/>
                </a:lnTo>
                <a:cubicBezTo>
                  <a:pt x="987073" y="3329262"/>
                  <a:pt x="933067" y="3305083"/>
                  <a:pt x="893974" y="3265990"/>
                </a:cubicBezTo>
                <a:lnTo>
                  <a:pt x="883550" y="3250529"/>
                </a:lnTo>
                <a:lnTo>
                  <a:pt x="882566" y="3249619"/>
                </a:lnTo>
                <a:cubicBezTo>
                  <a:pt x="873042" y="3238879"/>
                  <a:pt x="864454" y="3227025"/>
                  <a:pt x="856997" y="3214110"/>
                </a:cubicBezTo>
                <a:lnTo>
                  <a:pt x="28905" y="1779812"/>
                </a:lnTo>
                <a:cubicBezTo>
                  <a:pt x="10263" y="1747524"/>
                  <a:pt x="904" y="1712423"/>
                  <a:pt x="0" y="1677601"/>
                </a:cubicBezTo>
                <a:lnTo>
                  <a:pt x="2825" y="1647714"/>
                </a:lnTo>
                <a:lnTo>
                  <a:pt x="1647" y="1630828"/>
                </a:lnTo>
                <a:cubicBezTo>
                  <a:pt x="5103" y="1602980"/>
                  <a:pt x="14075" y="1575349"/>
                  <a:pt x="28988" y="1549518"/>
                </a:cubicBezTo>
                <a:close/>
              </a:path>
            </a:pathLst>
          </a:custGeom>
          <a:solidFill>
            <a:srgbClr val="18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603384" y="3864078"/>
            <a:ext cx="603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小组成员：李昀阳，王依笛，宋逸之，付一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张，刘昕玮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774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-549195"/>
            <a:ext cx="12192000" cy="2215991"/>
            <a:chOff x="1" y="-549195"/>
            <a:chExt cx="12192000" cy="2215991"/>
          </a:xfrm>
        </p:grpSpPr>
        <p:sp>
          <p:nvSpPr>
            <p:cNvPr id="3" name="任意多边形 2"/>
            <p:cNvSpPr/>
            <p:nvPr/>
          </p:nvSpPr>
          <p:spPr>
            <a:xfrm flipV="1">
              <a:off x="1" y="1"/>
              <a:ext cx="12192000" cy="1344414"/>
            </a:xfrm>
            <a:custGeom>
              <a:avLst/>
              <a:gdLst>
                <a:gd name="connsiteX0" fmla="*/ 0 w 12192000"/>
                <a:gd name="connsiteY0" fmla="*/ 1344414 h 1344414"/>
                <a:gd name="connsiteX1" fmla="*/ 12192000 w 12192000"/>
                <a:gd name="connsiteY1" fmla="*/ 1344414 h 1344414"/>
                <a:gd name="connsiteX2" fmla="*/ 12192000 w 12192000"/>
                <a:gd name="connsiteY2" fmla="*/ 226814 h 1344414"/>
                <a:gd name="connsiteX3" fmla="*/ 6227552 w 12192000"/>
                <a:gd name="connsiteY3" fmla="*/ 226814 h 1344414"/>
                <a:gd name="connsiteX4" fmla="*/ 6095999 w 12192000"/>
                <a:gd name="connsiteY4" fmla="*/ 0 h 1344414"/>
                <a:gd name="connsiteX5" fmla="*/ 5964447 w 12192000"/>
                <a:gd name="connsiteY5" fmla="*/ 226814 h 1344414"/>
                <a:gd name="connsiteX6" fmla="*/ 0 w 12192000"/>
                <a:gd name="connsiteY6" fmla="*/ 226814 h 134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1344414">
                  <a:moveTo>
                    <a:pt x="0" y="1344414"/>
                  </a:moveTo>
                  <a:lnTo>
                    <a:pt x="12192000" y="1344414"/>
                  </a:lnTo>
                  <a:lnTo>
                    <a:pt x="12192000" y="226814"/>
                  </a:lnTo>
                  <a:lnTo>
                    <a:pt x="6227552" y="226814"/>
                  </a:lnTo>
                  <a:lnTo>
                    <a:pt x="6095999" y="0"/>
                  </a:lnTo>
                  <a:lnTo>
                    <a:pt x="5964447" y="226814"/>
                  </a:lnTo>
                  <a:lnTo>
                    <a:pt x="0" y="226814"/>
                  </a:lnTo>
                  <a:close/>
                </a:path>
              </a:pathLst>
            </a:custGeom>
            <a:solidFill>
              <a:srgbClr val="18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378904" y="-549195"/>
              <a:ext cx="59503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6</a:t>
              </a:r>
              <a:endParaRPr lang="zh-CN" altLang="en-US" sz="1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73942" y="140528"/>
              <a:ext cx="100057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</a:t>
              </a:r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展示</a:t>
              </a:r>
              <a:r>
                <a:rPr lang="en-US" altLang="zh-CN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|Showtime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973942" y="1873770"/>
            <a:ext cx="78895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低通滤波（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2kHz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  <a:p>
            <a:pPr marL="342900" indent="-342900">
              <a:buFont typeface="Arial" charset="0"/>
              <a:buChar char="•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高通滤波（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2kHz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  <a:p>
            <a:pPr marL="342900" indent="-342900">
              <a:buFont typeface="Arial" charset="0"/>
              <a:buChar char="•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带通滤波（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1k-2kHz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  <a:p>
            <a:pPr marL="342900" indent="-342900">
              <a:buFont typeface="Arial" charset="0"/>
              <a:buChar char="•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带阻滤波（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1k-2kHz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  <a:p>
            <a:pPr marL="342900" indent="-342900">
              <a:buFont typeface="Arial" charset="0"/>
              <a:buChar char="•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Arial" charset="0"/>
              <a:buChar char="•"/>
            </a:pP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-549195"/>
            <a:ext cx="12192000" cy="2215991"/>
            <a:chOff x="1" y="-549195"/>
            <a:chExt cx="12192000" cy="2215991"/>
          </a:xfrm>
        </p:grpSpPr>
        <p:sp>
          <p:nvSpPr>
            <p:cNvPr id="3" name="任意多边形 2"/>
            <p:cNvSpPr/>
            <p:nvPr/>
          </p:nvSpPr>
          <p:spPr>
            <a:xfrm flipV="1">
              <a:off x="1" y="1"/>
              <a:ext cx="12192000" cy="1344414"/>
            </a:xfrm>
            <a:custGeom>
              <a:avLst/>
              <a:gdLst>
                <a:gd name="connsiteX0" fmla="*/ 0 w 12192000"/>
                <a:gd name="connsiteY0" fmla="*/ 1344414 h 1344414"/>
                <a:gd name="connsiteX1" fmla="*/ 12192000 w 12192000"/>
                <a:gd name="connsiteY1" fmla="*/ 1344414 h 1344414"/>
                <a:gd name="connsiteX2" fmla="*/ 12192000 w 12192000"/>
                <a:gd name="connsiteY2" fmla="*/ 226814 h 1344414"/>
                <a:gd name="connsiteX3" fmla="*/ 6227552 w 12192000"/>
                <a:gd name="connsiteY3" fmla="*/ 226814 h 1344414"/>
                <a:gd name="connsiteX4" fmla="*/ 6095999 w 12192000"/>
                <a:gd name="connsiteY4" fmla="*/ 0 h 1344414"/>
                <a:gd name="connsiteX5" fmla="*/ 5964447 w 12192000"/>
                <a:gd name="connsiteY5" fmla="*/ 226814 h 1344414"/>
                <a:gd name="connsiteX6" fmla="*/ 0 w 12192000"/>
                <a:gd name="connsiteY6" fmla="*/ 226814 h 134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1344414">
                  <a:moveTo>
                    <a:pt x="0" y="1344414"/>
                  </a:moveTo>
                  <a:lnTo>
                    <a:pt x="12192000" y="1344414"/>
                  </a:lnTo>
                  <a:lnTo>
                    <a:pt x="12192000" y="226814"/>
                  </a:lnTo>
                  <a:lnTo>
                    <a:pt x="6227552" y="226814"/>
                  </a:lnTo>
                  <a:lnTo>
                    <a:pt x="6095999" y="0"/>
                  </a:lnTo>
                  <a:lnTo>
                    <a:pt x="5964447" y="226814"/>
                  </a:lnTo>
                  <a:lnTo>
                    <a:pt x="0" y="226814"/>
                  </a:lnTo>
                  <a:close/>
                </a:path>
              </a:pathLst>
            </a:custGeom>
            <a:solidFill>
              <a:srgbClr val="18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378904" y="-549195"/>
              <a:ext cx="59503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7</a:t>
              </a:r>
              <a:endParaRPr lang="zh-CN" altLang="en-US" sz="1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73942" y="140528"/>
              <a:ext cx="100057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</a:t>
              </a:r>
              <a:r>
                <a:rPr lang="en-US" altLang="zh-CN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Q&amp;A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t="15332"/>
          <a:stretch/>
        </p:blipFill>
        <p:spPr>
          <a:xfrm>
            <a:off x="1973942" y="1666796"/>
            <a:ext cx="7619048" cy="462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5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 flipV="1">
            <a:off x="1" y="1973940"/>
            <a:ext cx="12192000" cy="2249716"/>
          </a:xfrm>
          <a:custGeom>
            <a:avLst/>
            <a:gdLst>
              <a:gd name="connsiteX0" fmla="*/ 0 w 12192000"/>
              <a:gd name="connsiteY0" fmla="*/ 1344414 h 1344414"/>
              <a:gd name="connsiteX1" fmla="*/ 12192000 w 12192000"/>
              <a:gd name="connsiteY1" fmla="*/ 1344414 h 1344414"/>
              <a:gd name="connsiteX2" fmla="*/ 12192000 w 12192000"/>
              <a:gd name="connsiteY2" fmla="*/ 226814 h 1344414"/>
              <a:gd name="connsiteX3" fmla="*/ 6227552 w 12192000"/>
              <a:gd name="connsiteY3" fmla="*/ 226814 h 1344414"/>
              <a:gd name="connsiteX4" fmla="*/ 6095999 w 12192000"/>
              <a:gd name="connsiteY4" fmla="*/ 0 h 1344414"/>
              <a:gd name="connsiteX5" fmla="*/ 5964447 w 12192000"/>
              <a:gd name="connsiteY5" fmla="*/ 226814 h 1344414"/>
              <a:gd name="connsiteX6" fmla="*/ 0 w 12192000"/>
              <a:gd name="connsiteY6" fmla="*/ 226814 h 134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344414">
                <a:moveTo>
                  <a:pt x="0" y="1344414"/>
                </a:moveTo>
                <a:lnTo>
                  <a:pt x="12192000" y="1344414"/>
                </a:lnTo>
                <a:lnTo>
                  <a:pt x="12192000" y="226814"/>
                </a:lnTo>
                <a:lnTo>
                  <a:pt x="6227552" y="226814"/>
                </a:lnTo>
                <a:lnTo>
                  <a:pt x="6095999" y="0"/>
                </a:lnTo>
                <a:lnTo>
                  <a:pt x="5964447" y="226814"/>
                </a:lnTo>
                <a:lnTo>
                  <a:pt x="0" y="226814"/>
                </a:lnTo>
                <a:close/>
              </a:path>
            </a:pathLst>
          </a:custGeom>
          <a:solidFill>
            <a:srgbClr val="18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514" y="2418011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THANKS</a:t>
            </a:r>
            <a:endParaRPr lang="zh-CN" altLang="en-US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 rot="9000000">
            <a:off x="3700865" y="4534433"/>
            <a:ext cx="389976" cy="345127"/>
          </a:xfrm>
          <a:custGeom>
            <a:avLst/>
            <a:gdLst>
              <a:gd name="connsiteX0" fmla="*/ 28988 w 3761891"/>
              <a:gd name="connsiteY0" fmla="*/ 1549518 h 3329262"/>
              <a:gd name="connsiteX1" fmla="*/ 857080 w 3761891"/>
              <a:gd name="connsiteY1" fmla="*/ 115221 h 3329262"/>
              <a:gd name="connsiteX2" fmla="*/ 913826 w 3761891"/>
              <a:gd name="connsiteY2" fmla="*/ 50888 h 3329262"/>
              <a:gd name="connsiteX3" fmla="*/ 929030 w 3761891"/>
              <a:gd name="connsiteY3" fmla="*/ 43468 h 3329262"/>
              <a:gd name="connsiteX4" fmla="*/ 953509 w 3761891"/>
              <a:gd name="connsiteY4" fmla="*/ 26073 h 3329262"/>
              <a:gd name="connsiteX5" fmla="*/ 1056478 w 3761891"/>
              <a:gd name="connsiteY5" fmla="*/ 0 h 3329262"/>
              <a:gd name="connsiteX6" fmla="*/ 2712663 w 3761891"/>
              <a:gd name="connsiteY6" fmla="*/ 0 h 3329262"/>
              <a:gd name="connsiteX7" fmla="*/ 2796749 w 3761891"/>
              <a:gd name="connsiteY7" fmla="*/ 16976 h 3329262"/>
              <a:gd name="connsiteX8" fmla="*/ 2821386 w 3761891"/>
              <a:gd name="connsiteY8" fmla="*/ 33587 h 3329262"/>
              <a:gd name="connsiteX9" fmla="*/ 2848078 w 3761891"/>
              <a:gd name="connsiteY9" fmla="*/ 46612 h 3329262"/>
              <a:gd name="connsiteX10" fmla="*/ 2904822 w 3761891"/>
              <a:gd name="connsiteY10" fmla="*/ 110945 h 3329262"/>
              <a:gd name="connsiteX11" fmla="*/ 3732914 w 3761891"/>
              <a:gd name="connsiteY11" fmla="*/ 1545242 h 3329262"/>
              <a:gd name="connsiteX12" fmla="*/ 3761354 w 3761891"/>
              <a:gd name="connsiteY12" fmla="*/ 1668288 h 3329262"/>
              <a:gd name="connsiteX13" fmla="*/ 3759241 w 3761891"/>
              <a:gd name="connsiteY13" fmla="*/ 1680884 h 3329262"/>
              <a:gd name="connsiteX14" fmla="*/ 3760171 w 3761891"/>
              <a:gd name="connsiteY14" fmla="*/ 1694227 h 3329262"/>
              <a:gd name="connsiteX15" fmla="*/ 3732830 w 3761891"/>
              <a:gd name="connsiteY15" fmla="*/ 1775536 h 3329262"/>
              <a:gd name="connsiteX16" fmla="*/ 2904738 w 3761891"/>
              <a:gd name="connsiteY16" fmla="*/ 3209833 h 3329262"/>
              <a:gd name="connsiteX17" fmla="*/ 2847993 w 3761891"/>
              <a:gd name="connsiteY17" fmla="*/ 3274166 h 3329262"/>
              <a:gd name="connsiteX18" fmla="*/ 2842511 w 3761891"/>
              <a:gd name="connsiteY18" fmla="*/ 3276841 h 3329262"/>
              <a:gd name="connsiteX19" fmla="*/ 2823691 w 3761891"/>
              <a:gd name="connsiteY19" fmla="*/ 3292368 h 3329262"/>
              <a:gd name="connsiteX20" fmla="*/ 2702910 w 3761891"/>
              <a:gd name="connsiteY20" fmla="*/ 3329262 h 3329262"/>
              <a:gd name="connsiteX21" fmla="*/ 1046726 w 3761891"/>
              <a:gd name="connsiteY21" fmla="*/ 3329262 h 3329262"/>
              <a:gd name="connsiteX22" fmla="*/ 893974 w 3761891"/>
              <a:gd name="connsiteY22" fmla="*/ 3265990 h 3329262"/>
              <a:gd name="connsiteX23" fmla="*/ 883550 w 3761891"/>
              <a:gd name="connsiteY23" fmla="*/ 3250529 h 3329262"/>
              <a:gd name="connsiteX24" fmla="*/ 882566 w 3761891"/>
              <a:gd name="connsiteY24" fmla="*/ 3249619 h 3329262"/>
              <a:gd name="connsiteX25" fmla="*/ 856997 w 3761891"/>
              <a:gd name="connsiteY25" fmla="*/ 3214110 h 3329262"/>
              <a:gd name="connsiteX26" fmla="*/ 28905 w 3761891"/>
              <a:gd name="connsiteY26" fmla="*/ 1779812 h 3329262"/>
              <a:gd name="connsiteX27" fmla="*/ 0 w 3761891"/>
              <a:gd name="connsiteY27" fmla="*/ 1677601 h 3329262"/>
              <a:gd name="connsiteX28" fmla="*/ 2825 w 3761891"/>
              <a:gd name="connsiteY28" fmla="*/ 1647714 h 3329262"/>
              <a:gd name="connsiteX29" fmla="*/ 1647 w 3761891"/>
              <a:gd name="connsiteY29" fmla="*/ 1630828 h 3329262"/>
              <a:gd name="connsiteX30" fmla="*/ 28988 w 3761891"/>
              <a:gd name="connsiteY30" fmla="*/ 1549518 h 332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61891" h="3329262">
                <a:moveTo>
                  <a:pt x="28988" y="1549518"/>
                </a:moveTo>
                <a:lnTo>
                  <a:pt x="857080" y="115221"/>
                </a:lnTo>
                <a:cubicBezTo>
                  <a:pt x="871994" y="89390"/>
                  <a:pt x="891436" y="67805"/>
                  <a:pt x="913826" y="50888"/>
                </a:cubicBezTo>
                <a:lnTo>
                  <a:pt x="929030" y="43468"/>
                </a:lnTo>
                <a:lnTo>
                  <a:pt x="953509" y="26073"/>
                </a:lnTo>
                <a:cubicBezTo>
                  <a:pt x="984118" y="9445"/>
                  <a:pt x="1019195" y="0"/>
                  <a:pt x="1056478" y="0"/>
                </a:cubicBezTo>
                <a:lnTo>
                  <a:pt x="2712663" y="0"/>
                </a:lnTo>
                <a:cubicBezTo>
                  <a:pt x="2742490" y="0"/>
                  <a:pt x="2770904" y="6045"/>
                  <a:pt x="2796749" y="16976"/>
                </a:cubicBezTo>
                <a:lnTo>
                  <a:pt x="2821386" y="33587"/>
                </a:lnTo>
                <a:lnTo>
                  <a:pt x="2848078" y="46612"/>
                </a:lnTo>
                <a:cubicBezTo>
                  <a:pt x="2870467" y="63528"/>
                  <a:pt x="2889909" y="85114"/>
                  <a:pt x="2904822" y="110945"/>
                </a:cubicBezTo>
                <a:lnTo>
                  <a:pt x="3732914" y="1545242"/>
                </a:lnTo>
                <a:cubicBezTo>
                  <a:pt x="3755284" y="1583988"/>
                  <a:pt x="3764287" y="1626784"/>
                  <a:pt x="3761354" y="1668288"/>
                </a:cubicBezTo>
                <a:lnTo>
                  <a:pt x="3759241" y="1680884"/>
                </a:lnTo>
                <a:lnTo>
                  <a:pt x="3760171" y="1694227"/>
                </a:lnTo>
                <a:cubicBezTo>
                  <a:pt x="3756715" y="1722074"/>
                  <a:pt x="3747743" y="1749705"/>
                  <a:pt x="3732830" y="1775536"/>
                </a:cubicBezTo>
                <a:lnTo>
                  <a:pt x="2904738" y="3209833"/>
                </a:lnTo>
                <a:cubicBezTo>
                  <a:pt x="2889824" y="3235664"/>
                  <a:pt x="2870382" y="3257249"/>
                  <a:pt x="2847993" y="3274166"/>
                </a:cubicBezTo>
                <a:lnTo>
                  <a:pt x="2842511" y="3276841"/>
                </a:lnTo>
                <a:lnTo>
                  <a:pt x="2823691" y="3292368"/>
                </a:lnTo>
                <a:cubicBezTo>
                  <a:pt x="2789213" y="3315661"/>
                  <a:pt x="2747650" y="3329261"/>
                  <a:pt x="2702910" y="3329262"/>
                </a:cubicBezTo>
                <a:lnTo>
                  <a:pt x="1046726" y="3329262"/>
                </a:lnTo>
                <a:cubicBezTo>
                  <a:pt x="987073" y="3329262"/>
                  <a:pt x="933067" y="3305083"/>
                  <a:pt x="893974" y="3265990"/>
                </a:cubicBezTo>
                <a:lnTo>
                  <a:pt x="883550" y="3250529"/>
                </a:lnTo>
                <a:lnTo>
                  <a:pt x="882566" y="3249619"/>
                </a:lnTo>
                <a:cubicBezTo>
                  <a:pt x="873042" y="3238879"/>
                  <a:pt x="864454" y="3227025"/>
                  <a:pt x="856997" y="3214110"/>
                </a:cubicBezTo>
                <a:lnTo>
                  <a:pt x="28905" y="1779812"/>
                </a:lnTo>
                <a:cubicBezTo>
                  <a:pt x="10263" y="1747524"/>
                  <a:pt x="904" y="1712423"/>
                  <a:pt x="0" y="1677601"/>
                </a:cubicBezTo>
                <a:lnTo>
                  <a:pt x="2825" y="1647714"/>
                </a:lnTo>
                <a:lnTo>
                  <a:pt x="1647" y="1630828"/>
                </a:lnTo>
                <a:cubicBezTo>
                  <a:pt x="5103" y="1602980"/>
                  <a:pt x="14075" y="1575349"/>
                  <a:pt x="28988" y="1549518"/>
                </a:cubicBezTo>
                <a:close/>
              </a:path>
            </a:pathLst>
          </a:custGeom>
          <a:solidFill>
            <a:srgbClr val="18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08765" y="4531734"/>
            <a:ext cx="202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答辩人：第一小组</a:t>
            </a:r>
          </a:p>
        </p:txBody>
      </p:sp>
      <p:sp>
        <p:nvSpPr>
          <p:cNvPr id="11" name="任意多边形 10"/>
          <p:cNvSpPr/>
          <p:nvPr/>
        </p:nvSpPr>
        <p:spPr>
          <a:xfrm rot="9000000">
            <a:off x="6363744" y="4514283"/>
            <a:ext cx="389976" cy="345127"/>
          </a:xfrm>
          <a:custGeom>
            <a:avLst/>
            <a:gdLst>
              <a:gd name="connsiteX0" fmla="*/ 28988 w 3761891"/>
              <a:gd name="connsiteY0" fmla="*/ 1549518 h 3329262"/>
              <a:gd name="connsiteX1" fmla="*/ 857080 w 3761891"/>
              <a:gd name="connsiteY1" fmla="*/ 115221 h 3329262"/>
              <a:gd name="connsiteX2" fmla="*/ 913826 w 3761891"/>
              <a:gd name="connsiteY2" fmla="*/ 50888 h 3329262"/>
              <a:gd name="connsiteX3" fmla="*/ 929030 w 3761891"/>
              <a:gd name="connsiteY3" fmla="*/ 43468 h 3329262"/>
              <a:gd name="connsiteX4" fmla="*/ 953509 w 3761891"/>
              <a:gd name="connsiteY4" fmla="*/ 26073 h 3329262"/>
              <a:gd name="connsiteX5" fmla="*/ 1056478 w 3761891"/>
              <a:gd name="connsiteY5" fmla="*/ 0 h 3329262"/>
              <a:gd name="connsiteX6" fmla="*/ 2712663 w 3761891"/>
              <a:gd name="connsiteY6" fmla="*/ 0 h 3329262"/>
              <a:gd name="connsiteX7" fmla="*/ 2796749 w 3761891"/>
              <a:gd name="connsiteY7" fmla="*/ 16976 h 3329262"/>
              <a:gd name="connsiteX8" fmla="*/ 2821386 w 3761891"/>
              <a:gd name="connsiteY8" fmla="*/ 33587 h 3329262"/>
              <a:gd name="connsiteX9" fmla="*/ 2848078 w 3761891"/>
              <a:gd name="connsiteY9" fmla="*/ 46612 h 3329262"/>
              <a:gd name="connsiteX10" fmla="*/ 2904822 w 3761891"/>
              <a:gd name="connsiteY10" fmla="*/ 110945 h 3329262"/>
              <a:gd name="connsiteX11" fmla="*/ 3732914 w 3761891"/>
              <a:gd name="connsiteY11" fmla="*/ 1545242 h 3329262"/>
              <a:gd name="connsiteX12" fmla="*/ 3761354 w 3761891"/>
              <a:gd name="connsiteY12" fmla="*/ 1668288 h 3329262"/>
              <a:gd name="connsiteX13" fmla="*/ 3759241 w 3761891"/>
              <a:gd name="connsiteY13" fmla="*/ 1680884 h 3329262"/>
              <a:gd name="connsiteX14" fmla="*/ 3760171 w 3761891"/>
              <a:gd name="connsiteY14" fmla="*/ 1694227 h 3329262"/>
              <a:gd name="connsiteX15" fmla="*/ 3732830 w 3761891"/>
              <a:gd name="connsiteY15" fmla="*/ 1775536 h 3329262"/>
              <a:gd name="connsiteX16" fmla="*/ 2904738 w 3761891"/>
              <a:gd name="connsiteY16" fmla="*/ 3209833 h 3329262"/>
              <a:gd name="connsiteX17" fmla="*/ 2847993 w 3761891"/>
              <a:gd name="connsiteY17" fmla="*/ 3274166 h 3329262"/>
              <a:gd name="connsiteX18" fmla="*/ 2842511 w 3761891"/>
              <a:gd name="connsiteY18" fmla="*/ 3276841 h 3329262"/>
              <a:gd name="connsiteX19" fmla="*/ 2823691 w 3761891"/>
              <a:gd name="connsiteY19" fmla="*/ 3292368 h 3329262"/>
              <a:gd name="connsiteX20" fmla="*/ 2702910 w 3761891"/>
              <a:gd name="connsiteY20" fmla="*/ 3329262 h 3329262"/>
              <a:gd name="connsiteX21" fmla="*/ 1046726 w 3761891"/>
              <a:gd name="connsiteY21" fmla="*/ 3329262 h 3329262"/>
              <a:gd name="connsiteX22" fmla="*/ 893974 w 3761891"/>
              <a:gd name="connsiteY22" fmla="*/ 3265990 h 3329262"/>
              <a:gd name="connsiteX23" fmla="*/ 883550 w 3761891"/>
              <a:gd name="connsiteY23" fmla="*/ 3250529 h 3329262"/>
              <a:gd name="connsiteX24" fmla="*/ 882566 w 3761891"/>
              <a:gd name="connsiteY24" fmla="*/ 3249619 h 3329262"/>
              <a:gd name="connsiteX25" fmla="*/ 856997 w 3761891"/>
              <a:gd name="connsiteY25" fmla="*/ 3214110 h 3329262"/>
              <a:gd name="connsiteX26" fmla="*/ 28905 w 3761891"/>
              <a:gd name="connsiteY26" fmla="*/ 1779812 h 3329262"/>
              <a:gd name="connsiteX27" fmla="*/ 0 w 3761891"/>
              <a:gd name="connsiteY27" fmla="*/ 1677601 h 3329262"/>
              <a:gd name="connsiteX28" fmla="*/ 2825 w 3761891"/>
              <a:gd name="connsiteY28" fmla="*/ 1647714 h 3329262"/>
              <a:gd name="connsiteX29" fmla="*/ 1647 w 3761891"/>
              <a:gd name="connsiteY29" fmla="*/ 1630828 h 3329262"/>
              <a:gd name="connsiteX30" fmla="*/ 28988 w 3761891"/>
              <a:gd name="connsiteY30" fmla="*/ 1549518 h 332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61891" h="3329262">
                <a:moveTo>
                  <a:pt x="28988" y="1549518"/>
                </a:moveTo>
                <a:lnTo>
                  <a:pt x="857080" y="115221"/>
                </a:lnTo>
                <a:cubicBezTo>
                  <a:pt x="871994" y="89390"/>
                  <a:pt x="891436" y="67805"/>
                  <a:pt x="913826" y="50888"/>
                </a:cubicBezTo>
                <a:lnTo>
                  <a:pt x="929030" y="43468"/>
                </a:lnTo>
                <a:lnTo>
                  <a:pt x="953509" y="26073"/>
                </a:lnTo>
                <a:cubicBezTo>
                  <a:pt x="984118" y="9445"/>
                  <a:pt x="1019195" y="0"/>
                  <a:pt x="1056478" y="0"/>
                </a:cubicBezTo>
                <a:lnTo>
                  <a:pt x="2712663" y="0"/>
                </a:lnTo>
                <a:cubicBezTo>
                  <a:pt x="2742490" y="0"/>
                  <a:pt x="2770904" y="6045"/>
                  <a:pt x="2796749" y="16976"/>
                </a:cubicBezTo>
                <a:lnTo>
                  <a:pt x="2821386" y="33587"/>
                </a:lnTo>
                <a:lnTo>
                  <a:pt x="2848078" y="46612"/>
                </a:lnTo>
                <a:cubicBezTo>
                  <a:pt x="2870467" y="63528"/>
                  <a:pt x="2889909" y="85114"/>
                  <a:pt x="2904822" y="110945"/>
                </a:cubicBezTo>
                <a:lnTo>
                  <a:pt x="3732914" y="1545242"/>
                </a:lnTo>
                <a:cubicBezTo>
                  <a:pt x="3755284" y="1583988"/>
                  <a:pt x="3764287" y="1626784"/>
                  <a:pt x="3761354" y="1668288"/>
                </a:cubicBezTo>
                <a:lnTo>
                  <a:pt x="3759241" y="1680884"/>
                </a:lnTo>
                <a:lnTo>
                  <a:pt x="3760171" y="1694227"/>
                </a:lnTo>
                <a:cubicBezTo>
                  <a:pt x="3756715" y="1722074"/>
                  <a:pt x="3747743" y="1749705"/>
                  <a:pt x="3732830" y="1775536"/>
                </a:cubicBezTo>
                <a:lnTo>
                  <a:pt x="2904738" y="3209833"/>
                </a:lnTo>
                <a:cubicBezTo>
                  <a:pt x="2889824" y="3235664"/>
                  <a:pt x="2870382" y="3257249"/>
                  <a:pt x="2847993" y="3274166"/>
                </a:cubicBezTo>
                <a:lnTo>
                  <a:pt x="2842511" y="3276841"/>
                </a:lnTo>
                <a:lnTo>
                  <a:pt x="2823691" y="3292368"/>
                </a:lnTo>
                <a:cubicBezTo>
                  <a:pt x="2789213" y="3315661"/>
                  <a:pt x="2747650" y="3329261"/>
                  <a:pt x="2702910" y="3329262"/>
                </a:cubicBezTo>
                <a:lnTo>
                  <a:pt x="1046726" y="3329262"/>
                </a:lnTo>
                <a:cubicBezTo>
                  <a:pt x="987073" y="3329262"/>
                  <a:pt x="933067" y="3305083"/>
                  <a:pt x="893974" y="3265990"/>
                </a:cubicBezTo>
                <a:lnTo>
                  <a:pt x="883550" y="3250529"/>
                </a:lnTo>
                <a:lnTo>
                  <a:pt x="882566" y="3249619"/>
                </a:lnTo>
                <a:cubicBezTo>
                  <a:pt x="873042" y="3238879"/>
                  <a:pt x="864454" y="3227025"/>
                  <a:pt x="856997" y="3214110"/>
                </a:cubicBezTo>
                <a:lnTo>
                  <a:pt x="28905" y="1779812"/>
                </a:lnTo>
                <a:cubicBezTo>
                  <a:pt x="10263" y="1747524"/>
                  <a:pt x="904" y="1712423"/>
                  <a:pt x="0" y="1677601"/>
                </a:cubicBezTo>
                <a:lnTo>
                  <a:pt x="2825" y="1647714"/>
                </a:lnTo>
                <a:lnTo>
                  <a:pt x="1647" y="1630828"/>
                </a:lnTo>
                <a:cubicBezTo>
                  <a:pt x="5103" y="1602980"/>
                  <a:pt x="14075" y="1575349"/>
                  <a:pt x="28988" y="1549518"/>
                </a:cubicBezTo>
                <a:close/>
              </a:path>
            </a:pathLst>
          </a:custGeom>
          <a:solidFill>
            <a:srgbClr val="63C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771644" y="4511584"/>
            <a:ext cx="202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指导老师：文灏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6096000" y="4468936"/>
            <a:ext cx="0" cy="4410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08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 37"/>
          <p:cNvSpPr/>
          <p:nvPr/>
        </p:nvSpPr>
        <p:spPr>
          <a:xfrm flipV="1">
            <a:off x="1" y="1"/>
            <a:ext cx="12192000" cy="1344414"/>
          </a:xfrm>
          <a:custGeom>
            <a:avLst/>
            <a:gdLst>
              <a:gd name="connsiteX0" fmla="*/ 0 w 12192000"/>
              <a:gd name="connsiteY0" fmla="*/ 1344414 h 1344414"/>
              <a:gd name="connsiteX1" fmla="*/ 12192000 w 12192000"/>
              <a:gd name="connsiteY1" fmla="*/ 1344414 h 1344414"/>
              <a:gd name="connsiteX2" fmla="*/ 12192000 w 12192000"/>
              <a:gd name="connsiteY2" fmla="*/ 226814 h 1344414"/>
              <a:gd name="connsiteX3" fmla="*/ 6227552 w 12192000"/>
              <a:gd name="connsiteY3" fmla="*/ 226814 h 1344414"/>
              <a:gd name="connsiteX4" fmla="*/ 6095999 w 12192000"/>
              <a:gd name="connsiteY4" fmla="*/ 0 h 1344414"/>
              <a:gd name="connsiteX5" fmla="*/ 5964447 w 12192000"/>
              <a:gd name="connsiteY5" fmla="*/ 226814 h 1344414"/>
              <a:gd name="connsiteX6" fmla="*/ 0 w 12192000"/>
              <a:gd name="connsiteY6" fmla="*/ 226814 h 134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344414">
                <a:moveTo>
                  <a:pt x="0" y="1344414"/>
                </a:moveTo>
                <a:lnTo>
                  <a:pt x="12192000" y="1344414"/>
                </a:lnTo>
                <a:lnTo>
                  <a:pt x="12192000" y="226814"/>
                </a:lnTo>
                <a:lnTo>
                  <a:pt x="6227552" y="226814"/>
                </a:lnTo>
                <a:lnTo>
                  <a:pt x="6095999" y="0"/>
                </a:lnTo>
                <a:lnTo>
                  <a:pt x="5964447" y="226814"/>
                </a:lnTo>
                <a:lnTo>
                  <a:pt x="0" y="226814"/>
                </a:lnTo>
                <a:close/>
              </a:path>
            </a:pathLst>
          </a:custGeom>
          <a:solidFill>
            <a:srgbClr val="18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07819" y="143302"/>
            <a:ext cx="7576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773004" y="2429382"/>
            <a:ext cx="3467199" cy="679270"/>
            <a:chOff x="1351544" y="2143210"/>
            <a:chExt cx="3467199" cy="679270"/>
          </a:xfrm>
        </p:grpSpPr>
        <p:grpSp>
          <p:nvGrpSpPr>
            <p:cNvPr id="7" name="组合 6"/>
            <p:cNvGrpSpPr/>
            <p:nvPr/>
          </p:nvGrpSpPr>
          <p:grpSpPr>
            <a:xfrm>
              <a:off x="1351544" y="2143210"/>
              <a:ext cx="767541" cy="679270"/>
              <a:chOff x="1507179" y="2186753"/>
              <a:chExt cx="941760" cy="833453"/>
            </a:xfrm>
          </p:grpSpPr>
          <p:sp>
            <p:nvSpPr>
              <p:cNvPr id="5" name="任意多边形 4"/>
              <p:cNvSpPr/>
              <p:nvPr/>
            </p:nvSpPr>
            <p:spPr>
              <a:xfrm rot="9000000">
                <a:off x="1507179" y="2186753"/>
                <a:ext cx="941760" cy="833453"/>
              </a:xfrm>
              <a:custGeom>
                <a:avLst/>
                <a:gdLst>
                  <a:gd name="connsiteX0" fmla="*/ 28988 w 3761891"/>
                  <a:gd name="connsiteY0" fmla="*/ 1549518 h 3329262"/>
                  <a:gd name="connsiteX1" fmla="*/ 857080 w 3761891"/>
                  <a:gd name="connsiteY1" fmla="*/ 115221 h 3329262"/>
                  <a:gd name="connsiteX2" fmla="*/ 913826 w 3761891"/>
                  <a:gd name="connsiteY2" fmla="*/ 50888 h 3329262"/>
                  <a:gd name="connsiteX3" fmla="*/ 929030 w 3761891"/>
                  <a:gd name="connsiteY3" fmla="*/ 43468 h 3329262"/>
                  <a:gd name="connsiteX4" fmla="*/ 953509 w 3761891"/>
                  <a:gd name="connsiteY4" fmla="*/ 26073 h 3329262"/>
                  <a:gd name="connsiteX5" fmla="*/ 1056478 w 3761891"/>
                  <a:gd name="connsiteY5" fmla="*/ 0 h 3329262"/>
                  <a:gd name="connsiteX6" fmla="*/ 2712663 w 3761891"/>
                  <a:gd name="connsiteY6" fmla="*/ 0 h 3329262"/>
                  <a:gd name="connsiteX7" fmla="*/ 2796749 w 3761891"/>
                  <a:gd name="connsiteY7" fmla="*/ 16976 h 3329262"/>
                  <a:gd name="connsiteX8" fmla="*/ 2821386 w 3761891"/>
                  <a:gd name="connsiteY8" fmla="*/ 33587 h 3329262"/>
                  <a:gd name="connsiteX9" fmla="*/ 2848078 w 3761891"/>
                  <a:gd name="connsiteY9" fmla="*/ 46612 h 3329262"/>
                  <a:gd name="connsiteX10" fmla="*/ 2904822 w 3761891"/>
                  <a:gd name="connsiteY10" fmla="*/ 110945 h 3329262"/>
                  <a:gd name="connsiteX11" fmla="*/ 3732914 w 3761891"/>
                  <a:gd name="connsiteY11" fmla="*/ 1545242 h 3329262"/>
                  <a:gd name="connsiteX12" fmla="*/ 3761354 w 3761891"/>
                  <a:gd name="connsiteY12" fmla="*/ 1668288 h 3329262"/>
                  <a:gd name="connsiteX13" fmla="*/ 3759241 w 3761891"/>
                  <a:gd name="connsiteY13" fmla="*/ 1680884 h 3329262"/>
                  <a:gd name="connsiteX14" fmla="*/ 3760171 w 3761891"/>
                  <a:gd name="connsiteY14" fmla="*/ 1694227 h 3329262"/>
                  <a:gd name="connsiteX15" fmla="*/ 3732830 w 3761891"/>
                  <a:gd name="connsiteY15" fmla="*/ 1775536 h 3329262"/>
                  <a:gd name="connsiteX16" fmla="*/ 2904738 w 3761891"/>
                  <a:gd name="connsiteY16" fmla="*/ 3209833 h 3329262"/>
                  <a:gd name="connsiteX17" fmla="*/ 2847993 w 3761891"/>
                  <a:gd name="connsiteY17" fmla="*/ 3274166 h 3329262"/>
                  <a:gd name="connsiteX18" fmla="*/ 2842511 w 3761891"/>
                  <a:gd name="connsiteY18" fmla="*/ 3276841 h 3329262"/>
                  <a:gd name="connsiteX19" fmla="*/ 2823691 w 3761891"/>
                  <a:gd name="connsiteY19" fmla="*/ 3292368 h 3329262"/>
                  <a:gd name="connsiteX20" fmla="*/ 2702910 w 3761891"/>
                  <a:gd name="connsiteY20" fmla="*/ 3329262 h 3329262"/>
                  <a:gd name="connsiteX21" fmla="*/ 1046726 w 3761891"/>
                  <a:gd name="connsiteY21" fmla="*/ 3329262 h 3329262"/>
                  <a:gd name="connsiteX22" fmla="*/ 893974 w 3761891"/>
                  <a:gd name="connsiteY22" fmla="*/ 3265990 h 3329262"/>
                  <a:gd name="connsiteX23" fmla="*/ 883550 w 3761891"/>
                  <a:gd name="connsiteY23" fmla="*/ 3250529 h 3329262"/>
                  <a:gd name="connsiteX24" fmla="*/ 882566 w 3761891"/>
                  <a:gd name="connsiteY24" fmla="*/ 3249619 h 3329262"/>
                  <a:gd name="connsiteX25" fmla="*/ 856997 w 3761891"/>
                  <a:gd name="connsiteY25" fmla="*/ 3214110 h 3329262"/>
                  <a:gd name="connsiteX26" fmla="*/ 28905 w 3761891"/>
                  <a:gd name="connsiteY26" fmla="*/ 1779812 h 3329262"/>
                  <a:gd name="connsiteX27" fmla="*/ 0 w 3761891"/>
                  <a:gd name="connsiteY27" fmla="*/ 1677601 h 3329262"/>
                  <a:gd name="connsiteX28" fmla="*/ 2825 w 3761891"/>
                  <a:gd name="connsiteY28" fmla="*/ 1647714 h 3329262"/>
                  <a:gd name="connsiteX29" fmla="*/ 1647 w 3761891"/>
                  <a:gd name="connsiteY29" fmla="*/ 1630828 h 3329262"/>
                  <a:gd name="connsiteX30" fmla="*/ 28988 w 3761891"/>
                  <a:gd name="connsiteY30" fmla="*/ 1549518 h 332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761891" h="3329262">
                    <a:moveTo>
                      <a:pt x="28988" y="1549518"/>
                    </a:moveTo>
                    <a:lnTo>
                      <a:pt x="857080" y="115221"/>
                    </a:lnTo>
                    <a:cubicBezTo>
                      <a:pt x="871994" y="89390"/>
                      <a:pt x="891436" y="67805"/>
                      <a:pt x="913826" y="50888"/>
                    </a:cubicBezTo>
                    <a:lnTo>
                      <a:pt x="929030" y="43468"/>
                    </a:lnTo>
                    <a:lnTo>
                      <a:pt x="953509" y="26073"/>
                    </a:lnTo>
                    <a:cubicBezTo>
                      <a:pt x="984118" y="9445"/>
                      <a:pt x="1019195" y="0"/>
                      <a:pt x="1056478" y="0"/>
                    </a:cubicBezTo>
                    <a:lnTo>
                      <a:pt x="2712663" y="0"/>
                    </a:lnTo>
                    <a:cubicBezTo>
                      <a:pt x="2742490" y="0"/>
                      <a:pt x="2770904" y="6045"/>
                      <a:pt x="2796749" y="16976"/>
                    </a:cubicBezTo>
                    <a:lnTo>
                      <a:pt x="2821386" y="33587"/>
                    </a:lnTo>
                    <a:lnTo>
                      <a:pt x="2848078" y="46612"/>
                    </a:lnTo>
                    <a:cubicBezTo>
                      <a:pt x="2870467" y="63528"/>
                      <a:pt x="2889909" y="85114"/>
                      <a:pt x="2904822" y="110945"/>
                    </a:cubicBezTo>
                    <a:lnTo>
                      <a:pt x="3732914" y="1545242"/>
                    </a:lnTo>
                    <a:cubicBezTo>
                      <a:pt x="3755284" y="1583988"/>
                      <a:pt x="3764287" y="1626784"/>
                      <a:pt x="3761354" y="1668288"/>
                    </a:cubicBezTo>
                    <a:lnTo>
                      <a:pt x="3759241" y="1680884"/>
                    </a:lnTo>
                    <a:lnTo>
                      <a:pt x="3760171" y="1694227"/>
                    </a:lnTo>
                    <a:cubicBezTo>
                      <a:pt x="3756715" y="1722074"/>
                      <a:pt x="3747743" y="1749705"/>
                      <a:pt x="3732830" y="1775536"/>
                    </a:cubicBezTo>
                    <a:lnTo>
                      <a:pt x="2904738" y="3209833"/>
                    </a:lnTo>
                    <a:cubicBezTo>
                      <a:pt x="2889824" y="3235664"/>
                      <a:pt x="2870382" y="3257249"/>
                      <a:pt x="2847993" y="3274166"/>
                    </a:cubicBezTo>
                    <a:lnTo>
                      <a:pt x="2842511" y="3276841"/>
                    </a:lnTo>
                    <a:lnTo>
                      <a:pt x="2823691" y="3292368"/>
                    </a:lnTo>
                    <a:cubicBezTo>
                      <a:pt x="2789213" y="3315661"/>
                      <a:pt x="2747650" y="3329261"/>
                      <a:pt x="2702910" y="3329262"/>
                    </a:cubicBezTo>
                    <a:lnTo>
                      <a:pt x="1046726" y="3329262"/>
                    </a:lnTo>
                    <a:cubicBezTo>
                      <a:pt x="987073" y="3329262"/>
                      <a:pt x="933067" y="3305083"/>
                      <a:pt x="893974" y="3265990"/>
                    </a:cubicBezTo>
                    <a:lnTo>
                      <a:pt x="883550" y="3250529"/>
                    </a:lnTo>
                    <a:lnTo>
                      <a:pt x="882566" y="3249619"/>
                    </a:lnTo>
                    <a:cubicBezTo>
                      <a:pt x="873042" y="3238879"/>
                      <a:pt x="864454" y="3227025"/>
                      <a:pt x="856997" y="3214110"/>
                    </a:cubicBezTo>
                    <a:lnTo>
                      <a:pt x="28905" y="1779812"/>
                    </a:lnTo>
                    <a:cubicBezTo>
                      <a:pt x="10263" y="1747524"/>
                      <a:pt x="904" y="1712423"/>
                      <a:pt x="0" y="1677601"/>
                    </a:cubicBezTo>
                    <a:lnTo>
                      <a:pt x="2825" y="1647714"/>
                    </a:lnTo>
                    <a:lnTo>
                      <a:pt x="1647" y="1630828"/>
                    </a:lnTo>
                    <a:cubicBezTo>
                      <a:pt x="5103" y="1602980"/>
                      <a:pt x="14075" y="1575349"/>
                      <a:pt x="28988" y="1549518"/>
                    </a:cubicBezTo>
                    <a:close/>
                  </a:path>
                </a:pathLst>
              </a:custGeom>
              <a:solidFill>
                <a:srgbClr val="1857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765729" y="2270634"/>
                <a:ext cx="4246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2237487" y="2252012"/>
              <a:ext cx="2581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小组分工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331382" y="2429382"/>
            <a:ext cx="3467199" cy="679270"/>
            <a:chOff x="6416982" y="2143210"/>
            <a:chExt cx="3467199" cy="679270"/>
          </a:xfrm>
        </p:grpSpPr>
        <p:grpSp>
          <p:nvGrpSpPr>
            <p:cNvPr id="10" name="组合 9"/>
            <p:cNvGrpSpPr/>
            <p:nvPr/>
          </p:nvGrpSpPr>
          <p:grpSpPr>
            <a:xfrm>
              <a:off x="6416982" y="2143210"/>
              <a:ext cx="767541" cy="679270"/>
              <a:chOff x="1507179" y="2186753"/>
              <a:chExt cx="941760" cy="833453"/>
            </a:xfrm>
          </p:grpSpPr>
          <p:sp>
            <p:nvSpPr>
              <p:cNvPr id="11" name="任意多边形 10"/>
              <p:cNvSpPr/>
              <p:nvPr/>
            </p:nvSpPr>
            <p:spPr>
              <a:xfrm rot="9000000">
                <a:off x="1507179" y="2186753"/>
                <a:ext cx="941760" cy="833453"/>
              </a:xfrm>
              <a:custGeom>
                <a:avLst/>
                <a:gdLst>
                  <a:gd name="connsiteX0" fmla="*/ 28988 w 3761891"/>
                  <a:gd name="connsiteY0" fmla="*/ 1549518 h 3329262"/>
                  <a:gd name="connsiteX1" fmla="*/ 857080 w 3761891"/>
                  <a:gd name="connsiteY1" fmla="*/ 115221 h 3329262"/>
                  <a:gd name="connsiteX2" fmla="*/ 913826 w 3761891"/>
                  <a:gd name="connsiteY2" fmla="*/ 50888 h 3329262"/>
                  <a:gd name="connsiteX3" fmla="*/ 929030 w 3761891"/>
                  <a:gd name="connsiteY3" fmla="*/ 43468 h 3329262"/>
                  <a:gd name="connsiteX4" fmla="*/ 953509 w 3761891"/>
                  <a:gd name="connsiteY4" fmla="*/ 26073 h 3329262"/>
                  <a:gd name="connsiteX5" fmla="*/ 1056478 w 3761891"/>
                  <a:gd name="connsiteY5" fmla="*/ 0 h 3329262"/>
                  <a:gd name="connsiteX6" fmla="*/ 2712663 w 3761891"/>
                  <a:gd name="connsiteY6" fmla="*/ 0 h 3329262"/>
                  <a:gd name="connsiteX7" fmla="*/ 2796749 w 3761891"/>
                  <a:gd name="connsiteY7" fmla="*/ 16976 h 3329262"/>
                  <a:gd name="connsiteX8" fmla="*/ 2821386 w 3761891"/>
                  <a:gd name="connsiteY8" fmla="*/ 33587 h 3329262"/>
                  <a:gd name="connsiteX9" fmla="*/ 2848078 w 3761891"/>
                  <a:gd name="connsiteY9" fmla="*/ 46612 h 3329262"/>
                  <a:gd name="connsiteX10" fmla="*/ 2904822 w 3761891"/>
                  <a:gd name="connsiteY10" fmla="*/ 110945 h 3329262"/>
                  <a:gd name="connsiteX11" fmla="*/ 3732914 w 3761891"/>
                  <a:gd name="connsiteY11" fmla="*/ 1545242 h 3329262"/>
                  <a:gd name="connsiteX12" fmla="*/ 3761354 w 3761891"/>
                  <a:gd name="connsiteY12" fmla="*/ 1668288 h 3329262"/>
                  <a:gd name="connsiteX13" fmla="*/ 3759241 w 3761891"/>
                  <a:gd name="connsiteY13" fmla="*/ 1680884 h 3329262"/>
                  <a:gd name="connsiteX14" fmla="*/ 3760171 w 3761891"/>
                  <a:gd name="connsiteY14" fmla="*/ 1694227 h 3329262"/>
                  <a:gd name="connsiteX15" fmla="*/ 3732830 w 3761891"/>
                  <a:gd name="connsiteY15" fmla="*/ 1775536 h 3329262"/>
                  <a:gd name="connsiteX16" fmla="*/ 2904738 w 3761891"/>
                  <a:gd name="connsiteY16" fmla="*/ 3209833 h 3329262"/>
                  <a:gd name="connsiteX17" fmla="*/ 2847993 w 3761891"/>
                  <a:gd name="connsiteY17" fmla="*/ 3274166 h 3329262"/>
                  <a:gd name="connsiteX18" fmla="*/ 2842511 w 3761891"/>
                  <a:gd name="connsiteY18" fmla="*/ 3276841 h 3329262"/>
                  <a:gd name="connsiteX19" fmla="*/ 2823691 w 3761891"/>
                  <a:gd name="connsiteY19" fmla="*/ 3292368 h 3329262"/>
                  <a:gd name="connsiteX20" fmla="*/ 2702910 w 3761891"/>
                  <a:gd name="connsiteY20" fmla="*/ 3329262 h 3329262"/>
                  <a:gd name="connsiteX21" fmla="*/ 1046726 w 3761891"/>
                  <a:gd name="connsiteY21" fmla="*/ 3329262 h 3329262"/>
                  <a:gd name="connsiteX22" fmla="*/ 893974 w 3761891"/>
                  <a:gd name="connsiteY22" fmla="*/ 3265990 h 3329262"/>
                  <a:gd name="connsiteX23" fmla="*/ 883550 w 3761891"/>
                  <a:gd name="connsiteY23" fmla="*/ 3250529 h 3329262"/>
                  <a:gd name="connsiteX24" fmla="*/ 882566 w 3761891"/>
                  <a:gd name="connsiteY24" fmla="*/ 3249619 h 3329262"/>
                  <a:gd name="connsiteX25" fmla="*/ 856997 w 3761891"/>
                  <a:gd name="connsiteY25" fmla="*/ 3214110 h 3329262"/>
                  <a:gd name="connsiteX26" fmla="*/ 28905 w 3761891"/>
                  <a:gd name="connsiteY26" fmla="*/ 1779812 h 3329262"/>
                  <a:gd name="connsiteX27" fmla="*/ 0 w 3761891"/>
                  <a:gd name="connsiteY27" fmla="*/ 1677601 h 3329262"/>
                  <a:gd name="connsiteX28" fmla="*/ 2825 w 3761891"/>
                  <a:gd name="connsiteY28" fmla="*/ 1647714 h 3329262"/>
                  <a:gd name="connsiteX29" fmla="*/ 1647 w 3761891"/>
                  <a:gd name="connsiteY29" fmla="*/ 1630828 h 3329262"/>
                  <a:gd name="connsiteX30" fmla="*/ 28988 w 3761891"/>
                  <a:gd name="connsiteY30" fmla="*/ 1549518 h 332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761891" h="3329262">
                    <a:moveTo>
                      <a:pt x="28988" y="1549518"/>
                    </a:moveTo>
                    <a:lnTo>
                      <a:pt x="857080" y="115221"/>
                    </a:lnTo>
                    <a:cubicBezTo>
                      <a:pt x="871994" y="89390"/>
                      <a:pt x="891436" y="67805"/>
                      <a:pt x="913826" y="50888"/>
                    </a:cubicBezTo>
                    <a:lnTo>
                      <a:pt x="929030" y="43468"/>
                    </a:lnTo>
                    <a:lnTo>
                      <a:pt x="953509" y="26073"/>
                    </a:lnTo>
                    <a:cubicBezTo>
                      <a:pt x="984118" y="9445"/>
                      <a:pt x="1019195" y="0"/>
                      <a:pt x="1056478" y="0"/>
                    </a:cubicBezTo>
                    <a:lnTo>
                      <a:pt x="2712663" y="0"/>
                    </a:lnTo>
                    <a:cubicBezTo>
                      <a:pt x="2742490" y="0"/>
                      <a:pt x="2770904" y="6045"/>
                      <a:pt x="2796749" y="16976"/>
                    </a:cubicBezTo>
                    <a:lnTo>
                      <a:pt x="2821386" y="33587"/>
                    </a:lnTo>
                    <a:lnTo>
                      <a:pt x="2848078" y="46612"/>
                    </a:lnTo>
                    <a:cubicBezTo>
                      <a:pt x="2870467" y="63528"/>
                      <a:pt x="2889909" y="85114"/>
                      <a:pt x="2904822" y="110945"/>
                    </a:cubicBezTo>
                    <a:lnTo>
                      <a:pt x="3732914" y="1545242"/>
                    </a:lnTo>
                    <a:cubicBezTo>
                      <a:pt x="3755284" y="1583988"/>
                      <a:pt x="3764287" y="1626784"/>
                      <a:pt x="3761354" y="1668288"/>
                    </a:cubicBezTo>
                    <a:lnTo>
                      <a:pt x="3759241" y="1680884"/>
                    </a:lnTo>
                    <a:lnTo>
                      <a:pt x="3760171" y="1694227"/>
                    </a:lnTo>
                    <a:cubicBezTo>
                      <a:pt x="3756715" y="1722074"/>
                      <a:pt x="3747743" y="1749705"/>
                      <a:pt x="3732830" y="1775536"/>
                    </a:cubicBezTo>
                    <a:lnTo>
                      <a:pt x="2904738" y="3209833"/>
                    </a:lnTo>
                    <a:cubicBezTo>
                      <a:pt x="2889824" y="3235664"/>
                      <a:pt x="2870382" y="3257249"/>
                      <a:pt x="2847993" y="3274166"/>
                    </a:cubicBezTo>
                    <a:lnTo>
                      <a:pt x="2842511" y="3276841"/>
                    </a:lnTo>
                    <a:lnTo>
                      <a:pt x="2823691" y="3292368"/>
                    </a:lnTo>
                    <a:cubicBezTo>
                      <a:pt x="2789213" y="3315661"/>
                      <a:pt x="2747650" y="3329261"/>
                      <a:pt x="2702910" y="3329262"/>
                    </a:cubicBezTo>
                    <a:lnTo>
                      <a:pt x="1046726" y="3329262"/>
                    </a:lnTo>
                    <a:cubicBezTo>
                      <a:pt x="987073" y="3329262"/>
                      <a:pt x="933067" y="3305083"/>
                      <a:pt x="893974" y="3265990"/>
                    </a:cubicBezTo>
                    <a:lnTo>
                      <a:pt x="883550" y="3250529"/>
                    </a:lnTo>
                    <a:lnTo>
                      <a:pt x="882566" y="3249619"/>
                    </a:lnTo>
                    <a:cubicBezTo>
                      <a:pt x="873042" y="3238879"/>
                      <a:pt x="864454" y="3227025"/>
                      <a:pt x="856997" y="3214110"/>
                    </a:cubicBezTo>
                    <a:lnTo>
                      <a:pt x="28905" y="1779812"/>
                    </a:lnTo>
                    <a:cubicBezTo>
                      <a:pt x="10263" y="1747524"/>
                      <a:pt x="904" y="1712423"/>
                      <a:pt x="0" y="1677601"/>
                    </a:cubicBezTo>
                    <a:lnTo>
                      <a:pt x="2825" y="1647714"/>
                    </a:lnTo>
                    <a:lnTo>
                      <a:pt x="1647" y="1630828"/>
                    </a:lnTo>
                    <a:cubicBezTo>
                      <a:pt x="5103" y="1602980"/>
                      <a:pt x="14075" y="1575349"/>
                      <a:pt x="28988" y="1549518"/>
                    </a:cubicBezTo>
                    <a:close/>
                  </a:path>
                </a:pathLst>
              </a:custGeom>
              <a:solidFill>
                <a:srgbClr val="63C9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765729" y="2270634"/>
                <a:ext cx="424659" cy="64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7302925" y="2252012"/>
              <a:ext cx="2581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界面设计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74825" y="3532469"/>
            <a:ext cx="3467199" cy="679270"/>
            <a:chOff x="1351544" y="2143210"/>
            <a:chExt cx="3467199" cy="679270"/>
          </a:xfrm>
        </p:grpSpPr>
        <p:grpSp>
          <p:nvGrpSpPr>
            <p:cNvPr id="17" name="组合 16"/>
            <p:cNvGrpSpPr/>
            <p:nvPr/>
          </p:nvGrpSpPr>
          <p:grpSpPr>
            <a:xfrm>
              <a:off x="1351544" y="2143210"/>
              <a:ext cx="767541" cy="679270"/>
              <a:chOff x="1507179" y="2186753"/>
              <a:chExt cx="941760" cy="833453"/>
            </a:xfrm>
          </p:grpSpPr>
          <p:sp>
            <p:nvSpPr>
              <p:cNvPr id="19" name="任意多边形 18"/>
              <p:cNvSpPr/>
              <p:nvPr/>
            </p:nvSpPr>
            <p:spPr>
              <a:xfrm rot="9000000">
                <a:off x="1507179" y="2186753"/>
                <a:ext cx="941760" cy="833453"/>
              </a:xfrm>
              <a:custGeom>
                <a:avLst/>
                <a:gdLst>
                  <a:gd name="connsiteX0" fmla="*/ 28988 w 3761891"/>
                  <a:gd name="connsiteY0" fmla="*/ 1549518 h 3329262"/>
                  <a:gd name="connsiteX1" fmla="*/ 857080 w 3761891"/>
                  <a:gd name="connsiteY1" fmla="*/ 115221 h 3329262"/>
                  <a:gd name="connsiteX2" fmla="*/ 913826 w 3761891"/>
                  <a:gd name="connsiteY2" fmla="*/ 50888 h 3329262"/>
                  <a:gd name="connsiteX3" fmla="*/ 929030 w 3761891"/>
                  <a:gd name="connsiteY3" fmla="*/ 43468 h 3329262"/>
                  <a:gd name="connsiteX4" fmla="*/ 953509 w 3761891"/>
                  <a:gd name="connsiteY4" fmla="*/ 26073 h 3329262"/>
                  <a:gd name="connsiteX5" fmla="*/ 1056478 w 3761891"/>
                  <a:gd name="connsiteY5" fmla="*/ 0 h 3329262"/>
                  <a:gd name="connsiteX6" fmla="*/ 2712663 w 3761891"/>
                  <a:gd name="connsiteY6" fmla="*/ 0 h 3329262"/>
                  <a:gd name="connsiteX7" fmla="*/ 2796749 w 3761891"/>
                  <a:gd name="connsiteY7" fmla="*/ 16976 h 3329262"/>
                  <a:gd name="connsiteX8" fmla="*/ 2821386 w 3761891"/>
                  <a:gd name="connsiteY8" fmla="*/ 33587 h 3329262"/>
                  <a:gd name="connsiteX9" fmla="*/ 2848078 w 3761891"/>
                  <a:gd name="connsiteY9" fmla="*/ 46612 h 3329262"/>
                  <a:gd name="connsiteX10" fmla="*/ 2904822 w 3761891"/>
                  <a:gd name="connsiteY10" fmla="*/ 110945 h 3329262"/>
                  <a:gd name="connsiteX11" fmla="*/ 3732914 w 3761891"/>
                  <a:gd name="connsiteY11" fmla="*/ 1545242 h 3329262"/>
                  <a:gd name="connsiteX12" fmla="*/ 3761354 w 3761891"/>
                  <a:gd name="connsiteY12" fmla="*/ 1668288 h 3329262"/>
                  <a:gd name="connsiteX13" fmla="*/ 3759241 w 3761891"/>
                  <a:gd name="connsiteY13" fmla="*/ 1680884 h 3329262"/>
                  <a:gd name="connsiteX14" fmla="*/ 3760171 w 3761891"/>
                  <a:gd name="connsiteY14" fmla="*/ 1694227 h 3329262"/>
                  <a:gd name="connsiteX15" fmla="*/ 3732830 w 3761891"/>
                  <a:gd name="connsiteY15" fmla="*/ 1775536 h 3329262"/>
                  <a:gd name="connsiteX16" fmla="*/ 2904738 w 3761891"/>
                  <a:gd name="connsiteY16" fmla="*/ 3209833 h 3329262"/>
                  <a:gd name="connsiteX17" fmla="*/ 2847993 w 3761891"/>
                  <a:gd name="connsiteY17" fmla="*/ 3274166 h 3329262"/>
                  <a:gd name="connsiteX18" fmla="*/ 2842511 w 3761891"/>
                  <a:gd name="connsiteY18" fmla="*/ 3276841 h 3329262"/>
                  <a:gd name="connsiteX19" fmla="*/ 2823691 w 3761891"/>
                  <a:gd name="connsiteY19" fmla="*/ 3292368 h 3329262"/>
                  <a:gd name="connsiteX20" fmla="*/ 2702910 w 3761891"/>
                  <a:gd name="connsiteY20" fmla="*/ 3329262 h 3329262"/>
                  <a:gd name="connsiteX21" fmla="*/ 1046726 w 3761891"/>
                  <a:gd name="connsiteY21" fmla="*/ 3329262 h 3329262"/>
                  <a:gd name="connsiteX22" fmla="*/ 893974 w 3761891"/>
                  <a:gd name="connsiteY22" fmla="*/ 3265990 h 3329262"/>
                  <a:gd name="connsiteX23" fmla="*/ 883550 w 3761891"/>
                  <a:gd name="connsiteY23" fmla="*/ 3250529 h 3329262"/>
                  <a:gd name="connsiteX24" fmla="*/ 882566 w 3761891"/>
                  <a:gd name="connsiteY24" fmla="*/ 3249619 h 3329262"/>
                  <a:gd name="connsiteX25" fmla="*/ 856997 w 3761891"/>
                  <a:gd name="connsiteY25" fmla="*/ 3214110 h 3329262"/>
                  <a:gd name="connsiteX26" fmla="*/ 28905 w 3761891"/>
                  <a:gd name="connsiteY26" fmla="*/ 1779812 h 3329262"/>
                  <a:gd name="connsiteX27" fmla="*/ 0 w 3761891"/>
                  <a:gd name="connsiteY27" fmla="*/ 1677601 h 3329262"/>
                  <a:gd name="connsiteX28" fmla="*/ 2825 w 3761891"/>
                  <a:gd name="connsiteY28" fmla="*/ 1647714 h 3329262"/>
                  <a:gd name="connsiteX29" fmla="*/ 1647 w 3761891"/>
                  <a:gd name="connsiteY29" fmla="*/ 1630828 h 3329262"/>
                  <a:gd name="connsiteX30" fmla="*/ 28988 w 3761891"/>
                  <a:gd name="connsiteY30" fmla="*/ 1549518 h 332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761891" h="3329262">
                    <a:moveTo>
                      <a:pt x="28988" y="1549518"/>
                    </a:moveTo>
                    <a:lnTo>
                      <a:pt x="857080" y="115221"/>
                    </a:lnTo>
                    <a:cubicBezTo>
                      <a:pt x="871994" y="89390"/>
                      <a:pt x="891436" y="67805"/>
                      <a:pt x="913826" y="50888"/>
                    </a:cubicBezTo>
                    <a:lnTo>
                      <a:pt x="929030" y="43468"/>
                    </a:lnTo>
                    <a:lnTo>
                      <a:pt x="953509" y="26073"/>
                    </a:lnTo>
                    <a:cubicBezTo>
                      <a:pt x="984118" y="9445"/>
                      <a:pt x="1019195" y="0"/>
                      <a:pt x="1056478" y="0"/>
                    </a:cubicBezTo>
                    <a:lnTo>
                      <a:pt x="2712663" y="0"/>
                    </a:lnTo>
                    <a:cubicBezTo>
                      <a:pt x="2742490" y="0"/>
                      <a:pt x="2770904" y="6045"/>
                      <a:pt x="2796749" y="16976"/>
                    </a:cubicBezTo>
                    <a:lnTo>
                      <a:pt x="2821386" y="33587"/>
                    </a:lnTo>
                    <a:lnTo>
                      <a:pt x="2848078" y="46612"/>
                    </a:lnTo>
                    <a:cubicBezTo>
                      <a:pt x="2870467" y="63528"/>
                      <a:pt x="2889909" y="85114"/>
                      <a:pt x="2904822" y="110945"/>
                    </a:cubicBezTo>
                    <a:lnTo>
                      <a:pt x="3732914" y="1545242"/>
                    </a:lnTo>
                    <a:cubicBezTo>
                      <a:pt x="3755284" y="1583988"/>
                      <a:pt x="3764287" y="1626784"/>
                      <a:pt x="3761354" y="1668288"/>
                    </a:cubicBezTo>
                    <a:lnTo>
                      <a:pt x="3759241" y="1680884"/>
                    </a:lnTo>
                    <a:lnTo>
                      <a:pt x="3760171" y="1694227"/>
                    </a:lnTo>
                    <a:cubicBezTo>
                      <a:pt x="3756715" y="1722074"/>
                      <a:pt x="3747743" y="1749705"/>
                      <a:pt x="3732830" y="1775536"/>
                    </a:cubicBezTo>
                    <a:lnTo>
                      <a:pt x="2904738" y="3209833"/>
                    </a:lnTo>
                    <a:cubicBezTo>
                      <a:pt x="2889824" y="3235664"/>
                      <a:pt x="2870382" y="3257249"/>
                      <a:pt x="2847993" y="3274166"/>
                    </a:cubicBezTo>
                    <a:lnTo>
                      <a:pt x="2842511" y="3276841"/>
                    </a:lnTo>
                    <a:lnTo>
                      <a:pt x="2823691" y="3292368"/>
                    </a:lnTo>
                    <a:cubicBezTo>
                      <a:pt x="2789213" y="3315661"/>
                      <a:pt x="2747650" y="3329261"/>
                      <a:pt x="2702910" y="3329262"/>
                    </a:cubicBezTo>
                    <a:lnTo>
                      <a:pt x="1046726" y="3329262"/>
                    </a:lnTo>
                    <a:cubicBezTo>
                      <a:pt x="987073" y="3329262"/>
                      <a:pt x="933067" y="3305083"/>
                      <a:pt x="893974" y="3265990"/>
                    </a:cubicBezTo>
                    <a:lnTo>
                      <a:pt x="883550" y="3250529"/>
                    </a:lnTo>
                    <a:lnTo>
                      <a:pt x="882566" y="3249619"/>
                    </a:lnTo>
                    <a:cubicBezTo>
                      <a:pt x="873042" y="3238879"/>
                      <a:pt x="864454" y="3227025"/>
                      <a:pt x="856997" y="3214110"/>
                    </a:cubicBezTo>
                    <a:lnTo>
                      <a:pt x="28905" y="1779812"/>
                    </a:lnTo>
                    <a:cubicBezTo>
                      <a:pt x="10263" y="1747524"/>
                      <a:pt x="904" y="1712423"/>
                      <a:pt x="0" y="1677601"/>
                    </a:cubicBezTo>
                    <a:lnTo>
                      <a:pt x="2825" y="1647714"/>
                    </a:lnTo>
                    <a:lnTo>
                      <a:pt x="1647" y="1630828"/>
                    </a:lnTo>
                    <a:cubicBezTo>
                      <a:pt x="5103" y="1602980"/>
                      <a:pt x="14075" y="1575349"/>
                      <a:pt x="28988" y="1549518"/>
                    </a:cubicBezTo>
                    <a:close/>
                  </a:path>
                </a:pathLst>
              </a:custGeom>
              <a:solidFill>
                <a:srgbClr val="63C9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765729" y="2270634"/>
                <a:ext cx="424659" cy="64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2237487" y="2252012"/>
              <a:ext cx="2581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时频分析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333203" y="3532468"/>
            <a:ext cx="3467199" cy="679270"/>
            <a:chOff x="6416982" y="2143210"/>
            <a:chExt cx="3467199" cy="679270"/>
          </a:xfrm>
        </p:grpSpPr>
        <p:grpSp>
          <p:nvGrpSpPr>
            <p:cNvPr id="22" name="组合 21"/>
            <p:cNvGrpSpPr/>
            <p:nvPr/>
          </p:nvGrpSpPr>
          <p:grpSpPr>
            <a:xfrm>
              <a:off x="6416982" y="2143210"/>
              <a:ext cx="767541" cy="679270"/>
              <a:chOff x="1507179" y="2186753"/>
              <a:chExt cx="941760" cy="833453"/>
            </a:xfrm>
          </p:grpSpPr>
          <p:sp>
            <p:nvSpPr>
              <p:cNvPr id="24" name="任意多边形 23"/>
              <p:cNvSpPr/>
              <p:nvPr/>
            </p:nvSpPr>
            <p:spPr>
              <a:xfrm rot="9000000">
                <a:off x="1507179" y="2186753"/>
                <a:ext cx="941760" cy="833453"/>
              </a:xfrm>
              <a:custGeom>
                <a:avLst/>
                <a:gdLst>
                  <a:gd name="connsiteX0" fmla="*/ 28988 w 3761891"/>
                  <a:gd name="connsiteY0" fmla="*/ 1549518 h 3329262"/>
                  <a:gd name="connsiteX1" fmla="*/ 857080 w 3761891"/>
                  <a:gd name="connsiteY1" fmla="*/ 115221 h 3329262"/>
                  <a:gd name="connsiteX2" fmla="*/ 913826 w 3761891"/>
                  <a:gd name="connsiteY2" fmla="*/ 50888 h 3329262"/>
                  <a:gd name="connsiteX3" fmla="*/ 929030 w 3761891"/>
                  <a:gd name="connsiteY3" fmla="*/ 43468 h 3329262"/>
                  <a:gd name="connsiteX4" fmla="*/ 953509 w 3761891"/>
                  <a:gd name="connsiteY4" fmla="*/ 26073 h 3329262"/>
                  <a:gd name="connsiteX5" fmla="*/ 1056478 w 3761891"/>
                  <a:gd name="connsiteY5" fmla="*/ 0 h 3329262"/>
                  <a:gd name="connsiteX6" fmla="*/ 2712663 w 3761891"/>
                  <a:gd name="connsiteY6" fmla="*/ 0 h 3329262"/>
                  <a:gd name="connsiteX7" fmla="*/ 2796749 w 3761891"/>
                  <a:gd name="connsiteY7" fmla="*/ 16976 h 3329262"/>
                  <a:gd name="connsiteX8" fmla="*/ 2821386 w 3761891"/>
                  <a:gd name="connsiteY8" fmla="*/ 33587 h 3329262"/>
                  <a:gd name="connsiteX9" fmla="*/ 2848078 w 3761891"/>
                  <a:gd name="connsiteY9" fmla="*/ 46612 h 3329262"/>
                  <a:gd name="connsiteX10" fmla="*/ 2904822 w 3761891"/>
                  <a:gd name="connsiteY10" fmla="*/ 110945 h 3329262"/>
                  <a:gd name="connsiteX11" fmla="*/ 3732914 w 3761891"/>
                  <a:gd name="connsiteY11" fmla="*/ 1545242 h 3329262"/>
                  <a:gd name="connsiteX12" fmla="*/ 3761354 w 3761891"/>
                  <a:gd name="connsiteY12" fmla="*/ 1668288 h 3329262"/>
                  <a:gd name="connsiteX13" fmla="*/ 3759241 w 3761891"/>
                  <a:gd name="connsiteY13" fmla="*/ 1680884 h 3329262"/>
                  <a:gd name="connsiteX14" fmla="*/ 3760171 w 3761891"/>
                  <a:gd name="connsiteY14" fmla="*/ 1694227 h 3329262"/>
                  <a:gd name="connsiteX15" fmla="*/ 3732830 w 3761891"/>
                  <a:gd name="connsiteY15" fmla="*/ 1775536 h 3329262"/>
                  <a:gd name="connsiteX16" fmla="*/ 2904738 w 3761891"/>
                  <a:gd name="connsiteY16" fmla="*/ 3209833 h 3329262"/>
                  <a:gd name="connsiteX17" fmla="*/ 2847993 w 3761891"/>
                  <a:gd name="connsiteY17" fmla="*/ 3274166 h 3329262"/>
                  <a:gd name="connsiteX18" fmla="*/ 2842511 w 3761891"/>
                  <a:gd name="connsiteY18" fmla="*/ 3276841 h 3329262"/>
                  <a:gd name="connsiteX19" fmla="*/ 2823691 w 3761891"/>
                  <a:gd name="connsiteY19" fmla="*/ 3292368 h 3329262"/>
                  <a:gd name="connsiteX20" fmla="*/ 2702910 w 3761891"/>
                  <a:gd name="connsiteY20" fmla="*/ 3329262 h 3329262"/>
                  <a:gd name="connsiteX21" fmla="*/ 1046726 w 3761891"/>
                  <a:gd name="connsiteY21" fmla="*/ 3329262 h 3329262"/>
                  <a:gd name="connsiteX22" fmla="*/ 893974 w 3761891"/>
                  <a:gd name="connsiteY22" fmla="*/ 3265990 h 3329262"/>
                  <a:gd name="connsiteX23" fmla="*/ 883550 w 3761891"/>
                  <a:gd name="connsiteY23" fmla="*/ 3250529 h 3329262"/>
                  <a:gd name="connsiteX24" fmla="*/ 882566 w 3761891"/>
                  <a:gd name="connsiteY24" fmla="*/ 3249619 h 3329262"/>
                  <a:gd name="connsiteX25" fmla="*/ 856997 w 3761891"/>
                  <a:gd name="connsiteY25" fmla="*/ 3214110 h 3329262"/>
                  <a:gd name="connsiteX26" fmla="*/ 28905 w 3761891"/>
                  <a:gd name="connsiteY26" fmla="*/ 1779812 h 3329262"/>
                  <a:gd name="connsiteX27" fmla="*/ 0 w 3761891"/>
                  <a:gd name="connsiteY27" fmla="*/ 1677601 h 3329262"/>
                  <a:gd name="connsiteX28" fmla="*/ 2825 w 3761891"/>
                  <a:gd name="connsiteY28" fmla="*/ 1647714 h 3329262"/>
                  <a:gd name="connsiteX29" fmla="*/ 1647 w 3761891"/>
                  <a:gd name="connsiteY29" fmla="*/ 1630828 h 3329262"/>
                  <a:gd name="connsiteX30" fmla="*/ 28988 w 3761891"/>
                  <a:gd name="connsiteY30" fmla="*/ 1549518 h 332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761891" h="3329262">
                    <a:moveTo>
                      <a:pt x="28988" y="1549518"/>
                    </a:moveTo>
                    <a:lnTo>
                      <a:pt x="857080" y="115221"/>
                    </a:lnTo>
                    <a:cubicBezTo>
                      <a:pt x="871994" y="89390"/>
                      <a:pt x="891436" y="67805"/>
                      <a:pt x="913826" y="50888"/>
                    </a:cubicBezTo>
                    <a:lnTo>
                      <a:pt x="929030" y="43468"/>
                    </a:lnTo>
                    <a:lnTo>
                      <a:pt x="953509" y="26073"/>
                    </a:lnTo>
                    <a:cubicBezTo>
                      <a:pt x="984118" y="9445"/>
                      <a:pt x="1019195" y="0"/>
                      <a:pt x="1056478" y="0"/>
                    </a:cubicBezTo>
                    <a:lnTo>
                      <a:pt x="2712663" y="0"/>
                    </a:lnTo>
                    <a:cubicBezTo>
                      <a:pt x="2742490" y="0"/>
                      <a:pt x="2770904" y="6045"/>
                      <a:pt x="2796749" y="16976"/>
                    </a:cubicBezTo>
                    <a:lnTo>
                      <a:pt x="2821386" y="33587"/>
                    </a:lnTo>
                    <a:lnTo>
                      <a:pt x="2848078" y="46612"/>
                    </a:lnTo>
                    <a:cubicBezTo>
                      <a:pt x="2870467" y="63528"/>
                      <a:pt x="2889909" y="85114"/>
                      <a:pt x="2904822" y="110945"/>
                    </a:cubicBezTo>
                    <a:lnTo>
                      <a:pt x="3732914" y="1545242"/>
                    </a:lnTo>
                    <a:cubicBezTo>
                      <a:pt x="3755284" y="1583988"/>
                      <a:pt x="3764287" y="1626784"/>
                      <a:pt x="3761354" y="1668288"/>
                    </a:cubicBezTo>
                    <a:lnTo>
                      <a:pt x="3759241" y="1680884"/>
                    </a:lnTo>
                    <a:lnTo>
                      <a:pt x="3760171" y="1694227"/>
                    </a:lnTo>
                    <a:cubicBezTo>
                      <a:pt x="3756715" y="1722074"/>
                      <a:pt x="3747743" y="1749705"/>
                      <a:pt x="3732830" y="1775536"/>
                    </a:cubicBezTo>
                    <a:lnTo>
                      <a:pt x="2904738" y="3209833"/>
                    </a:lnTo>
                    <a:cubicBezTo>
                      <a:pt x="2889824" y="3235664"/>
                      <a:pt x="2870382" y="3257249"/>
                      <a:pt x="2847993" y="3274166"/>
                    </a:cubicBezTo>
                    <a:lnTo>
                      <a:pt x="2842511" y="3276841"/>
                    </a:lnTo>
                    <a:lnTo>
                      <a:pt x="2823691" y="3292368"/>
                    </a:lnTo>
                    <a:cubicBezTo>
                      <a:pt x="2789213" y="3315661"/>
                      <a:pt x="2747650" y="3329261"/>
                      <a:pt x="2702910" y="3329262"/>
                    </a:cubicBezTo>
                    <a:lnTo>
                      <a:pt x="1046726" y="3329262"/>
                    </a:lnTo>
                    <a:cubicBezTo>
                      <a:pt x="987073" y="3329262"/>
                      <a:pt x="933067" y="3305083"/>
                      <a:pt x="893974" y="3265990"/>
                    </a:cubicBezTo>
                    <a:lnTo>
                      <a:pt x="883550" y="3250529"/>
                    </a:lnTo>
                    <a:lnTo>
                      <a:pt x="882566" y="3249619"/>
                    </a:lnTo>
                    <a:cubicBezTo>
                      <a:pt x="873042" y="3238879"/>
                      <a:pt x="864454" y="3227025"/>
                      <a:pt x="856997" y="3214110"/>
                    </a:cubicBezTo>
                    <a:lnTo>
                      <a:pt x="28905" y="1779812"/>
                    </a:lnTo>
                    <a:cubicBezTo>
                      <a:pt x="10263" y="1747524"/>
                      <a:pt x="904" y="1712423"/>
                      <a:pt x="0" y="1677601"/>
                    </a:cubicBezTo>
                    <a:lnTo>
                      <a:pt x="2825" y="1647714"/>
                    </a:lnTo>
                    <a:lnTo>
                      <a:pt x="1647" y="1630828"/>
                    </a:lnTo>
                    <a:cubicBezTo>
                      <a:pt x="5103" y="1602980"/>
                      <a:pt x="14075" y="1575349"/>
                      <a:pt x="28988" y="1549518"/>
                    </a:cubicBezTo>
                    <a:close/>
                  </a:path>
                </a:pathLst>
              </a:custGeom>
              <a:solidFill>
                <a:srgbClr val="1857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765729" y="2270634"/>
                <a:ext cx="424659" cy="64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7302925" y="2252012"/>
              <a:ext cx="2581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均衡器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773004" y="4635555"/>
            <a:ext cx="3467199" cy="679270"/>
            <a:chOff x="1351544" y="2143210"/>
            <a:chExt cx="3467199" cy="679270"/>
          </a:xfrm>
        </p:grpSpPr>
        <p:grpSp>
          <p:nvGrpSpPr>
            <p:cNvPr id="27" name="组合 26"/>
            <p:cNvGrpSpPr/>
            <p:nvPr/>
          </p:nvGrpSpPr>
          <p:grpSpPr>
            <a:xfrm>
              <a:off x="1351544" y="2143210"/>
              <a:ext cx="767541" cy="679270"/>
              <a:chOff x="1507179" y="2186753"/>
              <a:chExt cx="941760" cy="833453"/>
            </a:xfrm>
          </p:grpSpPr>
          <p:sp>
            <p:nvSpPr>
              <p:cNvPr id="29" name="任意多边形 28"/>
              <p:cNvSpPr/>
              <p:nvPr/>
            </p:nvSpPr>
            <p:spPr>
              <a:xfrm rot="9000000">
                <a:off x="1507179" y="2186753"/>
                <a:ext cx="941760" cy="833453"/>
              </a:xfrm>
              <a:custGeom>
                <a:avLst/>
                <a:gdLst>
                  <a:gd name="connsiteX0" fmla="*/ 28988 w 3761891"/>
                  <a:gd name="connsiteY0" fmla="*/ 1549518 h 3329262"/>
                  <a:gd name="connsiteX1" fmla="*/ 857080 w 3761891"/>
                  <a:gd name="connsiteY1" fmla="*/ 115221 h 3329262"/>
                  <a:gd name="connsiteX2" fmla="*/ 913826 w 3761891"/>
                  <a:gd name="connsiteY2" fmla="*/ 50888 h 3329262"/>
                  <a:gd name="connsiteX3" fmla="*/ 929030 w 3761891"/>
                  <a:gd name="connsiteY3" fmla="*/ 43468 h 3329262"/>
                  <a:gd name="connsiteX4" fmla="*/ 953509 w 3761891"/>
                  <a:gd name="connsiteY4" fmla="*/ 26073 h 3329262"/>
                  <a:gd name="connsiteX5" fmla="*/ 1056478 w 3761891"/>
                  <a:gd name="connsiteY5" fmla="*/ 0 h 3329262"/>
                  <a:gd name="connsiteX6" fmla="*/ 2712663 w 3761891"/>
                  <a:gd name="connsiteY6" fmla="*/ 0 h 3329262"/>
                  <a:gd name="connsiteX7" fmla="*/ 2796749 w 3761891"/>
                  <a:gd name="connsiteY7" fmla="*/ 16976 h 3329262"/>
                  <a:gd name="connsiteX8" fmla="*/ 2821386 w 3761891"/>
                  <a:gd name="connsiteY8" fmla="*/ 33587 h 3329262"/>
                  <a:gd name="connsiteX9" fmla="*/ 2848078 w 3761891"/>
                  <a:gd name="connsiteY9" fmla="*/ 46612 h 3329262"/>
                  <a:gd name="connsiteX10" fmla="*/ 2904822 w 3761891"/>
                  <a:gd name="connsiteY10" fmla="*/ 110945 h 3329262"/>
                  <a:gd name="connsiteX11" fmla="*/ 3732914 w 3761891"/>
                  <a:gd name="connsiteY11" fmla="*/ 1545242 h 3329262"/>
                  <a:gd name="connsiteX12" fmla="*/ 3761354 w 3761891"/>
                  <a:gd name="connsiteY12" fmla="*/ 1668288 h 3329262"/>
                  <a:gd name="connsiteX13" fmla="*/ 3759241 w 3761891"/>
                  <a:gd name="connsiteY13" fmla="*/ 1680884 h 3329262"/>
                  <a:gd name="connsiteX14" fmla="*/ 3760171 w 3761891"/>
                  <a:gd name="connsiteY14" fmla="*/ 1694227 h 3329262"/>
                  <a:gd name="connsiteX15" fmla="*/ 3732830 w 3761891"/>
                  <a:gd name="connsiteY15" fmla="*/ 1775536 h 3329262"/>
                  <a:gd name="connsiteX16" fmla="*/ 2904738 w 3761891"/>
                  <a:gd name="connsiteY16" fmla="*/ 3209833 h 3329262"/>
                  <a:gd name="connsiteX17" fmla="*/ 2847993 w 3761891"/>
                  <a:gd name="connsiteY17" fmla="*/ 3274166 h 3329262"/>
                  <a:gd name="connsiteX18" fmla="*/ 2842511 w 3761891"/>
                  <a:gd name="connsiteY18" fmla="*/ 3276841 h 3329262"/>
                  <a:gd name="connsiteX19" fmla="*/ 2823691 w 3761891"/>
                  <a:gd name="connsiteY19" fmla="*/ 3292368 h 3329262"/>
                  <a:gd name="connsiteX20" fmla="*/ 2702910 w 3761891"/>
                  <a:gd name="connsiteY20" fmla="*/ 3329262 h 3329262"/>
                  <a:gd name="connsiteX21" fmla="*/ 1046726 w 3761891"/>
                  <a:gd name="connsiteY21" fmla="*/ 3329262 h 3329262"/>
                  <a:gd name="connsiteX22" fmla="*/ 893974 w 3761891"/>
                  <a:gd name="connsiteY22" fmla="*/ 3265990 h 3329262"/>
                  <a:gd name="connsiteX23" fmla="*/ 883550 w 3761891"/>
                  <a:gd name="connsiteY23" fmla="*/ 3250529 h 3329262"/>
                  <a:gd name="connsiteX24" fmla="*/ 882566 w 3761891"/>
                  <a:gd name="connsiteY24" fmla="*/ 3249619 h 3329262"/>
                  <a:gd name="connsiteX25" fmla="*/ 856997 w 3761891"/>
                  <a:gd name="connsiteY25" fmla="*/ 3214110 h 3329262"/>
                  <a:gd name="connsiteX26" fmla="*/ 28905 w 3761891"/>
                  <a:gd name="connsiteY26" fmla="*/ 1779812 h 3329262"/>
                  <a:gd name="connsiteX27" fmla="*/ 0 w 3761891"/>
                  <a:gd name="connsiteY27" fmla="*/ 1677601 h 3329262"/>
                  <a:gd name="connsiteX28" fmla="*/ 2825 w 3761891"/>
                  <a:gd name="connsiteY28" fmla="*/ 1647714 h 3329262"/>
                  <a:gd name="connsiteX29" fmla="*/ 1647 w 3761891"/>
                  <a:gd name="connsiteY29" fmla="*/ 1630828 h 3329262"/>
                  <a:gd name="connsiteX30" fmla="*/ 28988 w 3761891"/>
                  <a:gd name="connsiteY30" fmla="*/ 1549518 h 332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761891" h="3329262">
                    <a:moveTo>
                      <a:pt x="28988" y="1549518"/>
                    </a:moveTo>
                    <a:lnTo>
                      <a:pt x="857080" y="115221"/>
                    </a:lnTo>
                    <a:cubicBezTo>
                      <a:pt x="871994" y="89390"/>
                      <a:pt x="891436" y="67805"/>
                      <a:pt x="913826" y="50888"/>
                    </a:cubicBezTo>
                    <a:lnTo>
                      <a:pt x="929030" y="43468"/>
                    </a:lnTo>
                    <a:lnTo>
                      <a:pt x="953509" y="26073"/>
                    </a:lnTo>
                    <a:cubicBezTo>
                      <a:pt x="984118" y="9445"/>
                      <a:pt x="1019195" y="0"/>
                      <a:pt x="1056478" y="0"/>
                    </a:cubicBezTo>
                    <a:lnTo>
                      <a:pt x="2712663" y="0"/>
                    </a:lnTo>
                    <a:cubicBezTo>
                      <a:pt x="2742490" y="0"/>
                      <a:pt x="2770904" y="6045"/>
                      <a:pt x="2796749" y="16976"/>
                    </a:cubicBezTo>
                    <a:lnTo>
                      <a:pt x="2821386" y="33587"/>
                    </a:lnTo>
                    <a:lnTo>
                      <a:pt x="2848078" y="46612"/>
                    </a:lnTo>
                    <a:cubicBezTo>
                      <a:pt x="2870467" y="63528"/>
                      <a:pt x="2889909" y="85114"/>
                      <a:pt x="2904822" y="110945"/>
                    </a:cubicBezTo>
                    <a:lnTo>
                      <a:pt x="3732914" y="1545242"/>
                    </a:lnTo>
                    <a:cubicBezTo>
                      <a:pt x="3755284" y="1583988"/>
                      <a:pt x="3764287" y="1626784"/>
                      <a:pt x="3761354" y="1668288"/>
                    </a:cubicBezTo>
                    <a:lnTo>
                      <a:pt x="3759241" y="1680884"/>
                    </a:lnTo>
                    <a:lnTo>
                      <a:pt x="3760171" y="1694227"/>
                    </a:lnTo>
                    <a:cubicBezTo>
                      <a:pt x="3756715" y="1722074"/>
                      <a:pt x="3747743" y="1749705"/>
                      <a:pt x="3732830" y="1775536"/>
                    </a:cubicBezTo>
                    <a:lnTo>
                      <a:pt x="2904738" y="3209833"/>
                    </a:lnTo>
                    <a:cubicBezTo>
                      <a:pt x="2889824" y="3235664"/>
                      <a:pt x="2870382" y="3257249"/>
                      <a:pt x="2847993" y="3274166"/>
                    </a:cubicBezTo>
                    <a:lnTo>
                      <a:pt x="2842511" y="3276841"/>
                    </a:lnTo>
                    <a:lnTo>
                      <a:pt x="2823691" y="3292368"/>
                    </a:lnTo>
                    <a:cubicBezTo>
                      <a:pt x="2789213" y="3315661"/>
                      <a:pt x="2747650" y="3329261"/>
                      <a:pt x="2702910" y="3329262"/>
                    </a:cubicBezTo>
                    <a:lnTo>
                      <a:pt x="1046726" y="3329262"/>
                    </a:lnTo>
                    <a:cubicBezTo>
                      <a:pt x="987073" y="3329262"/>
                      <a:pt x="933067" y="3305083"/>
                      <a:pt x="893974" y="3265990"/>
                    </a:cubicBezTo>
                    <a:lnTo>
                      <a:pt x="883550" y="3250529"/>
                    </a:lnTo>
                    <a:lnTo>
                      <a:pt x="882566" y="3249619"/>
                    </a:lnTo>
                    <a:cubicBezTo>
                      <a:pt x="873042" y="3238879"/>
                      <a:pt x="864454" y="3227025"/>
                      <a:pt x="856997" y="3214110"/>
                    </a:cubicBezTo>
                    <a:lnTo>
                      <a:pt x="28905" y="1779812"/>
                    </a:lnTo>
                    <a:cubicBezTo>
                      <a:pt x="10263" y="1747524"/>
                      <a:pt x="904" y="1712423"/>
                      <a:pt x="0" y="1677601"/>
                    </a:cubicBezTo>
                    <a:lnTo>
                      <a:pt x="2825" y="1647714"/>
                    </a:lnTo>
                    <a:lnTo>
                      <a:pt x="1647" y="1630828"/>
                    </a:lnTo>
                    <a:cubicBezTo>
                      <a:pt x="5103" y="1602980"/>
                      <a:pt x="14075" y="1575349"/>
                      <a:pt x="28988" y="1549518"/>
                    </a:cubicBezTo>
                    <a:close/>
                  </a:path>
                </a:pathLst>
              </a:custGeom>
              <a:solidFill>
                <a:srgbClr val="1857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765729" y="2270634"/>
                <a:ext cx="424659" cy="64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2237487" y="2252012"/>
              <a:ext cx="2581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滤波器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331382" y="4635554"/>
            <a:ext cx="3467199" cy="679270"/>
            <a:chOff x="6416982" y="2143210"/>
            <a:chExt cx="3467199" cy="679270"/>
          </a:xfrm>
        </p:grpSpPr>
        <p:grpSp>
          <p:nvGrpSpPr>
            <p:cNvPr id="32" name="组合 31"/>
            <p:cNvGrpSpPr/>
            <p:nvPr/>
          </p:nvGrpSpPr>
          <p:grpSpPr>
            <a:xfrm>
              <a:off x="6416982" y="2143210"/>
              <a:ext cx="767541" cy="679270"/>
              <a:chOff x="1507179" y="2186753"/>
              <a:chExt cx="941760" cy="833453"/>
            </a:xfrm>
          </p:grpSpPr>
          <p:sp>
            <p:nvSpPr>
              <p:cNvPr id="34" name="任意多边形 33"/>
              <p:cNvSpPr/>
              <p:nvPr/>
            </p:nvSpPr>
            <p:spPr>
              <a:xfrm rot="9000000">
                <a:off x="1507179" y="2186753"/>
                <a:ext cx="941760" cy="833453"/>
              </a:xfrm>
              <a:custGeom>
                <a:avLst/>
                <a:gdLst>
                  <a:gd name="connsiteX0" fmla="*/ 28988 w 3761891"/>
                  <a:gd name="connsiteY0" fmla="*/ 1549518 h 3329262"/>
                  <a:gd name="connsiteX1" fmla="*/ 857080 w 3761891"/>
                  <a:gd name="connsiteY1" fmla="*/ 115221 h 3329262"/>
                  <a:gd name="connsiteX2" fmla="*/ 913826 w 3761891"/>
                  <a:gd name="connsiteY2" fmla="*/ 50888 h 3329262"/>
                  <a:gd name="connsiteX3" fmla="*/ 929030 w 3761891"/>
                  <a:gd name="connsiteY3" fmla="*/ 43468 h 3329262"/>
                  <a:gd name="connsiteX4" fmla="*/ 953509 w 3761891"/>
                  <a:gd name="connsiteY4" fmla="*/ 26073 h 3329262"/>
                  <a:gd name="connsiteX5" fmla="*/ 1056478 w 3761891"/>
                  <a:gd name="connsiteY5" fmla="*/ 0 h 3329262"/>
                  <a:gd name="connsiteX6" fmla="*/ 2712663 w 3761891"/>
                  <a:gd name="connsiteY6" fmla="*/ 0 h 3329262"/>
                  <a:gd name="connsiteX7" fmla="*/ 2796749 w 3761891"/>
                  <a:gd name="connsiteY7" fmla="*/ 16976 h 3329262"/>
                  <a:gd name="connsiteX8" fmla="*/ 2821386 w 3761891"/>
                  <a:gd name="connsiteY8" fmla="*/ 33587 h 3329262"/>
                  <a:gd name="connsiteX9" fmla="*/ 2848078 w 3761891"/>
                  <a:gd name="connsiteY9" fmla="*/ 46612 h 3329262"/>
                  <a:gd name="connsiteX10" fmla="*/ 2904822 w 3761891"/>
                  <a:gd name="connsiteY10" fmla="*/ 110945 h 3329262"/>
                  <a:gd name="connsiteX11" fmla="*/ 3732914 w 3761891"/>
                  <a:gd name="connsiteY11" fmla="*/ 1545242 h 3329262"/>
                  <a:gd name="connsiteX12" fmla="*/ 3761354 w 3761891"/>
                  <a:gd name="connsiteY12" fmla="*/ 1668288 h 3329262"/>
                  <a:gd name="connsiteX13" fmla="*/ 3759241 w 3761891"/>
                  <a:gd name="connsiteY13" fmla="*/ 1680884 h 3329262"/>
                  <a:gd name="connsiteX14" fmla="*/ 3760171 w 3761891"/>
                  <a:gd name="connsiteY14" fmla="*/ 1694227 h 3329262"/>
                  <a:gd name="connsiteX15" fmla="*/ 3732830 w 3761891"/>
                  <a:gd name="connsiteY15" fmla="*/ 1775536 h 3329262"/>
                  <a:gd name="connsiteX16" fmla="*/ 2904738 w 3761891"/>
                  <a:gd name="connsiteY16" fmla="*/ 3209833 h 3329262"/>
                  <a:gd name="connsiteX17" fmla="*/ 2847993 w 3761891"/>
                  <a:gd name="connsiteY17" fmla="*/ 3274166 h 3329262"/>
                  <a:gd name="connsiteX18" fmla="*/ 2842511 w 3761891"/>
                  <a:gd name="connsiteY18" fmla="*/ 3276841 h 3329262"/>
                  <a:gd name="connsiteX19" fmla="*/ 2823691 w 3761891"/>
                  <a:gd name="connsiteY19" fmla="*/ 3292368 h 3329262"/>
                  <a:gd name="connsiteX20" fmla="*/ 2702910 w 3761891"/>
                  <a:gd name="connsiteY20" fmla="*/ 3329262 h 3329262"/>
                  <a:gd name="connsiteX21" fmla="*/ 1046726 w 3761891"/>
                  <a:gd name="connsiteY21" fmla="*/ 3329262 h 3329262"/>
                  <a:gd name="connsiteX22" fmla="*/ 893974 w 3761891"/>
                  <a:gd name="connsiteY22" fmla="*/ 3265990 h 3329262"/>
                  <a:gd name="connsiteX23" fmla="*/ 883550 w 3761891"/>
                  <a:gd name="connsiteY23" fmla="*/ 3250529 h 3329262"/>
                  <a:gd name="connsiteX24" fmla="*/ 882566 w 3761891"/>
                  <a:gd name="connsiteY24" fmla="*/ 3249619 h 3329262"/>
                  <a:gd name="connsiteX25" fmla="*/ 856997 w 3761891"/>
                  <a:gd name="connsiteY25" fmla="*/ 3214110 h 3329262"/>
                  <a:gd name="connsiteX26" fmla="*/ 28905 w 3761891"/>
                  <a:gd name="connsiteY26" fmla="*/ 1779812 h 3329262"/>
                  <a:gd name="connsiteX27" fmla="*/ 0 w 3761891"/>
                  <a:gd name="connsiteY27" fmla="*/ 1677601 h 3329262"/>
                  <a:gd name="connsiteX28" fmla="*/ 2825 w 3761891"/>
                  <a:gd name="connsiteY28" fmla="*/ 1647714 h 3329262"/>
                  <a:gd name="connsiteX29" fmla="*/ 1647 w 3761891"/>
                  <a:gd name="connsiteY29" fmla="*/ 1630828 h 3329262"/>
                  <a:gd name="connsiteX30" fmla="*/ 28988 w 3761891"/>
                  <a:gd name="connsiteY30" fmla="*/ 1549518 h 332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761891" h="3329262">
                    <a:moveTo>
                      <a:pt x="28988" y="1549518"/>
                    </a:moveTo>
                    <a:lnTo>
                      <a:pt x="857080" y="115221"/>
                    </a:lnTo>
                    <a:cubicBezTo>
                      <a:pt x="871994" y="89390"/>
                      <a:pt x="891436" y="67805"/>
                      <a:pt x="913826" y="50888"/>
                    </a:cubicBezTo>
                    <a:lnTo>
                      <a:pt x="929030" y="43468"/>
                    </a:lnTo>
                    <a:lnTo>
                      <a:pt x="953509" y="26073"/>
                    </a:lnTo>
                    <a:cubicBezTo>
                      <a:pt x="984118" y="9445"/>
                      <a:pt x="1019195" y="0"/>
                      <a:pt x="1056478" y="0"/>
                    </a:cubicBezTo>
                    <a:lnTo>
                      <a:pt x="2712663" y="0"/>
                    </a:lnTo>
                    <a:cubicBezTo>
                      <a:pt x="2742490" y="0"/>
                      <a:pt x="2770904" y="6045"/>
                      <a:pt x="2796749" y="16976"/>
                    </a:cubicBezTo>
                    <a:lnTo>
                      <a:pt x="2821386" y="33587"/>
                    </a:lnTo>
                    <a:lnTo>
                      <a:pt x="2848078" y="46612"/>
                    </a:lnTo>
                    <a:cubicBezTo>
                      <a:pt x="2870467" y="63528"/>
                      <a:pt x="2889909" y="85114"/>
                      <a:pt x="2904822" y="110945"/>
                    </a:cubicBezTo>
                    <a:lnTo>
                      <a:pt x="3732914" y="1545242"/>
                    </a:lnTo>
                    <a:cubicBezTo>
                      <a:pt x="3755284" y="1583988"/>
                      <a:pt x="3764287" y="1626784"/>
                      <a:pt x="3761354" y="1668288"/>
                    </a:cubicBezTo>
                    <a:lnTo>
                      <a:pt x="3759241" y="1680884"/>
                    </a:lnTo>
                    <a:lnTo>
                      <a:pt x="3760171" y="1694227"/>
                    </a:lnTo>
                    <a:cubicBezTo>
                      <a:pt x="3756715" y="1722074"/>
                      <a:pt x="3747743" y="1749705"/>
                      <a:pt x="3732830" y="1775536"/>
                    </a:cubicBezTo>
                    <a:lnTo>
                      <a:pt x="2904738" y="3209833"/>
                    </a:lnTo>
                    <a:cubicBezTo>
                      <a:pt x="2889824" y="3235664"/>
                      <a:pt x="2870382" y="3257249"/>
                      <a:pt x="2847993" y="3274166"/>
                    </a:cubicBezTo>
                    <a:lnTo>
                      <a:pt x="2842511" y="3276841"/>
                    </a:lnTo>
                    <a:lnTo>
                      <a:pt x="2823691" y="3292368"/>
                    </a:lnTo>
                    <a:cubicBezTo>
                      <a:pt x="2789213" y="3315661"/>
                      <a:pt x="2747650" y="3329261"/>
                      <a:pt x="2702910" y="3329262"/>
                    </a:cubicBezTo>
                    <a:lnTo>
                      <a:pt x="1046726" y="3329262"/>
                    </a:lnTo>
                    <a:cubicBezTo>
                      <a:pt x="987073" y="3329262"/>
                      <a:pt x="933067" y="3305083"/>
                      <a:pt x="893974" y="3265990"/>
                    </a:cubicBezTo>
                    <a:lnTo>
                      <a:pt x="883550" y="3250529"/>
                    </a:lnTo>
                    <a:lnTo>
                      <a:pt x="882566" y="3249619"/>
                    </a:lnTo>
                    <a:cubicBezTo>
                      <a:pt x="873042" y="3238879"/>
                      <a:pt x="864454" y="3227025"/>
                      <a:pt x="856997" y="3214110"/>
                    </a:cubicBezTo>
                    <a:lnTo>
                      <a:pt x="28905" y="1779812"/>
                    </a:lnTo>
                    <a:cubicBezTo>
                      <a:pt x="10263" y="1747524"/>
                      <a:pt x="904" y="1712423"/>
                      <a:pt x="0" y="1677601"/>
                    </a:cubicBezTo>
                    <a:lnTo>
                      <a:pt x="2825" y="1647714"/>
                    </a:lnTo>
                    <a:lnTo>
                      <a:pt x="1647" y="1630828"/>
                    </a:lnTo>
                    <a:cubicBezTo>
                      <a:pt x="5103" y="1602980"/>
                      <a:pt x="14075" y="1575349"/>
                      <a:pt x="28988" y="1549518"/>
                    </a:cubicBezTo>
                    <a:close/>
                  </a:path>
                </a:pathLst>
              </a:custGeom>
              <a:solidFill>
                <a:srgbClr val="63C9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765729" y="2270634"/>
                <a:ext cx="424659" cy="64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7302925" y="2252013"/>
              <a:ext cx="2581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02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-549195"/>
            <a:ext cx="12192000" cy="2215991"/>
            <a:chOff x="1" y="-549195"/>
            <a:chExt cx="12192000" cy="2215991"/>
          </a:xfrm>
        </p:grpSpPr>
        <p:sp>
          <p:nvSpPr>
            <p:cNvPr id="3" name="任意多边形 2"/>
            <p:cNvSpPr/>
            <p:nvPr/>
          </p:nvSpPr>
          <p:spPr>
            <a:xfrm flipV="1">
              <a:off x="1" y="1"/>
              <a:ext cx="12192000" cy="1344414"/>
            </a:xfrm>
            <a:custGeom>
              <a:avLst/>
              <a:gdLst>
                <a:gd name="connsiteX0" fmla="*/ 0 w 12192000"/>
                <a:gd name="connsiteY0" fmla="*/ 1344414 h 1344414"/>
                <a:gd name="connsiteX1" fmla="*/ 12192000 w 12192000"/>
                <a:gd name="connsiteY1" fmla="*/ 1344414 h 1344414"/>
                <a:gd name="connsiteX2" fmla="*/ 12192000 w 12192000"/>
                <a:gd name="connsiteY2" fmla="*/ 226814 h 1344414"/>
                <a:gd name="connsiteX3" fmla="*/ 6227552 w 12192000"/>
                <a:gd name="connsiteY3" fmla="*/ 226814 h 1344414"/>
                <a:gd name="connsiteX4" fmla="*/ 6095999 w 12192000"/>
                <a:gd name="connsiteY4" fmla="*/ 0 h 1344414"/>
                <a:gd name="connsiteX5" fmla="*/ 5964447 w 12192000"/>
                <a:gd name="connsiteY5" fmla="*/ 226814 h 1344414"/>
                <a:gd name="connsiteX6" fmla="*/ 0 w 12192000"/>
                <a:gd name="connsiteY6" fmla="*/ 226814 h 134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1344414">
                  <a:moveTo>
                    <a:pt x="0" y="1344414"/>
                  </a:moveTo>
                  <a:lnTo>
                    <a:pt x="12192000" y="1344414"/>
                  </a:lnTo>
                  <a:lnTo>
                    <a:pt x="12192000" y="226814"/>
                  </a:lnTo>
                  <a:lnTo>
                    <a:pt x="6227552" y="226814"/>
                  </a:lnTo>
                  <a:lnTo>
                    <a:pt x="6095999" y="0"/>
                  </a:lnTo>
                  <a:lnTo>
                    <a:pt x="5964447" y="226814"/>
                  </a:lnTo>
                  <a:lnTo>
                    <a:pt x="0" y="226814"/>
                  </a:lnTo>
                  <a:close/>
                </a:path>
              </a:pathLst>
            </a:custGeom>
            <a:solidFill>
              <a:srgbClr val="18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378904" y="-549195"/>
              <a:ext cx="59503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endParaRPr lang="zh-CN" altLang="en-US" sz="1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224338" y="143301"/>
              <a:ext cx="88101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小组分工</a:t>
              </a:r>
              <a:r>
                <a:rPr lang="en-US" altLang="zh-CN" sz="4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| </a:t>
              </a:r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Division</a:t>
              </a: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of</a:t>
              </a: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Labor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509485" y="2274049"/>
            <a:ext cx="2046515" cy="1811156"/>
            <a:chOff x="1247793" y="4023142"/>
            <a:chExt cx="1482014" cy="1311575"/>
          </a:xfrm>
        </p:grpSpPr>
        <p:sp>
          <p:nvSpPr>
            <p:cNvPr id="7" name="任意多边形 6"/>
            <p:cNvSpPr/>
            <p:nvPr/>
          </p:nvSpPr>
          <p:spPr>
            <a:xfrm rot="9000000">
              <a:off x="1247793" y="4023142"/>
              <a:ext cx="1482014" cy="1311575"/>
            </a:xfrm>
            <a:custGeom>
              <a:avLst/>
              <a:gdLst>
                <a:gd name="connsiteX0" fmla="*/ 28988 w 3761891"/>
                <a:gd name="connsiteY0" fmla="*/ 1549518 h 3329262"/>
                <a:gd name="connsiteX1" fmla="*/ 857080 w 3761891"/>
                <a:gd name="connsiteY1" fmla="*/ 115221 h 3329262"/>
                <a:gd name="connsiteX2" fmla="*/ 913826 w 3761891"/>
                <a:gd name="connsiteY2" fmla="*/ 50888 h 3329262"/>
                <a:gd name="connsiteX3" fmla="*/ 929030 w 3761891"/>
                <a:gd name="connsiteY3" fmla="*/ 43468 h 3329262"/>
                <a:gd name="connsiteX4" fmla="*/ 953509 w 3761891"/>
                <a:gd name="connsiteY4" fmla="*/ 26073 h 3329262"/>
                <a:gd name="connsiteX5" fmla="*/ 1056478 w 3761891"/>
                <a:gd name="connsiteY5" fmla="*/ 0 h 3329262"/>
                <a:gd name="connsiteX6" fmla="*/ 2712663 w 3761891"/>
                <a:gd name="connsiteY6" fmla="*/ 0 h 3329262"/>
                <a:gd name="connsiteX7" fmla="*/ 2796749 w 3761891"/>
                <a:gd name="connsiteY7" fmla="*/ 16976 h 3329262"/>
                <a:gd name="connsiteX8" fmla="*/ 2821386 w 3761891"/>
                <a:gd name="connsiteY8" fmla="*/ 33587 h 3329262"/>
                <a:gd name="connsiteX9" fmla="*/ 2848078 w 3761891"/>
                <a:gd name="connsiteY9" fmla="*/ 46612 h 3329262"/>
                <a:gd name="connsiteX10" fmla="*/ 2904822 w 3761891"/>
                <a:gd name="connsiteY10" fmla="*/ 110945 h 3329262"/>
                <a:gd name="connsiteX11" fmla="*/ 3732914 w 3761891"/>
                <a:gd name="connsiteY11" fmla="*/ 1545242 h 3329262"/>
                <a:gd name="connsiteX12" fmla="*/ 3761354 w 3761891"/>
                <a:gd name="connsiteY12" fmla="*/ 1668288 h 3329262"/>
                <a:gd name="connsiteX13" fmla="*/ 3759241 w 3761891"/>
                <a:gd name="connsiteY13" fmla="*/ 1680884 h 3329262"/>
                <a:gd name="connsiteX14" fmla="*/ 3760171 w 3761891"/>
                <a:gd name="connsiteY14" fmla="*/ 1694227 h 3329262"/>
                <a:gd name="connsiteX15" fmla="*/ 3732830 w 3761891"/>
                <a:gd name="connsiteY15" fmla="*/ 1775536 h 3329262"/>
                <a:gd name="connsiteX16" fmla="*/ 2904738 w 3761891"/>
                <a:gd name="connsiteY16" fmla="*/ 3209833 h 3329262"/>
                <a:gd name="connsiteX17" fmla="*/ 2847993 w 3761891"/>
                <a:gd name="connsiteY17" fmla="*/ 3274166 h 3329262"/>
                <a:gd name="connsiteX18" fmla="*/ 2842511 w 3761891"/>
                <a:gd name="connsiteY18" fmla="*/ 3276841 h 3329262"/>
                <a:gd name="connsiteX19" fmla="*/ 2823691 w 3761891"/>
                <a:gd name="connsiteY19" fmla="*/ 3292368 h 3329262"/>
                <a:gd name="connsiteX20" fmla="*/ 2702910 w 3761891"/>
                <a:gd name="connsiteY20" fmla="*/ 3329262 h 3329262"/>
                <a:gd name="connsiteX21" fmla="*/ 1046726 w 3761891"/>
                <a:gd name="connsiteY21" fmla="*/ 3329262 h 3329262"/>
                <a:gd name="connsiteX22" fmla="*/ 893974 w 3761891"/>
                <a:gd name="connsiteY22" fmla="*/ 3265990 h 3329262"/>
                <a:gd name="connsiteX23" fmla="*/ 883550 w 3761891"/>
                <a:gd name="connsiteY23" fmla="*/ 3250529 h 3329262"/>
                <a:gd name="connsiteX24" fmla="*/ 882566 w 3761891"/>
                <a:gd name="connsiteY24" fmla="*/ 3249619 h 3329262"/>
                <a:gd name="connsiteX25" fmla="*/ 856997 w 3761891"/>
                <a:gd name="connsiteY25" fmla="*/ 3214110 h 3329262"/>
                <a:gd name="connsiteX26" fmla="*/ 28905 w 3761891"/>
                <a:gd name="connsiteY26" fmla="*/ 1779812 h 3329262"/>
                <a:gd name="connsiteX27" fmla="*/ 0 w 3761891"/>
                <a:gd name="connsiteY27" fmla="*/ 1677601 h 3329262"/>
                <a:gd name="connsiteX28" fmla="*/ 2825 w 3761891"/>
                <a:gd name="connsiteY28" fmla="*/ 1647714 h 3329262"/>
                <a:gd name="connsiteX29" fmla="*/ 1647 w 3761891"/>
                <a:gd name="connsiteY29" fmla="*/ 1630828 h 3329262"/>
                <a:gd name="connsiteX30" fmla="*/ 28988 w 3761891"/>
                <a:gd name="connsiteY30" fmla="*/ 1549518 h 33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761891" h="3329262">
                  <a:moveTo>
                    <a:pt x="28988" y="1549518"/>
                  </a:moveTo>
                  <a:lnTo>
                    <a:pt x="857080" y="115221"/>
                  </a:lnTo>
                  <a:cubicBezTo>
                    <a:pt x="871994" y="89390"/>
                    <a:pt x="891436" y="67805"/>
                    <a:pt x="913826" y="50888"/>
                  </a:cubicBezTo>
                  <a:lnTo>
                    <a:pt x="929030" y="43468"/>
                  </a:lnTo>
                  <a:lnTo>
                    <a:pt x="953509" y="26073"/>
                  </a:lnTo>
                  <a:cubicBezTo>
                    <a:pt x="984118" y="9445"/>
                    <a:pt x="1019195" y="0"/>
                    <a:pt x="1056478" y="0"/>
                  </a:cubicBezTo>
                  <a:lnTo>
                    <a:pt x="2712663" y="0"/>
                  </a:lnTo>
                  <a:cubicBezTo>
                    <a:pt x="2742490" y="0"/>
                    <a:pt x="2770904" y="6045"/>
                    <a:pt x="2796749" y="16976"/>
                  </a:cubicBezTo>
                  <a:lnTo>
                    <a:pt x="2821386" y="33587"/>
                  </a:lnTo>
                  <a:lnTo>
                    <a:pt x="2848078" y="46612"/>
                  </a:lnTo>
                  <a:cubicBezTo>
                    <a:pt x="2870467" y="63528"/>
                    <a:pt x="2889909" y="85114"/>
                    <a:pt x="2904822" y="110945"/>
                  </a:cubicBezTo>
                  <a:lnTo>
                    <a:pt x="3732914" y="1545242"/>
                  </a:lnTo>
                  <a:cubicBezTo>
                    <a:pt x="3755284" y="1583988"/>
                    <a:pt x="3764287" y="1626784"/>
                    <a:pt x="3761354" y="1668288"/>
                  </a:cubicBezTo>
                  <a:lnTo>
                    <a:pt x="3759241" y="1680884"/>
                  </a:lnTo>
                  <a:lnTo>
                    <a:pt x="3760171" y="1694227"/>
                  </a:lnTo>
                  <a:cubicBezTo>
                    <a:pt x="3756715" y="1722074"/>
                    <a:pt x="3747743" y="1749705"/>
                    <a:pt x="3732830" y="1775536"/>
                  </a:cubicBezTo>
                  <a:lnTo>
                    <a:pt x="2904738" y="3209833"/>
                  </a:lnTo>
                  <a:cubicBezTo>
                    <a:pt x="2889824" y="3235664"/>
                    <a:pt x="2870382" y="3257249"/>
                    <a:pt x="2847993" y="3274166"/>
                  </a:cubicBezTo>
                  <a:lnTo>
                    <a:pt x="2842511" y="3276841"/>
                  </a:lnTo>
                  <a:lnTo>
                    <a:pt x="2823691" y="3292368"/>
                  </a:lnTo>
                  <a:cubicBezTo>
                    <a:pt x="2789213" y="3315661"/>
                    <a:pt x="2747650" y="3329261"/>
                    <a:pt x="2702910" y="3329262"/>
                  </a:cubicBezTo>
                  <a:lnTo>
                    <a:pt x="1046726" y="3329262"/>
                  </a:lnTo>
                  <a:cubicBezTo>
                    <a:pt x="987073" y="3329262"/>
                    <a:pt x="933067" y="3305083"/>
                    <a:pt x="893974" y="3265990"/>
                  </a:cubicBezTo>
                  <a:lnTo>
                    <a:pt x="883550" y="3250529"/>
                  </a:lnTo>
                  <a:lnTo>
                    <a:pt x="882566" y="3249619"/>
                  </a:lnTo>
                  <a:cubicBezTo>
                    <a:pt x="873042" y="3238879"/>
                    <a:pt x="864454" y="3227025"/>
                    <a:pt x="856997" y="3214110"/>
                  </a:cubicBezTo>
                  <a:lnTo>
                    <a:pt x="28905" y="1779812"/>
                  </a:lnTo>
                  <a:cubicBezTo>
                    <a:pt x="10263" y="1747524"/>
                    <a:pt x="904" y="1712423"/>
                    <a:pt x="0" y="1677601"/>
                  </a:cubicBezTo>
                  <a:lnTo>
                    <a:pt x="2825" y="1647714"/>
                  </a:lnTo>
                  <a:lnTo>
                    <a:pt x="1647" y="1630828"/>
                  </a:lnTo>
                  <a:cubicBezTo>
                    <a:pt x="5103" y="1602980"/>
                    <a:pt x="14075" y="1575349"/>
                    <a:pt x="28988" y="1549518"/>
                  </a:cubicBezTo>
                  <a:close/>
                </a:path>
              </a:pathLst>
            </a:custGeom>
            <a:solidFill>
              <a:srgbClr val="63C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83053" y="4480143"/>
              <a:ext cx="1383690" cy="378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GUI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846285" y="2274049"/>
            <a:ext cx="2046515" cy="1811156"/>
            <a:chOff x="1247793" y="4023142"/>
            <a:chExt cx="1482014" cy="1311575"/>
          </a:xfrm>
        </p:grpSpPr>
        <p:sp>
          <p:nvSpPr>
            <p:cNvPr id="10" name="任意多边形 9"/>
            <p:cNvSpPr/>
            <p:nvPr/>
          </p:nvSpPr>
          <p:spPr>
            <a:xfrm rot="9000000">
              <a:off x="1247793" y="4023142"/>
              <a:ext cx="1482014" cy="1311575"/>
            </a:xfrm>
            <a:custGeom>
              <a:avLst/>
              <a:gdLst>
                <a:gd name="connsiteX0" fmla="*/ 28988 w 3761891"/>
                <a:gd name="connsiteY0" fmla="*/ 1549518 h 3329262"/>
                <a:gd name="connsiteX1" fmla="*/ 857080 w 3761891"/>
                <a:gd name="connsiteY1" fmla="*/ 115221 h 3329262"/>
                <a:gd name="connsiteX2" fmla="*/ 913826 w 3761891"/>
                <a:gd name="connsiteY2" fmla="*/ 50888 h 3329262"/>
                <a:gd name="connsiteX3" fmla="*/ 929030 w 3761891"/>
                <a:gd name="connsiteY3" fmla="*/ 43468 h 3329262"/>
                <a:gd name="connsiteX4" fmla="*/ 953509 w 3761891"/>
                <a:gd name="connsiteY4" fmla="*/ 26073 h 3329262"/>
                <a:gd name="connsiteX5" fmla="*/ 1056478 w 3761891"/>
                <a:gd name="connsiteY5" fmla="*/ 0 h 3329262"/>
                <a:gd name="connsiteX6" fmla="*/ 2712663 w 3761891"/>
                <a:gd name="connsiteY6" fmla="*/ 0 h 3329262"/>
                <a:gd name="connsiteX7" fmla="*/ 2796749 w 3761891"/>
                <a:gd name="connsiteY7" fmla="*/ 16976 h 3329262"/>
                <a:gd name="connsiteX8" fmla="*/ 2821386 w 3761891"/>
                <a:gd name="connsiteY8" fmla="*/ 33587 h 3329262"/>
                <a:gd name="connsiteX9" fmla="*/ 2848078 w 3761891"/>
                <a:gd name="connsiteY9" fmla="*/ 46612 h 3329262"/>
                <a:gd name="connsiteX10" fmla="*/ 2904822 w 3761891"/>
                <a:gd name="connsiteY10" fmla="*/ 110945 h 3329262"/>
                <a:gd name="connsiteX11" fmla="*/ 3732914 w 3761891"/>
                <a:gd name="connsiteY11" fmla="*/ 1545242 h 3329262"/>
                <a:gd name="connsiteX12" fmla="*/ 3761354 w 3761891"/>
                <a:gd name="connsiteY12" fmla="*/ 1668288 h 3329262"/>
                <a:gd name="connsiteX13" fmla="*/ 3759241 w 3761891"/>
                <a:gd name="connsiteY13" fmla="*/ 1680884 h 3329262"/>
                <a:gd name="connsiteX14" fmla="*/ 3760171 w 3761891"/>
                <a:gd name="connsiteY14" fmla="*/ 1694227 h 3329262"/>
                <a:gd name="connsiteX15" fmla="*/ 3732830 w 3761891"/>
                <a:gd name="connsiteY15" fmla="*/ 1775536 h 3329262"/>
                <a:gd name="connsiteX16" fmla="*/ 2904738 w 3761891"/>
                <a:gd name="connsiteY16" fmla="*/ 3209833 h 3329262"/>
                <a:gd name="connsiteX17" fmla="*/ 2847993 w 3761891"/>
                <a:gd name="connsiteY17" fmla="*/ 3274166 h 3329262"/>
                <a:gd name="connsiteX18" fmla="*/ 2842511 w 3761891"/>
                <a:gd name="connsiteY18" fmla="*/ 3276841 h 3329262"/>
                <a:gd name="connsiteX19" fmla="*/ 2823691 w 3761891"/>
                <a:gd name="connsiteY19" fmla="*/ 3292368 h 3329262"/>
                <a:gd name="connsiteX20" fmla="*/ 2702910 w 3761891"/>
                <a:gd name="connsiteY20" fmla="*/ 3329262 h 3329262"/>
                <a:gd name="connsiteX21" fmla="*/ 1046726 w 3761891"/>
                <a:gd name="connsiteY21" fmla="*/ 3329262 h 3329262"/>
                <a:gd name="connsiteX22" fmla="*/ 893974 w 3761891"/>
                <a:gd name="connsiteY22" fmla="*/ 3265990 h 3329262"/>
                <a:gd name="connsiteX23" fmla="*/ 883550 w 3761891"/>
                <a:gd name="connsiteY23" fmla="*/ 3250529 h 3329262"/>
                <a:gd name="connsiteX24" fmla="*/ 882566 w 3761891"/>
                <a:gd name="connsiteY24" fmla="*/ 3249619 h 3329262"/>
                <a:gd name="connsiteX25" fmla="*/ 856997 w 3761891"/>
                <a:gd name="connsiteY25" fmla="*/ 3214110 h 3329262"/>
                <a:gd name="connsiteX26" fmla="*/ 28905 w 3761891"/>
                <a:gd name="connsiteY26" fmla="*/ 1779812 h 3329262"/>
                <a:gd name="connsiteX27" fmla="*/ 0 w 3761891"/>
                <a:gd name="connsiteY27" fmla="*/ 1677601 h 3329262"/>
                <a:gd name="connsiteX28" fmla="*/ 2825 w 3761891"/>
                <a:gd name="connsiteY28" fmla="*/ 1647714 h 3329262"/>
                <a:gd name="connsiteX29" fmla="*/ 1647 w 3761891"/>
                <a:gd name="connsiteY29" fmla="*/ 1630828 h 3329262"/>
                <a:gd name="connsiteX30" fmla="*/ 28988 w 3761891"/>
                <a:gd name="connsiteY30" fmla="*/ 1549518 h 33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761891" h="3329262">
                  <a:moveTo>
                    <a:pt x="28988" y="1549518"/>
                  </a:moveTo>
                  <a:lnTo>
                    <a:pt x="857080" y="115221"/>
                  </a:lnTo>
                  <a:cubicBezTo>
                    <a:pt x="871994" y="89390"/>
                    <a:pt x="891436" y="67805"/>
                    <a:pt x="913826" y="50888"/>
                  </a:cubicBezTo>
                  <a:lnTo>
                    <a:pt x="929030" y="43468"/>
                  </a:lnTo>
                  <a:lnTo>
                    <a:pt x="953509" y="26073"/>
                  </a:lnTo>
                  <a:cubicBezTo>
                    <a:pt x="984118" y="9445"/>
                    <a:pt x="1019195" y="0"/>
                    <a:pt x="1056478" y="0"/>
                  </a:cubicBezTo>
                  <a:lnTo>
                    <a:pt x="2712663" y="0"/>
                  </a:lnTo>
                  <a:cubicBezTo>
                    <a:pt x="2742490" y="0"/>
                    <a:pt x="2770904" y="6045"/>
                    <a:pt x="2796749" y="16976"/>
                  </a:cubicBezTo>
                  <a:lnTo>
                    <a:pt x="2821386" y="33587"/>
                  </a:lnTo>
                  <a:lnTo>
                    <a:pt x="2848078" y="46612"/>
                  </a:lnTo>
                  <a:cubicBezTo>
                    <a:pt x="2870467" y="63528"/>
                    <a:pt x="2889909" y="85114"/>
                    <a:pt x="2904822" y="110945"/>
                  </a:cubicBezTo>
                  <a:lnTo>
                    <a:pt x="3732914" y="1545242"/>
                  </a:lnTo>
                  <a:cubicBezTo>
                    <a:pt x="3755284" y="1583988"/>
                    <a:pt x="3764287" y="1626784"/>
                    <a:pt x="3761354" y="1668288"/>
                  </a:cubicBezTo>
                  <a:lnTo>
                    <a:pt x="3759241" y="1680884"/>
                  </a:lnTo>
                  <a:lnTo>
                    <a:pt x="3760171" y="1694227"/>
                  </a:lnTo>
                  <a:cubicBezTo>
                    <a:pt x="3756715" y="1722074"/>
                    <a:pt x="3747743" y="1749705"/>
                    <a:pt x="3732830" y="1775536"/>
                  </a:cubicBezTo>
                  <a:lnTo>
                    <a:pt x="2904738" y="3209833"/>
                  </a:lnTo>
                  <a:cubicBezTo>
                    <a:pt x="2889824" y="3235664"/>
                    <a:pt x="2870382" y="3257249"/>
                    <a:pt x="2847993" y="3274166"/>
                  </a:cubicBezTo>
                  <a:lnTo>
                    <a:pt x="2842511" y="3276841"/>
                  </a:lnTo>
                  <a:lnTo>
                    <a:pt x="2823691" y="3292368"/>
                  </a:lnTo>
                  <a:cubicBezTo>
                    <a:pt x="2789213" y="3315661"/>
                    <a:pt x="2747650" y="3329261"/>
                    <a:pt x="2702910" y="3329262"/>
                  </a:cubicBezTo>
                  <a:lnTo>
                    <a:pt x="1046726" y="3329262"/>
                  </a:lnTo>
                  <a:cubicBezTo>
                    <a:pt x="987073" y="3329262"/>
                    <a:pt x="933067" y="3305083"/>
                    <a:pt x="893974" y="3265990"/>
                  </a:cubicBezTo>
                  <a:lnTo>
                    <a:pt x="883550" y="3250529"/>
                  </a:lnTo>
                  <a:lnTo>
                    <a:pt x="882566" y="3249619"/>
                  </a:lnTo>
                  <a:cubicBezTo>
                    <a:pt x="873042" y="3238879"/>
                    <a:pt x="864454" y="3227025"/>
                    <a:pt x="856997" y="3214110"/>
                  </a:cubicBezTo>
                  <a:lnTo>
                    <a:pt x="28905" y="1779812"/>
                  </a:lnTo>
                  <a:cubicBezTo>
                    <a:pt x="10263" y="1747524"/>
                    <a:pt x="904" y="1712423"/>
                    <a:pt x="0" y="1677601"/>
                  </a:cubicBezTo>
                  <a:lnTo>
                    <a:pt x="2825" y="1647714"/>
                  </a:lnTo>
                  <a:lnTo>
                    <a:pt x="1647" y="1630828"/>
                  </a:lnTo>
                  <a:cubicBezTo>
                    <a:pt x="5103" y="1602980"/>
                    <a:pt x="14075" y="1575349"/>
                    <a:pt x="28988" y="1549518"/>
                  </a:cubicBezTo>
                  <a:close/>
                </a:path>
              </a:pathLst>
            </a:custGeom>
            <a:solidFill>
              <a:srgbClr val="18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83053" y="4480143"/>
              <a:ext cx="1383690" cy="378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频域滤波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183085" y="2274049"/>
            <a:ext cx="2046515" cy="1811156"/>
            <a:chOff x="1247793" y="4023142"/>
            <a:chExt cx="1482014" cy="1311575"/>
          </a:xfrm>
        </p:grpSpPr>
        <p:sp>
          <p:nvSpPr>
            <p:cNvPr id="13" name="任意多边形 12"/>
            <p:cNvSpPr/>
            <p:nvPr/>
          </p:nvSpPr>
          <p:spPr>
            <a:xfrm rot="9000000">
              <a:off x="1247793" y="4023142"/>
              <a:ext cx="1482014" cy="1311575"/>
            </a:xfrm>
            <a:custGeom>
              <a:avLst/>
              <a:gdLst>
                <a:gd name="connsiteX0" fmla="*/ 28988 w 3761891"/>
                <a:gd name="connsiteY0" fmla="*/ 1549518 h 3329262"/>
                <a:gd name="connsiteX1" fmla="*/ 857080 w 3761891"/>
                <a:gd name="connsiteY1" fmla="*/ 115221 h 3329262"/>
                <a:gd name="connsiteX2" fmla="*/ 913826 w 3761891"/>
                <a:gd name="connsiteY2" fmla="*/ 50888 h 3329262"/>
                <a:gd name="connsiteX3" fmla="*/ 929030 w 3761891"/>
                <a:gd name="connsiteY3" fmla="*/ 43468 h 3329262"/>
                <a:gd name="connsiteX4" fmla="*/ 953509 w 3761891"/>
                <a:gd name="connsiteY4" fmla="*/ 26073 h 3329262"/>
                <a:gd name="connsiteX5" fmla="*/ 1056478 w 3761891"/>
                <a:gd name="connsiteY5" fmla="*/ 0 h 3329262"/>
                <a:gd name="connsiteX6" fmla="*/ 2712663 w 3761891"/>
                <a:gd name="connsiteY6" fmla="*/ 0 h 3329262"/>
                <a:gd name="connsiteX7" fmla="*/ 2796749 w 3761891"/>
                <a:gd name="connsiteY7" fmla="*/ 16976 h 3329262"/>
                <a:gd name="connsiteX8" fmla="*/ 2821386 w 3761891"/>
                <a:gd name="connsiteY8" fmla="*/ 33587 h 3329262"/>
                <a:gd name="connsiteX9" fmla="*/ 2848078 w 3761891"/>
                <a:gd name="connsiteY9" fmla="*/ 46612 h 3329262"/>
                <a:gd name="connsiteX10" fmla="*/ 2904822 w 3761891"/>
                <a:gd name="connsiteY10" fmla="*/ 110945 h 3329262"/>
                <a:gd name="connsiteX11" fmla="*/ 3732914 w 3761891"/>
                <a:gd name="connsiteY11" fmla="*/ 1545242 h 3329262"/>
                <a:gd name="connsiteX12" fmla="*/ 3761354 w 3761891"/>
                <a:gd name="connsiteY12" fmla="*/ 1668288 h 3329262"/>
                <a:gd name="connsiteX13" fmla="*/ 3759241 w 3761891"/>
                <a:gd name="connsiteY13" fmla="*/ 1680884 h 3329262"/>
                <a:gd name="connsiteX14" fmla="*/ 3760171 w 3761891"/>
                <a:gd name="connsiteY14" fmla="*/ 1694227 h 3329262"/>
                <a:gd name="connsiteX15" fmla="*/ 3732830 w 3761891"/>
                <a:gd name="connsiteY15" fmla="*/ 1775536 h 3329262"/>
                <a:gd name="connsiteX16" fmla="*/ 2904738 w 3761891"/>
                <a:gd name="connsiteY16" fmla="*/ 3209833 h 3329262"/>
                <a:gd name="connsiteX17" fmla="*/ 2847993 w 3761891"/>
                <a:gd name="connsiteY17" fmla="*/ 3274166 h 3329262"/>
                <a:gd name="connsiteX18" fmla="*/ 2842511 w 3761891"/>
                <a:gd name="connsiteY18" fmla="*/ 3276841 h 3329262"/>
                <a:gd name="connsiteX19" fmla="*/ 2823691 w 3761891"/>
                <a:gd name="connsiteY19" fmla="*/ 3292368 h 3329262"/>
                <a:gd name="connsiteX20" fmla="*/ 2702910 w 3761891"/>
                <a:gd name="connsiteY20" fmla="*/ 3329262 h 3329262"/>
                <a:gd name="connsiteX21" fmla="*/ 1046726 w 3761891"/>
                <a:gd name="connsiteY21" fmla="*/ 3329262 h 3329262"/>
                <a:gd name="connsiteX22" fmla="*/ 893974 w 3761891"/>
                <a:gd name="connsiteY22" fmla="*/ 3265990 h 3329262"/>
                <a:gd name="connsiteX23" fmla="*/ 883550 w 3761891"/>
                <a:gd name="connsiteY23" fmla="*/ 3250529 h 3329262"/>
                <a:gd name="connsiteX24" fmla="*/ 882566 w 3761891"/>
                <a:gd name="connsiteY24" fmla="*/ 3249619 h 3329262"/>
                <a:gd name="connsiteX25" fmla="*/ 856997 w 3761891"/>
                <a:gd name="connsiteY25" fmla="*/ 3214110 h 3329262"/>
                <a:gd name="connsiteX26" fmla="*/ 28905 w 3761891"/>
                <a:gd name="connsiteY26" fmla="*/ 1779812 h 3329262"/>
                <a:gd name="connsiteX27" fmla="*/ 0 w 3761891"/>
                <a:gd name="connsiteY27" fmla="*/ 1677601 h 3329262"/>
                <a:gd name="connsiteX28" fmla="*/ 2825 w 3761891"/>
                <a:gd name="connsiteY28" fmla="*/ 1647714 h 3329262"/>
                <a:gd name="connsiteX29" fmla="*/ 1647 w 3761891"/>
                <a:gd name="connsiteY29" fmla="*/ 1630828 h 3329262"/>
                <a:gd name="connsiteX30" fmla="*/ 28988 w 3761891"/>
                <a:gd name="connsiteY30" fmla="*/ 1549518 h 33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761891" h="3329262">
                  <a:moveTo>
                    <a:pt x="28988" y="1549518"/>
                  </a:moveTo>
                  <a:lnTo>
                    <a:pt x="857080" y="115221"/>
                  </a:lnTo>
                  <a:cubicBezTo>
                    <a:pt x="871994" y="89390"/>
                    <a:pt x="891436" y="67805"/>
                    <a:pt x="913826" y="50888"/>
                  </a:cubicBezTo>
                  <a:lnTo>
                    <a:pt x="929030" y="43468"/>
                  </a:lnTo>
                  <a:lnTo>
                    <a:pt x="953509" y="26073"/>
                  </a:lnTo>
                  <a:cubicBezTo>
                    <a:pt x="984118" y="9445"/>
                    <a:pt x="1019195" y="0"/>
                    <a:pt x="1056478" y="0"/>
                  </a:cubicBezTo>
                  <a:lnTo>
                    <a:pt x="2712663" y="0"/>
                  </a:lnTo>
                  <a:cubicBezTo>
                    <a:pt x="2742490" y="0"/>
                    <a:pt x="2770904" y="6045"/>
                    <a:pt x="2796749" y="16976"/>
                  </a:cubicBezTo>
                  <a:lnTo>
                    <a:pt x="2821386" y="33587"/>
                  </a:lnTo>
                  <a:lnTo>
                    <a:pt x="2848078" y="46612"/>
                  </a:lnTo>
                  <a:cubicBezTo>
                    <a:pt x="2870467" y="63528"/>
                    <a:pt x="2889909" y="85114"/>
                    <a:pt x="2904822" y="110945"/>
                  </a:cubicBezTo>
                  <a:lnTo>
                    <a:pt x="3732914" y="1545242"/>
                  </a:lnTo>
                  <a:cubicBezTo>
                    <a:pt x="3755284" y="1583988"/>
                    <a:pt x="3764287" y="1626784"/>
                    <a:pt x="3761354" y="1668288"/>
                  </a:cubicBezTo>
                  <a:lnTo>
                    <a:pt x="3759241" y="1680884"/>
                  </a:lnTo>
                  <a:lnTo>
                    <a:pt x="3760171" y="1694227"/>
                  </a:lnTo>
                  <a:cubicBezTo>
                    <a:pt x="3756715" y="1722074"/>
                    <a:pt x="3747743" y="1749705"/>
                    <a:pt x="3732830" y="1775536"/>
                  </a:cubicBezTo>
                  <a:lnTo>
                    <a:pt x="2904738" y="3209833"/>
                  </a:lnTo>
                  <a:cubicBezTo>
                    <a:pt x="2889824" y="3235664"/>
                    <a:pt x="2870382" y="3257249"/>
                    <a:pt x="2847993" y="3274166"/>
                  </a:cubicBezTo>
                  <a:lnTo>
                    <a:pt x="2842511" y="3276841"/>
                  </a:lnTo>
                  <a:lnTo>
                    <a:pt x="2823691" y="3292368"/>
                  </a:lnTo>
                  <a:cubicBezTo>
                    <a:pt x="2789213" y="3315661"/>
                    <a:pt x="2747650" y="3329261"/>
                    <a:pt x="2702910" y="3329262"/>
                  </a:cubicBezTo>
                  <a:lnTo>
                    <a:pt x="1046726" y="3329262"/>
                  </a:lnTo>
                  <a:cubicBezTo>
                    <a:pt x="987073" y="3329262"/>
                    <a:pt x="933067" y="3305083"/>
                    <a:pt x="893974" y="3265990"/>
                  </a:cubicBezTo>
                  <a:lnTo>
                    <a:pt x="883550" y="3250529"/>
                  </a:lnTo>
                  <a:lnTo>
                    <a:pt x="882566" y="3249619"/>
                  </a:lnTo>
                  <a:cubicBezTo>
                    <a:pt x="873042" y="3238879"/>
                    <a:pt x="864454" y="3227025"/>
                    <a:pt x="856997" y="3214110"/>
                  </a:cubicBezTo>
                  <a:lnTo>
                    <a:pt x="28905" y="1779812"/>
                  </a:lnTo>
                  <a:cubicBezTo>
                    <a:pt x="10263" y="1747524"/>
                    <a:pt x="904" y="1712423"/>
                    <a:pt x="0" y="1677601"/>
                  </a:cubicBezTo>
                  <a:lnTo>
                    <a:pt x="2825" y="1647714"/>
                  </a:lnTo>
                  <a:lnTo>
                    <a:pt x="1647" y="1630828"/>
                  </a:lnTo>
                  <a:cubicBezTo>
                    <a:pt x="5103" y="1602980"/>
                    <a:pt x="14075" y="1575349"/>
                    <a:pt x="28988" y="1549518"/>
                  </a:cubicBezTo>
                  <a:close/>
                </a:path>
              </a:pathLst>
            </a:custGeom>
            <a:solidFill>
              <a:srgbClr val="63C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83053" y="4480143"/>
              <a:ext cx="1383690" cy="378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时域滤波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19886" y="2274049"/>
            <a:ext cx="2046515" cy="1811156"/>
            <a:chOff x="1247793" y="4023142"/>
            <a:chExt cx="1482014" cy="1311575"/>
          </a:xfrm>
        </p:grpSpPr>
        <p:sp>
          <p:nvSpPr>
            <p:cNvPr id="16" name="任意多边形 15"/>
            <p:cNvSpPr/>
            <p:nvPr/>
          </p:nvSpPr>
          <p:spPr>
            <a:xfrm rot="9000000">
              <a:off x="1247793" y="4023142"/>
              <a:ext cx="1482014" cy="1311575"/>
            </a:xfrm>
            <a:custGeom>
              <a:avLst/>
              <a:gdLst>
                <a:gd name="connsiteX0" fmla="*/ 28988 w 3761891"/>
                <a:gd name="connsiteY0" fmla="*/ 1549518 h 3329262"/>
                <a:gd name="connsiteX1" fmla="*/ 857080 w 3761891"/>
                <a:gd name="connsiteY1" fmla="*/ 115221 h 3329262"/>
                <a:gd name="connsiteX2" fmla="*/ 913826 w 3761891"/>
                <a:gd name="connsiteY2" fmla="*/ 50888 h 3329262"/>
                <a:gd name="connsiteX3" fmla="*/ 929030 w 3761891"/>
                <a:gd name="connsiteY3" fmla="*/ 43468 h 3329262"/>
                <a:gd name="connsiteX4" fmla="*/ 953509 w 3761891"/>
                <a:gd name="connsiteY4" fmla="*/ 26073 h 3329262"/>
                <a:gd name="connsiteX5" fmla="*/ 1056478 w 3761891"/>
                <a:gd name="connsiteY5" fmla="*/ 0 h 3329262"/>
                <a:gd name="connsiteX6" fmla="*/ 2712663 w 3761891"/>
                <a:gd name="connsiteY6" fmla="*/ 0 h 3329262"/>
                <a:gd name="connsiteX7" fmla="*/ 2796749 w 3761891"/>
                <a:gd name="connsiteY7" fmla="*/ 16976 h 3329262"/>
                <a:gd name="connsiteX8" fmla="*/ 2821386 w 3761891"/>
                <a:gd name="connsiteY8" fmla="*/ 33587 h 3329262"/>
                <a:gd name="connsiteX9" fmla="*/ 2848078 w 3761891"/>
                <a:gd name="connsiteY9" fmla="*/ 46612 h 3329262"/>
                <a:gd name="connsiteX10" fmla="*/ 2904822 w 3761891"/>
                <a:gd name="connsiteY10" fmla="*/ 110945 h 3329262"/>
                <a:gd name="connsiteX11" fmla="*/ 3732914 w 3761891"/>
                <a:gd name="connsiteY11" fmla="*/ 1545242 h 3329262"/>
                <a:gd name="connsiteX12" fmla="*/ 3761354 w 3761891"/>
                <a:gd name="connsiteY12" fmla="*/ 1668288 h 3329262"/>
                <a:gd name="connsiteX13" fmla="*/ 3759241 w 3761891"/>
                <a:gd name="connsiteY13" fmla="*/ 1680884 h 3329262"/>
                <a:gd name="connsiteX14" fmla="*/ 3760171 w 3761891"/>
                <a:gd name="connsiteY14" fmla="*/ 1694227 h 3329262"/>
                <a:gd name="connsiteX15" fmla="*/ 3732830 w 3761891"/>
                <a:gd name="connsiteY15" fmla="*/ 1775536 h 3329262"/>
                <a:gd name="connsiteX16" fmla="*/ 2904738 w 3761891"/>
                <a:gd name="connsiteY16" fmla="*/ 3209833 h 3329262"/>
                <a:gd name="connsiteX17" fmla="*/ 2847993 w 3761891"/>
                <a:gd name="connsiteY17" fmla="*/ 3274166 h 3329262"/>
                <a:gd name="connsiteX18" fmla="*/ 2842511 w 3761891"/>
                <a:gd name="connsiteY18" fmla="*/ 3276841 h 3329262"/>
                <a:gd name="connsiteX19" fmla="*/ 2823691 w 3761891"/>
                <a:gd name="connsiteY19" fmla="*/ 3292368 h 3329262"/>
                <a:gd name="connsiteX20" fmla="*/ 2702910 w 3761891"/>
                <a:gd name="connsiteY20" fmla="*/ 3329262 h 3329262"/>
                <a:gd name="connsiteX21" fmla="*/ 1046726 w 3761891"/>
                <a:gd name="connsiteY21" fmla="*/ 3329262 h 3329262"/>
                <a:gd name="connsiteX22" fmla="*/ 893974 w 3761891"/>
                <a:gd name="connsiteY22" fmla="*/ 3265990 h 3329262"/>
                <a:gd name="connsiteX23" fmla="*/ 883550 w 3761891"/>
                <a:gd name="connsiteY23" fmla="*/ 3250529 h 3329262"/>
                <a:gd name="connsiteX24" fmla="*/ 882566 w 3761891"/>
                <a:gd name="connsiteY24" fmla="*/ 3249619 h 3329262"/>
                <a:gd name="connsiteX25" fmla="*/ 856997 w 3761891"/>
                <a:gd name="connsiteY25" fmla="*/ 3214110 h 3329262"/>
                <a:gd name="connsiteX26" fmla="*/ 28905 w 3761891"/>
                <a:gd name="connsiteY26" fmla="*/ 1779812 h 3329262"/>
                <a:gd name="connsiteX27" fmla="*/ 0 w 3761891"/>
                <a:gd name="connsiteY27" fmla="*/ 1677601 h 3329262"/>
                <a:gd name="connsiteX28" fmla="*/ 2825 w 3761891"/>
                <a:gd name="connsiteY28" fmla="*/ 1647714 h 3329262"/>
                <a:gd name="connsiteX29" fmla="*/ 1647 w 3761891"/>
                <a:gd name="connsiteY29" fmla="*/ 1630828 h 3329262"/>
                <a:gd name="connsiteX30" fmla="*/ 28988 w 3761891"/>
                <a:gd name="connsiteY30" fmla="*/ 1549518 h 33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761891" h="3329262">
                  <a:moveTo>
                    <a:pt x="28988" y="1549518"/>
                  </a:moveTo>
                  <a:lnTo>
                    <a:pt x="857080" y="115221"/>
                  </a:lnTo>
                  <a:cubicBezTo>
                    <a:pt x="871994" y="89390"/>
                    <a:pt x="891436" y="67805"/>
                    <a:pt x="913826" y="50888"/>
                  </a:cubicBezTo>
                  <a:lnTo>
                    <a:pt x="929030" y="43468"/>
                  </a:lnTo>
                  <a:lnTo>
                    <a:pt x="953509" y="26073"/>
                  </a:lnTo>
                  <a:cubicBezTo>
                    <a:pt x="984118" y="9445"/>
                    <a:pt x="1019195" y="0"/>
                    <a:pt x="1056478" y="0"/>
                  </a:cubicBezTo>
                  <a:lnTo>
                    <a:pt x="2712663" y="0"/>
                  </a:lnTo>
                  <a:cubicBezTo>
                    <a:pt x="2742490" y="0"/>
                    <a:pt x="2770904" y="6045"/>
                    <a:pt x="2796749" y="16976"/>
                  </a:cubicBezTo>
                  <a:lnTo>
                    <a:pt x="2821386" y="33587"/>
                  </a:lnTo>
                  <a:lnTo>
                    <a:pt x="2848078" y="46612"/>
                  </a:lnTo>
                  <a:cubicBezTo>
                    <a:pt x="2870467" y="63528"/>
                    <a:pt x="2889909" y="85114"/>
                    <a:pt x="2904822" y="110945"/>
                  </a:cubicBezTo>
                  <a:lnTo>
                    <a:pt x="3732914" y="1545242"/>
                  </a:lnTo>
                  <a:cubicBezTo>
                    <a:pt x="3755284" y="1583988"/>
                    <a:pt x="3764287" y="1626784"/>
                    <a:pt x="3761354" y="1668288"/>
                  </a:cubicBezTo>
                  <a:lnTo>
                    <a:pt x="3759241" y="1680884"/>
                  </a:lnTo>
                  <a:lnTo>
                    <a:pt x="3760171" y="1694227"/>
                  </a:lnTo>
                  <a:cubicBezTo>
                    <a:pt x="3756715" y="1722074"/>
                    <a:pt x="3747743" y="1749705"/>
                    <a:pt x="3732830" y="1775536"/>
                  </a:cubicBezTo>
                  <a:lnTo>
                    <a:pt x="2904738" y="3209833"/>
                  </a:lnTo>
                  <a:cubicBezTo>
                    <a:pt x="2889824" y="3235664"/>
                    <a:pt x="2870382" y="3257249"/>
                    <a:pt x="2847993" y="3274166"/>
                  </a:cubicBezTo>
                  <a:lnTo>
                    <a:pt x="2842511" y="3276841"/>
                  </a:lnTo>
                  <a:lnTo>
                    <a:pt x="2823691" y="3292368"/>
                  </a:lnTo>
                  <a:cubicBezTo>
                    <a:pt x="2789213" y="3315661"/>
                    <a:pt x="2747650" y="3329261"/>
                    <a:pt x="2702910" y="3329262"/>
                  </a:cubicBezTo>
                  <a:lnTo>
                    <a:pt x="1046726" y="3329262"/>
                  </a:lnTo>
                  <a:cubicBezTo>
                    <a:pt x="987073" y="3329262"/>
                    <a:pt x="933067" y="3305083"/>
                    <a:pt x="893974" y="3265990"/>
                  </a:cubicBezTo>
                  <a:lnTo>
                    <a:pt x="883550" y="3250529"/>
                  </a:lnTo>
                  <a:lnTo>
                    <a:pt x="882566" y="3249619"/>
                  </a:lnTo>
                  <a:cubicBezTo>
                    <a:pt x="873042" y="3238879"/>
                    <a:pt x="864454" y="3227025"/>
                    <a:pt x="856997" y="3214110"/>
                  </a:cubicBezTo>
                  <a:lnTo>
                    <a:pt x="28905" y="1779812"/>
                  </a:lnTo>
                  <a:cubicBezTo>
                    <a:pt x="10263" y="1747524"/>
                    <a:pt x="904" y="1712423"/>
                    <a:pt x="0" y="1677601"/>
                  </a:cubicBezTo>
                  <a:lnTo>
                    <a:pt x="2825" y="1647714"/>
                  </a:lnTo>
                  <a:lnTo>
                    <a:pt x="1647" y="1630828"/>
                  </a:lnTo>
                  <a:cubicBezTo>
                    <a:pt x="5103" y="1602980"/>
                    <a:pt x="14075" y="1575349"/>
                    <a:pt x="28988" y="1549518"/>
                  </a:cubicBezTo>
                  <a:close/>
                </a:path>
              </a:pathLst>
            </a:custGeom>
            <a:solidFill>
              <a:srgbClr val="18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83053" y="4480143"/>
              <a:ext cx="1383690" cy="378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" name="椭圆 17"/>
          <p:cNvSpPr/>
          <p:nvPr/>
        </p:nvSpPr>
        <p:spPr>
          <a:xfrm>
            <a:off x="3573770" y="3038111"/>
            <a:ext cx="257239" cy="257239"/>
          </a:xfrm>
          <a:prstGeom prst="ellipse">
            <a:avLst/>
          </a:prstGeom>
          <a:solidFill>
            <a:srgbClr val="4D9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818387" y="3094730"/>
            <a:ext cx="144000" cy="144000"/>
          </a:xfrm>
          <a:prstGeom prst="ellipse">
            <a:avLst/>
          </a:prstGeom>
          <a:solidFill>
            <a:srgbClr val="63C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442393" y="3094730"/>
            <a:ext cx="144000" cy="144000"/>
          </a:xfrm>
          <a:prstGeom prst="ellipse">
            <a:avLst/>
          </a:prstGeom>
          <a:solidFill>
            <a:srgbClr val="63C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907169" y="3038111"/>
            <a:ext cx="257239" cy="257239"/>
          </a:xfrm>
          <a:prstGeom prst="ellipse">
            <a:avLst/>
          </a:prstGeom>
          <a:solidFill>
            <a:srgbClr val="4D9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151786" y="3094730"/>
            <a:ext cx="144000" cy="144000"/>
          </a:xfrm>
          <a:prstGeom prst="ellipse">
            <a:avLst/>
          </a:prstGeom>
          <a:solidFill>
            <a:srgbClr val="63C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775792" y="3094730"/>
            <a:ext cx="144000" cy="144000"/>
          </a:xfrm>
          <a:prstGeom prst="ellipse">
            <a:avLst/>
          </a:prstGeom>
          <a:solidFill>
            <a:srgbClr val="63C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8244316" y="3038111"/>
            <a:ext cx="257239" cy="257239"/>
          </a:xfrm>
          <a:prstGeom prst="ellipse">
            <a:avLst/>
          </a:prstGeom>
          <a:solidFill>
            <a:srgbClr val="4D9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488933" y="3094730"/>
            <a:ext cx="144000" cy="144000"/>
          </a:xfrm>
          <a:prstGeom prst="ellipse">
            <a:avLst/>
          </a:prstGeom>
          <a:solidFill>
            <a:srgbClr val="63C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112939" y="3094730"/>
            <a:ext cx="144000" cy="144000"/>
          </a:xfrm>
          <a:prstGeom prst="ellipse">
            <a:avLst/>
          </a:prstGeom>
          <a:solidFill>
            <a:srgbClr val="63C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372787" y="4552650"/>
            <a:ext cx="22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李昀阳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715986" y="4552650"/>
            <a:ext cx="22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王依笛，付一张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59185" y="4552650"/>
            <a:ext cx="22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宋逸之，刘昕玮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402385" y="4552650"/>
            <a:ext cx="22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刘昕玮，王依笛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7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 74"/>
          <p:cNvSpPr/>
          <p:nvPr/>
        </p:nvSpPr>
        <p:spPr>
          <a:xfrm rot="9000000">
            <a:off x="4470086" y="2442145"/>
            <a:ext cx="3243087" cy="2870116"/>
          </a:xfrm>
          <a:custGeom>
            <a:avLst/>
            <a:gdLst>
              <a:gd name="connsiteX0" fmla="*/ 28988 w 3761891"/>
              <a:gd name="connsiteY0" fmla="*/ 1549518 h 3329262"/>
              <a:gd name="connsiteX1" fmla="*/ 857080 w 3761891"/>
              <a:gd name="connsiteY1" fmla="*/ 115221 h 3329262"/>
              <a:gd name="connsiteX2" fmla="*/ 913826 w 3761891"/>
              <a:gd name="connsiteY2" fmla="*/ 50888 h 3329262"/>
              <a:gd name="connsiteX3" fmla="*/ 929030 w 3761891"/>
              <a:gd name="connsiteY3" fmla="*/ 43468 h 3329262"/>
              <a:gd name="connsiteX4" fmla="*/ 953509 w 3761891"/>
              <a:gd name="connsiteY4" fmla="*/ 26073 h 3329262"/>
              <a:gd name="connsiteX5" fmla="*/ 1056478 w 3761891"/>
              <a:gd name="connsiteY5" fmla="*/ 0 h 3329262"/>
              <a:gd name="connsiteX6" fmla="*/ 2712663 w 3761891"/>
              <a:gd name="connsiteY6" fmla="*/ 0 h 3329262"/>
              <a:gd name="connsiteX7" fmla="*/ 2796749 w 3761891"/>
              <a:gd name="connsiteY7" fmla="*/ 16976 h 3329262"/>
              <a:gd name="connsiteX8" fmla="*/ 2821386 w 3761891"/>
              <a:gd name="connsiteY8" fmla="*/ 33587 h 3329262"/>
              <a:gd name="connsiteX9" fmla="*/ 2848078 w 3761891"/>
              <a:gd name="connsiteY9" fmla="*/ 46612 h 3329262"/>
              <a:gd name="connsiteX10" fmla="*/ 2904822 w 3761891"/>
              <a:gd name="connsiteY10" fmla="*/ 110945 h 3329262"/>
              <a:gd name="connsiteX11" fmla="*/ 3732914 w 3761891"/>
              <a:gd name="connsiteY11" fmla="*/ 1545242 h 3329262"/>
              <a:gd name="connsiteX12" fmla="*/ 3761354 w 3761891"/>
              <a:gd name="connsiteY12" fmla="*/ 1668288 h 3329262"/>
              <a:gd name="connsiteX13" fmla="*/ 3759241 w 3761891"/>
              <a:gd name="connsiteY13" fmla="*/ 1680884 h 3329262"/>
              <a:gd name="connsiteX14" fmla="*/ 3760171 w 3761891"/>
              <a:gd name="connsiteY14" fmla="*/ 1694227 h 3329262"/>
              <a:gd name="connsiteX15" fmla="*/ 3732830 w 3761891"/>
              <a:gd name="connsiteY15" fmla="*/ 1775536 h 3329262"/>
              <a:gd name="connsiteX16" fmla="*/ 2904738 w 3761891"/>
              <a:gd name="connsiteY16" fmla="*/ 3209833 h 3329262"/>
              <a:gd name="connsiteX17" fmla="*/ 2847993 w 3761891"/>
              <a:gd name="connsiteY17" fmla="*/ 3274166 h 3329262"/>
              <a:gd name="connsiteX18" fmla="*/ 2842511 w 3761891"/>
              <a:gd name="connsiteY18" fmla="*/ 3276841 h 3329262"/>
              <a:gd name="connsiteX19" fmla="*/ 2823691 w 3761891"/>
              <a:gd name="connsiteY19" fmla="*/ 3292368 h 3329262"/>
              <a:gd name="connsiteX20" fmla="*/ 2702910 w 3761891"/>
              <a:gd name="connsiteY20" fmla="*/ 3329262 h 3329262"/>
              <a:gd name="connsiteX21" fmla="*/ 1046726 w 3761891"/>
              <a:gd name="connsiteY21" fmla="*/ 3329262 h 3329262"/>
              <a:gd name="connsiteX22" fmla="*/ 893974 w 3761891"/>
              <a:gd name="connsiteY22" fmla="*/ 3265990 h 3329262"/>
              <a:gd name="connsiteX23" fmla="*/ 883550 w 3761891"/>
              <a:gd name="connsiteY23" fmla="*/ 3250529 h 3329262"/>
              <a:gd name="connsiteX24" fmla="*/ 882566 w 3761891"/>
              <a:gd name="connsiteY24" fmla="*/ 3249619 h 3329262"/>
              <a:gd name="connsiteX25" fmla="*/ 856997 w 3761891"/>
              <a:gd name="connsiteY25" fmla="*/ 3214110 h 3329262"/>
              <a:gd name="connsiteX26" fmla="*/ 28905 w 3761891"/>
              <a:gd name="connsiteY26" fmla="*/ 1779812 h 3329262"/>
              <a:gd name="connsiteX27" fmla="*/ 0 w 3761891"/>
              <a:gd name="connsiteY27" fmla="*/ 1677601 h 3329262"/>
              <a:gd name="connsiteX28" fmla="*/ 2825 w 3761891"/>
              <a:gd name="connsiteY28" fmla="*/ 1647714 h 3329262"/>
              <a:gd name="connsiteX29" fmla="*/ 1647 w 3761891"/>
              <a:gd name="connsiteY29" fmla="*/ 1630828 h 3329262"/>
              <a:gd name="connsiteX30" fmla="*/ 28988 w 3761891"/>
              <a:gd name="connsiteY30" fmla="*/ 1549518 h 332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61891" h="3329262">
                <a:moveTo>
                  <a:pt x="28988" y="1549518"/>
                </a:moveTo>
                <a:lnTo>
                  <a:pt x="857080" y="115221"/>
                </a:lnTo>
                <a:cubicBezTo>
                  <a:pt x="871994" y="89390"/>
                  <a:pt x="891436" y="67805"/>
                  <a:pt x="913826" y="50888"/>
                </a:cubicBezTo>
                <a:lnTo>
                  <a:pt x="929030" y="43468"/>
                </a:lnTo>
                <a:lnTo>
                  <a:pt x="953509" y="26073"/>
                </a:lnTo>
                <a:cubicBezTo>
                  <a:pt x="984118" y="9445"/>
                  <a:pt x="1019195" y="0"/>
                  <a:pt x="1056478" y="0"/>
                </a:cubicBezTo>
                <a:lnTo>
                  <a:pt x="2712663" y="0"/>
                </a:lnTo>
                <a:cubicBezTo>
                  <a:pt x="2742490" y="0"/>
                  <a:pt x="2770904" y="6045"/>
                  <a:pt x="2796749" y="16976"/>
                </a:cubicBezTo>
                <a:lnTo>
                  <a:pt x="2821386" y="33587"/>
                </a:lnTo>
                <a:lnTo>
                  <a:pt x="2848078" y="46612"/>
                </a:lnTo>
                <a:cubicBezTo>
                  <a:pt x="2870467" y="63528"/>
                  <a:pt x="2889909" y="85114"/>
                  <a:pt x="2904822" y="110945"/>
                </a:cubicBezTo>
                <a:lnTo>
                  <a:pt x="3732914" y="1545242"/>
                </a:lnTo>
                <a:cubicBezTo>
                  <a:pt x="3755284" y="1583988"/>
                  <a:pt x="3764287" y="1626784"/>
                  <a:pt x="3761354" y="1668288"/>
                </a:cubicBezTo>
                <a:lnTo>
                  <a:pt x="3759241" y="1680884"/>
                </a:lnTo>
                <a:lnTo>
                  <a:pt x="3760171" y="1694227"/>
                </a:lnTo>
                <a:cubicBezTo>
                  <a:pt x="3756715" y="1722074"/>
                  <a:pt x="3747743" y="1749705"/>
                  <a:pt x="3732830" y="1775536"/>
                </a:cubicBezTo>
                <a:lnTo>
                  <a:pt x="2904738" y="3209833"/>
                </a:lnTo>
                <a:cubicBezTo>
                  <a:pt x="2889824" y="3235664"/>
                  <a:pt x="2870382" y="3257249"/>
                  <a:pt x="2847993" y="3274166"/>
                </a:cubicBezTo>
                <a:lnTo>
                  <a:pt x="2842511" y="3276841"/>
                </a:lnTo>
                <a:lnTo>
                  <a:pt x="2823691" y="3292368"/>
                </a:lnTo>
                <a:cubicBezTo>
                  <a:pt x="2789213" y="3315661"/>
                  <a:pt x="2747650" y="3329261"/>
                  <a:pt x="2702910" y="3329262"/>
                </a:cubicBezTo>
                <a:lnTo>
                  <a:pt x="1046726" y="3329262"/>
                </a:lnTo>
                <a:cubicBezTo>
                  <a:pt x="987073" y="3329262"/>
                  <a:pt x="933067" y="3305083"/>
                  <a:pt x="893974" y="3265990"/>
                </a:cubicBezTo>
                <a:lnTo>
                  <a:pt x="883550" y="3250529"/>
                </a:lnTo>
                <a:lnTo>
                  <a:pt x="882566" y="3249619"/>
                </a:lnTo>
                <a:cubicBezTo>
                  <a:pt x="873042" y="3238879"/>
                  <a:pt x="864454" y="3227025"/>
                  <a:pt x="856997" y="3214110"/>
                </a:cubicBezTo>
                <a:lnTo>
                  <a:pt x="28905" y="1779812"/>
                </a:lnTo>
                <a:cubicBezTo>
                  <a:pt x="10263" y="1747524"/>
                  <a:pt x="904" y="1712423"/>
                  <a:pt x="0" y="1677601"/>
                </a:cubicBezTo>
                <a:lnTo>
                  <a:pt x="2825" y="1647714"/>
                </a:lnTo>
                <a:lnTo>
                  <a:pt x="1647" y="1630828"/>
                </a:lnTo>
                <a:cubicBezTo>
                  <a:pt x="5103" y="1602980"/>
                  <a:pt x="14075" y="1575349"/>
                  <a:pt x="28988" y="1549518"/>
                </a:cubicBezTo>
                <a:close/>
              </a:path>
            </a:pathLst>
          </a:custGeom>
          <a:solidFill>
            <a:srgbClr val="63C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椭圆 90"/>
          <p:cNvSpPr/>
          <p:nvPr/>
        </p:nvSpPr>
        <p:spPr>
          <a:xfrm>
            <a:off x="5079658" y="2449054"/>
            <a:ext cx="376007" cy="376007"/>
          </a:xfrm>
          <a:prstGeom prst="ellipse">
            <a:avLst/>
          </a:prstGeom>
          <a:solidFill>
            <a:srgbClr val="18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6720890" y="2535281"/>
            <a:ext cx="376007" cy="376007"/>
          </a:xfrm>
          <a:prstGeom prst="ellipse">
            <a:avLst/>
          </a:prstGeom>
          <a:solidFill>
            <a:srgbClr val="18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7264417" y="3689202"/>
            <a:ext cx="376007" cy="376007"/>
          </a:xfrm>
          <a:prstGeom prst="ellipse">
            <a:avLst/>
          </a:prstGeom>
          <a:solidFill>
            <a:srgbClr val="18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6698945" y="4802141"/>
            <a:ext cx="376007" cy="376007"/>
          </a:xfrm>
          <a:prstGeom prst="ellipse">
            <a:avLst/>
          </a:prstGeom>
          <a:solidFill>
            <a:srgbClr val="18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5019821" y="4842265"/>
            <a:ext cx="376007" cy="376007"/>
          </a:xfrm>
          <a:prstGeom prst="ellipse">
            <a:avLst/>
          </a:prstGeom>
          <a:solidFill>
            <a:srgbClr val="18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4431281" y="3709260"/>
            <a:ext cx="376007" cy="376007"/>
          </a:xfrm>
          <a:prstGeom prst="ellipse">
            <a:avLst/>
          </a:prstGeom>
          <a:solidFill>
            <a:srgbClr val="18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7" name="组合 96"/>
          <p:cNvGrpSpPr>
            <a:grpSpLocks noChangeAspect="1"/>
          </p:cNvGrpSpPr>
          <p:nvPr/>
        </p:nvGrpSpPr>
        <p:grpSpPr>
          <a:xfrm>
            <a:off x="5583690" y="3442314"/>
            <a:ext cx="1015878" cy="869777"/>
            <a:chOff x="2162176" y="-104775"/>
            <a:chExt cx="1655763" cy="141763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8" name="Freeform 3767"/>
            <p:cNvSpPr>
              <a:spLocks/>
            </p:cNvSpPr>
            <p:nvPr/>
          </p:nvSpPr>
          <p:spPr bwMode="auto">
            <a:xfrm>
              <a:off x="2311401" y="104775"/>
              <a:ext cx="1370013" cy="1208088"/>
            </a:xfrm>
            <a:custGeom>
              <a:avLst/>
              <a:gdLst>
                <a:gd name="T0" fmla="*/ 231 w 431"/>
                <a:gd name="T1" fmla="*/ 6 h 380"/>
                <a:gd name="T2" fmla="*/ 190 w 431"/>
                <a:gd name="T3" fmla="*/ 7 h 380"/>
                <a:gd name="T4" fmla="*/ 20 w 431"/>
                <a:gd name="T5" fmla="*/ 106 h 380"/>
                <a:gd name="T6" fmla="*/ 0 w 431"/>
                <a:gd name="T7" fmla="*/ 142 h 380"/>
                <a:gd name="T8" fmla="*/ 0 w 431"/>
                <a:gd name="T9" fmla="*/ 357 h 380"/>
                <a:gd name="T10" fmla="*/ 24 w 431"/>
                <a:gd name="T11" fmla="*/ 380 h 380"/>
                <a:gd name="T12" fmla="*/ 124 w 431"/>
                <a:gd name="T13" fmla="*/ 380 h 380"/>
                <a:gd name="T14" fmla="*/ 148 w 431"/>
                <a:gd name="T15" fmla="*/ 357 h 380"/>
                <a:gd name="T16" fmla="*/ 148 w 431"/>
                <a:gd name="T17" fmla="*/ 258 h 380"/>
                <a:gd name="T18" fmla="*/ 171 w 431"/>
                <a:gd name="T19" fmla="*/ 235 h 380"/>
                <a:gd name="T20" fmla="*/ 260 w 431"/>
                <a:gd name="T21" fmla="*/ 235 h 380"/>
                <a:gd name="T22" fmla="*/ 283 w 431"/>
                <a:gd name="T23" fmla="*/ 258 h 380"/>
                <a:gd name="T24" fmla="*/ 283 w 431"/>
                <a:gd name="T25" fmla="*/ 357 h 380"/>
                <a:gd name="T26" fmla="*/ 307 w 431"/>
                <a:gd name="T27" fmla="*/ 380 h 380"/>
                <a:gd name="T28" fmla="*/ 407 w 431"/>
                <a:gd name="T29" fmla="*/ 380 h 380"/>
                <a:gd name="T30" fmla="*/ 431 w 431"/>
                <a:gd name="T31" fmla="*/ 357 h 380"/>
                <a:gd name="T32" fmla="*/ 431 w 431"/>
                <a:gd name="T33" fmla="*/ 142 h 380"/>
                <a:gd name="T34" fmla="*/ 410 w 431"/>
                <a:gd name="T35" fmla="*/ 107 h 380"/>
                <a:gd name="T36" fmla="*/ 231 w 431"/>
                <a:gd name="T37" fmla="*/ 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1" h="380">
                  <a:moveTo>
                    <a:pt x="231" y="6"/>
                  </a:moveTo>
                  <a:cubicBezTo>
                    <a:pt x="220" y="0"/>
                    <a:pt x="201" y="0"/>
                    <a:pt x="190" y="7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9" y="113"/>
                    <a:pt x="0" y="129"/>
                    <a:pt x="0" y="142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70"/>
                    <a:pt x="10" y="380"/>
                    <a:pt x="24" y="380"/>
                  </a:cubicBezTo>
                  <a:cubicBezTo>
                    <a:pt x="124" y="380"/>
                    <a:pt x="124" y="380"/>
                    <a:pt x="124" y="380"/>
                  </a:cubicBezTo>
                  <a:cubicBezTo>
                    <a:pt x="137" y="380"/>
                    <a:pt x="148" y="370"/>
                    <a:pt x="148" y="357"/>
                  </a:cubicBezTo>
                  <a:cubicBezTo>
                    <a:pt x="148" y="258"/>
                    <a:pt x="148" y="258"/>
                    <a:pt x="148" y="258"/>
                  </a:cubicBezTo>
                  <a:cubicBezTo>
                    <a:pt x="148" y="245"/>
                    <a:pt x="158" y="235"/>
                    <a:pt x="171" y="235"/>
                  </a:cubicBezTo>
                  <a:cubicBezTo>
                    <a:pt x="260" y="235"/>
                    <a:pt x="260" y="235"/>
                    <a:pt x="260" y="235"/>
                  </a:cubicBezTo>
                  <a:cubicBezTo>
                    <a:pt x="273" y="235"/>
                    <a:pt x="283" y="245"/>
                    <a:pt x="283" y="258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3" y="370"/>
                    <a:pt x="294" y="380"/>
                    <a:pt x="307" y="380"/>
                  </a:cubicBezTo>
                  <a:cubicBezTo>
                    <a:pt x="407" y="380"/>
                    <a:pt x="407" y="380"/>
                    <a:pt x="407" y="380"/>
                  </a:cubicBezTo>
                  <a:cubicBezTo>
                    <a:pt x="420" y="380"/>
                    <a:pt x="431" y="370"/>
                    <a:pt x="431" y="357"/>
                  </a:cubicBezTo>
                  <a:cubicBezTo>
                    <a:pt x="431" y="142"/>
                    <a:pt x="431" y="142"/>
                    <a:pt x="431" y="142"/>
                  </a:cubicBezTo>
                  <a:cubicBezTo>
                    <a:pt x="431" y="129"/>
                    <a:pt x="422" y="113"/>
                    <a:pt x="410" y="107"/>
                  </a:cubicBezTo>
                  <a:lnTo>
                    <a:pt x="23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9" name="Freeform 3768"/>
            <p:cNvSpPr>
              <a:spLocks/>
            </p:cNvSpPr>
            <p:nvPr/>
          </p:nvSpPr>
          <p:spPr bwMode="auto">
            <a:xfrm>
              <a:off x="2162176" y="-104775"/>
              <a:ext cx="1655763" cy="552450"/>
            </a:xfrm>
            <a:custGeom>
              <a:avLst/>
              <a:gdLst>
                <a:gd name="T0" fmla="*/ 516 w 521"/>
                <a:gd name="T1" fmla="*/ 165 h 174"/>
                <a:gd name="T2" fmla="*/ 487 w 521"/>
                <a:gd name="T3" fmla="*/ 167 h 174"/>
                <a:gd name="T4" fmla="*/ 276 w 521"/>
                <a:gd name="T5" fmla="*/ 45 h 174"/>
                <a:gd name="T6" fmla="*/ 235 w 521"/>
                <a:gd name="T7" fmla="*/ 45 h 174"/>
                <a:gd name="T8" fmla="*/ 34 w 521"/>
                <a:gd name="T9" fmla="*/ 167 h 174"/>
                <a:gd name="T10" fmla="*/ 5 w 521"/>
                <a:gd name="T11" fmla="*/ 165 h 174"/>
                <a:gd name="T12" fmla="*/ 16 w 521"/>
                <a:gd name="T13" fmla="*/ 138 h 174"/>
                <a:gd name="T14" fmla="*/ 235 w 521"/>
                <a:gd name="T15" fmla="*/ 7 h 174"/>
                <a:gd name="T16" fmla="*/ 276 w 521"/>
                <a:gd name="T17" fmla="*/ 6 h 174"/>
                <a:gd name="T18" fmla="*/ 504 w 521"/>
                <a:gd name="T19" fmla="*/ 139 h 174"/>
                <a:gd name="T20" fmla="*/ 516 w 521"/>
                <a:gd name="T21" fmla="*/ 16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1" h="174">
                  <a:moveTo>
                    <a:pt x="516" y="165"/>
                  </a:moveTo>
                  <a:cubicBezTo>
                    <a:pt x="512" y="173"/>
                    <a:pt x="499" y="174"/>
                    <a:pt x="487" y="167"/>
                  </a:cubicBezTo>
                  <a:cubicBezTo>
                    <a:pt x="276" y="45"/>
                    <a:pt x="276" y="45"/>
                    <a:pt x="276" y="45"/>
                  </a:cubicBezTo>
                  <a:cubicBezTo>
                    <a:pt x="265" y="38"/>
                    <a:pt x="247" y="38"/>
                    <a:pt x="235" y="45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22" y="174"/>
                    <a:pt x="9" y="173"/>
                    <a:pt x="5" y="165"/>
                  </a:cubicBezTo>
                  <a:cubicBezTo>
                    <a:pt x="0" y="157"/>
                    <a:pt x="5" y="145"/>
                    <a:pt x="16" y="138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46" y="0"/>
                    <a:pt x="265" y="0"/>
                    <a:pt x="276" y="6"/>
                  </a:cubicBezTo>
                  <a:cubicBezTo>
                    <a:pt x="504" y="139"/>
                    <a:pt x="504" y="139"/>
                    <a:pt x="504" y="139"/>
                  </a:cubicBezTo>
                  <a:cubicBezTo>
                    <a:pt x="515" y="145"/>
                    <a:pt x="521" y="157"/>
                    <a:pt x="516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604951" y="1994270"/>
            <a:ext cx="2566214" cy="541011"/>
            <a:chOff x="4809498" y="1498758"/>
            <a:chExt cx="2566214" cy="541011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7194176" y="1729591"/>
              <a:ext cx="181536" cy="3101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6320117" y="1729591"/>
              <a:ext cx="84716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6320117" y="1585035"/>
              <a:ext cx="0" cy="289112"/>
            </a:xfrm>
            <a:prstGeom prst="line">
              <a:avLst/>
            </a:prstGeom>
            <a:ln>
              <a:solidFill>
                <a:srgbClr val="1857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/>
            <p:cNvSpPr txBox="1"/>
            <p:nvPr/>
          </p:nvSpPr>
          <p:spPr>
            <a:xfrm>
              <a:off x="4809498" y="1498758"/>
              <a:ext cx="2147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24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文件读取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 flipH="1">
            <a:off x="6963048" y="2085889"/>
            <a:ext cx="2571176" cy="541011"/>
            <a:chOff x="4804536" y="1498758"/>
            <a:chExt cx="2571176" cy="541011"/>
          </a:xfrm>
        </p:grpSpPr>
        <p:cxnSp>
          <p:nvCxnSpPr>
            <p:cNvPr id="103" name="直接连接符 102"/>
            <p:cNvCxnSpPr/>
            <p:nvPr/>
          </p:nvCxnSpPr>
          <p:spPr>
            <a:xfrm>
              <a:off x="7194176" y="1729591"/>
              <a:ext cx="181536" cy="3101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6320117" y="1729591"/>
              <a:ext cx="84716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V="1">
              <a:off x="6320117" y="1585035"/>
              <a:ext cx="0" cy="289112"/>
            </a:xfrm>
            <a:prstGeom prst="line">
              <a:avLst/>
            </a:prstGeom>
            <a:ln>
              <a:solidFill>
                <a:srgbClr val="1857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/>
            <p:cNvSpPr txBox="1"/>
            <p:nvPr/>
          </p:nvSpPr>
          <p:spPr>
            <a:xfrm>
              <a:off x="4804536" y="1498758"/>
              <a:ext cx="1600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24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时域分析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 flipH="1" flipV="1">
            <a:off x="7005153" y="5123002"/>
            <a:ext cx="2571176" cy="541011"/>
            <a:chOff x="4804536" y="1498758"/>
            <a:chExt cx="2571176" cy="541011"/>
          </a:xfrm>
        </p:grpSpPr>
        <p:cxnSp>
          <p:nvCxnSpPr>
            <p:cNvPr id="108" name="直接连接符 107"/>
            <p:cNvCxnSpPr/>
            <p:nvPr/>
          </p:nvCxnSpPr>
          <p:spPr>
            <a:xfrm>
              <a:off x="7194176" y="1729591"/>
              <a:ext cx="181536" cy="3101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6320117" y="1729591"/>
              <a:ext cx="84716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V="1">
              <a:off x="6320117" y="1585035"/>
              <a:ext cx="0" cy="289112"/>
            </a:xfrm>
            <a:prstGeom prst="line">
              <a:avLst/>
            </a:prstGeom>
            <a:ln>
              <a:solidFill>
                <a:srgbClr val="1857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文本框 110"/>
            <p:cNvSpPr txBox="1"/>
            <p:nvPr/>
          </p:nvSpPr>
          <p:spPr>
            <a:xfrm flipV="1">
              <a:off x="4804536" y="1498758"/>
              <a:ext cx="1600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24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均衡器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 flipV="1">
            <a:off x="2560384" y="5135472"/>
            <a:ext cx="2571176" cy="541011"/>
            <a:chOff x="4804536" y="1498758"/>
            <a:chExt cx="2571176" cy="541011"/>
          </a:xfrm>
        </p:grpSpPr>
        <p:cxnSp>
          <p:nvCxnSpPr>
            <p:cNvPr id="113" name="直接连接符 112"/>
            <p:cNvCxnSpPr/>
            <p:nvPr/>
          </p:nvCxnSpPr>
          <p:spPr>
            <a:xfrm>
              <a:off x="7194176" y="1729591"/>
              <a:ext cx="181536" cy="3101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6320117" y="1729591"/>
              <a:ext cx="84716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V="1">
              <a:off x="6320117" y="1585035"/>
              <a:ext cx="0" cy="289112"/>
            </a:xfrm>
            <a:prstGeom prst="line">
              <a:avLst/>
            </a:prstGeom>
            <a:ln>
              <a:solidFill>
                <a:srgbClr val="1857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15"/>
            <p:cNvSpPr txBox="1"/>
            <p:nvPr/>
          </p:nvSpPr>
          <p:spPr>
            <a:xfrm flipV="1">
              <a:off x="4804536" y="1498758"/>
              <a:ext cx="1600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4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24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滤波器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17" name="直接连接符 116"/>
          <p:cNvCxnSpPr/>
          <p:nvPr/>
        </p:nvCxnSpPr>
        <p:spPr>
          <a:xfrm>
            <a:off x="3692891" y="3899762"/>
            <a:ext cx="84716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3678541" y="3732650"/>
            <a:ext cx="0" cy="289112"/>
          </a:xfrm>
          <a:prstGeom prst="line">
            <a:avLst/>
          </a:prstGeom>
          <a:ln>
            <a:solidFill>
              <a:srgbClr val="18579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2145951" y="3646372"/>
            <a:ext cx="214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文件播放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3" name="组合 122"/>
          <p:cNvGrpSpPr/>
          <p:nvPr/>
        </p:nvGrpSpPr>
        <p:grpSpPr>
          <a:xfrm flipH="1">
            <a:off x="7567839" y="3646372"/>
            <a:ext cx="2330506" cy="461665"/>
            <a:chOff x="9864443" y="3245281"/>
            <a:chExt cx="2330506" cy="461665"/>
          </a:xfrm>
        </p:grpSpPr>
        <p:cxnSp>
          <p:nvCxnSpPr>
            <p:cNvPr id="120" name="直接连接符 119"/>
            <p:cNvCxnSpPr/>
            <p:nvPr/>
          </p:nvCxnSpPr>
          <p:spPr>
            <a:xfrm flipH="1">
              <a:off x="11347784" y="3476114"/>
              <a:ext cx="84716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flipH="1" flipV="1">
              <a:off x="11347784" y="3331558"/>
              <a:ext cx="0" cy="289112"/>
            </a:xfrm>
            <a:prstGeom prst="line">
              <a:avLst/>
            </a:prstGeom>
            <a:ln>
              <a:solidFill>
                <a:srgbClr val="1857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/>
            <p:cNvSpPr txBox="1"/>
            <p:nvPr/>
          </p:nvSpPr>
          <p:spPr>
            <a:xfrm flipH="1">
              <a:off x="9864443" y="3245281"/>
              <a:ext cx="1555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24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频域分析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378904" y="-549195"/>
            <a:ext cx="5950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13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224338" y="143301"/>
            <a:ext cx="8810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小组分工</a:t>
            </a:r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|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Division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of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Labor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1" name="组合 1"/>
          <p:cNvGrpSpPr/>
          <p:nvPr/>
        </p:nvGrpSpPr>
        <p:grpSpPr>
          <a:xfrm>
            <a:off x="1" y="-549195"/>
            <a:ext cx="12192000" cy="2215991"/>
            <a:chOff x="1" y="-549195"/>
            <a:chExt cx="12192000" cy="2215991"/>
          </a:xfrm>
        </p:grpSpPr>
        <p:sp>
          <p:nvSpPr>
            <p:cNvPr id="42" name="任意多边形 2"/>
            <p:cNvSpPr/>
            <p:nvPr/>
          </p:nvSpPr>
          <p:spPr>
            <a:xfrm flipV="1">
              <a:off x="1" y="1"/>
              <a:ext cx="12192000" cy="1344414"/>
            </a:xfrm>
            <a:custGeom>
              <a:avLst/>
              <a:gdLst>
                <a:gd name="connsiteX0" fmla="*/ 0 w 12192000"/>
                <a:gd name="connsiteY0" fmla="*/ 1344414 h 1344414"/>
                <a:gd name="connsiteX1" fmla="*/ 12192000 w 12192000"/>
                <a:gd name="connsiteY1" fmla="*/ 1344414 h 1344414"/>
                <a:gd name="connsiteX2" fmla="*/ 12192000 w 12192000"/>
                <a:gd name="connsiteY2" fmla="*/ 226814 h 1344414"/>
                <a:gd name="connsiteX3" fmla="*/ 6227552 w 12192000"/>
                <a:gd name="connsiteY3" fmla="*/ 226814 h 1344414"/>
                <a:gd name="connsiteX4" fmla="*/ 6095999 w 12192000"/>
                <a:gd name="connsiteY4" fmla="*/ 0 h 1344414"/>
                <a:gd name="connsiteX5" fmla="*/ 5964447 w 12192000"/>
                <a:gd name="connsiteY5" fmla="*/ 226814 h 1344414"/>
                <a:gd name="connsiteX6" fmla="*/ 0 w 12192000"/>
                <a:gd name="connsiteY6" fmla="*/ 226814 h 134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1344414">
                  <a:moveTo>
                    <a:pt x="0" y="1344414"/>
                  </a:moveTo>
                  <a:lnTo>
                    <a:pt x="12192000" y="1344414"/>
                  </a:lnTo>
                  <a:lnTo>
                    <a:pt x="12192000" y="226814"/>
                  </a:lnTo>
                  <a:lnTo>
                    <a:pt x="6227552" y="226814"/>
                  </a:lnTo>
                  <a:lnTo>
                    <a:pt x="6095999" y="0"/>
                  </a:lnTo>
                  <a:lnTo>
                    <a:pt x="5964447" y="226814"/>
                  </a:lnTo>
                  <a:lnTo>
                    <a:pt x="0" y="226814"/>
                  </a:lnTo>
                  <a:close/>
                </a:path>
              </a:pathLst>
            </a:custGeom>
            <a:solidFill>
              <a:srgbClr val="18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378904" y="-549195"/>
              <a:ext cx="59503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lang="zh-CN" altLang="en-US" sz="1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224338" y="143301"/>
              <a:ext cx="88101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界面设计</a:t>
              </a:r>
              <a:r>
                <a:rPr lang="en-US" altLang="zh-CN" sz="4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| </a:t>
              </a:r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GUI</a:t>
              </a: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Design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199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378904" y="-549195"/>
            <a:ext cx="5950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13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224338" y="143301"/>
            <a:ext cx="8810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小组分工</a:t>
            </a:r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|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Division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of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Labor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1" name="组合 1"/>
          <p:cNvGrpSpPr/>
          <p:nvPr/>
        </p:nvGrpSpPr>
        <p:grpSpPr>
          <a:xfrm>
            <a:off x="1" y="-549195"/>
            <a:ext cx="12192000" cy="2215991"/>
            <a:chOff x="1" y="-549195"/>
            <a:chExt cx="12192000" cy="2215991"/>
          </a:xfrm>
        </p:grpSpPr>
        <p:sp>
          <p:nvSpPr>
            <p:cNvPr id="42" name="任意多边形 2"/>
            <p:cNvSpPr/>
            <p:nvPr/>
          </p:nvSpPr>
          <p:spPr>
            <a:xfrm flipV="1">
              <a:off x="1" y="1"/>
              <a:ext cx="12192000" cy="1344414"/>
            </a:xfrm>
            <a:custGeom>
              <a:avLst/>
              <a:gdLst>
                <a:gd name="connsiteX0" fmla="*/ 0 w 12192000"/>
                <a:gd name="connsiteY0" fmla="*/ 1344414 h 1344414"/>
                <a:gd name="connsiteX1" fmla="*/ 12192000 w 12192000"/>
                <a:gd name="connsiteY1" fmla="*/ 1344414 h 1344414"/>
                <a:gd name="connsiteX2" fmla="*/ 12192000 w 12192000"/>
                <a:gd name="connsiteY2" fmla="*/ 226814 h 1344414"/>
                <a:gd name="connsiteX3" fmla="*/ 6227552 w 12192000"/>
                <a:gd name="connsiteY3" fmla="*/ 226814 h 1344414"/>
                <a:gd name="connsiteX4" fmla="*/ 6095999 w 12192000"/>
                <a:gd name="connsiteY4" fmla="*/ 0 h 1344414"/>
                <a:gd name="connsiteX5" fmla="*/ 5964447 w 12192000"/>
                <a:gd name="connsiteY5" fmla="*/ 226814 h 1344414"/>
                <a:gd name="connsiteX6" fmla="*/ 0 w 12192000"/>
                <a:gd name="connsiteY6" fmla="*/ 226814 h 134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1344414">
                  <a:moveTo>
                    <a:pt x="0" y="1344414"/>
                  </a:moveTo>
                  <a:lnTo>
                    <a:pt x="12192000" y="1344414"/>
                  </a:lnTo>
                  <a:lnTo>
                    <a:pt x="12192000" y="226814"/>
                  </a:lnTo>
                  <a:lnTo>
                    <a:pt x="6227552" y="226814"/>
                  </a:lnTo>
                  <a:lnTo>
                    <a:pt x="6095999" y="0"/>
                  </a:lnTo>
                  <a:lnTo>
                    <a:pt x="5964447" y="226814"/>
                  </a:lnTo>
                  <a:lnTo>
                    <a:pt x="0" y="226814"/>
                  </a:lnTo>
                  <a:close/>
                </a:path>
              </a:pathLst>
            </a:custGeom>
            <a:solidFill>
              <a:srgbClr val="18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378904" y="-549195"/>
              <a:ext cx="59503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lang="zh-CN" altLang="en-US" sz="1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224338" y="143301"/>
              <a:ext cx="88101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界面设计</a:t>
              </a:r>
              <a:r>
                <a:rPr lang="en-US" altLang="zh-CN" sz="4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| </a:t>
              </a:r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GUI</a:t>
              </a: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Design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35" y="1487715"/>
            <a:ext cx="9433711" cy="513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/>
          <p:cNvSpPr/>
          <p:nvPr/>
        </p:nvSpPr>
        <p:spPr>
          <a:xfrm rot="16200000">
            <a:off x="1973362" y="2073361"/>
            <a:ext cx="1481618" cy="1277257"/>
          </a:xfrm>
          <a:prstGeom prst="triangle">
            <a:avLst/>
          </a:prstGeom>
          <a:solidFill>
            <a:srgbClr val="3C3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" y="-549195"/>
            <a:ext cx="12192000" cy="2215991"/>
            <a:chOff x="1" y="-549195"/>
            <a:chExt cx="12192000" cy="2215991"/>
          </a:xfrm>
        </p:grpSpPr>
        <p:sp>
          <p:nvSpPr>
            <p:cNvPr id="3" name="任意多边形 2"/>
            <p:cNvSpPr/>
            <p:nvPr/>
          </p:nvSpPr>
          <p:spPr>
            <a:xfrm flipV="1">
              <a:off x="1" y="1"/>
              <a:ext cx="12192000" cy="1344414"/>
            </a:xfrm>
            <a:custGeom>
              <a:avLst/>
              <a:gdLst>
                <a:gd name="connsiteX0" fmla="*/ 0 w 12192000"/>
                <a:gd name="connsiteY0" fmla="*/ 1344414 h 1344414"/>
                <a:gd name="connsiteX1" fmla="*/ 12192000 w 12192000"/>
                <a:gd name="connsiteY1" fmla="*/ 1344414 h 1344414"/>
                <a:gd name="connsiteX2" fmla="*/ 12192000 w 12192000"/>
                <a:gd name="connsiteY2" fmla="*/ 226814 h 1344414"/>
                <a:gd name="connsiteX3" fmla="*/ 6227552 w 12192000"/>
                <a:gd name="connsiteY3" fmla="*/ 226814 h 1344414"/>
                <a:gd name="connsiteX4" fmla="*/ 6095999 w 12192000"/>
                <a:gd name="connsiteY4" fmla="*/ 0 h 1344414"/>
                <a:gd name="connsiteX5" fmla="*/ 5964447 w 12192000"/>
                <a:gd name="connsiteY5" fmla="*/ 226814 h 1344414"/>
                <a:gd name="connsiteX6" fmla="*/ 0 w 12192000"/>
                <a:gd name="connsiteY6" fmla="*/ 226814 h 134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1344414">
                  <a:moveTo>
                    <a:pt x="0" y="1344414"/>
                  </a:moveTo>
                  <a:lnTo>
                    <a:pt x="12192000" y="1344414"/>
                  </a:lnTo>
                  <a:lnTo>
                    <a:pt x="12192000" y="226814"/>
                  </a:lnTo>
                  <a:lnTo>
                    <a:pt x="6227552" y="226814"/>
                  </a:lnTo>
                  <a:lnTo>
                    <a:pt x="6095999" y="0"/>
                  </a:lnTo>
                  <a:lnTo>
                    <a:pt x="5964447" y="226814"/>
                  </a:lnTo>
                  <a:lnTo>
                    <a:pt x="0" y="226814"/>
                  </a:lnTo>
                  <a:close/>
                </a:path>
              </a:pathLst>
            </a:custGeom>
            <a:solidFill>
              <a:srgbClr val="18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378904" y="-549195"/>
              <a:ext cx="59503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endParaRPr lang="zh-CN" altLang="en-US" sz="1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73942" y="143301"/>
              <a:ext cx="100057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时频分析</a:t>
              </a:r>
              <a:r>
                <a:rPr lang="en-US" altLang="zh-CN" sz="4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| </a:t>
              </a:r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Time</a:t>
              </a: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&amp;</a:t>
              </a: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Frequency</a:t>
              </a: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Analysis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638628" y="4099778"/>
            <a:ext cx="1090907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132161" y="2071098"/>
            <a:ext cx="1482014" cy="1311575"/>
            <a:chOff x="1247793" y="4023142"/>
            <a:chExt cx="1482014" cy="1311575"/>
          </a:xfrm>
        </p:grpSpPr>
        <p:sp>
          <p:nvSpPr>
            <p:cNvPr id="10" name="任意多边形 9"/>
            <p:cNvSpPr/>
            <p:nvPr/>
          </p:nvSpPr>
          <p:spPr>
            <a:xfrm rot="9000000">
              <a:off x="1247793" y="4023142"/>
              <a:ext cx="1482014" cy="1311575"/>
            </a:xfrm>
            <a:custGeom>
              <a:avLst/>
              <a:gdLst>
                <a:gd name="connsiteX0" fmla="*/ 28988 w 3761891"/>
                <a:gd name="connsiteY0" fmla="*/ 1549518 h 3329262"/>
                <a:gd name="connsiteX1" fmla="*/ 857080 w 3761891"/>
                <a:gd name="connsiteY1" fmla="*/ 115221 h 3329262"/>
                <a:gd name="connsiteX2" fmla="*/ 913826 w 3761891"/>
                <a:gd name="connsiteY2" fmla="*/ 50888 h 3329262"/>
                <a:gd name="connsiteX3" fmla="*/ 929030 w 3761891"/>
                <a:gd name="connsiteY3" fmla="*/ 43468 h 3329262"/>
                <a:gd name="connsiteX4" fmla="*/ 953509 w 3761891"/>
                <a:gd name="connsiteY4" fmla="*/ 26073 h 3329262"/>
                <a:gd name="connsiteX5" fmla="*/ 1056478 w 3761891"/>
                <a:gd name="connsiteY5" fmla="*/ 0 h 3329262"/>
                <a:gd name="connsiteX6" fmla="*/ 2712663 w 3761891"/>
                <a:gd name="connsiteY6" fmla="*/ 0 h 3329262"/>
                <a:gd name="connsiteX7" fmla="*/ 2796749 w 3761891"/>
                <a:gd name="connsiteY7" fmla="*/ 16976 h 3329262"/>
                <a:gd name="connsiteX8" fmla="*/ 2821386 w 3761891"/>
                <a:gd name="connsiteY8" fmla="*/ 33587 h 3329262"/>
                <a:gd name="connsiteX9" fmla="*/ 2848078 w 3761891"/>
                <a:gd name="connsiteY9" fmla="*/ 46612 h 3329262"/>
                <a:gd name="connsiteX10" fmla="*/ 2904822 w 3761891"/>
                <a:gd name="connsiteY10" fmla="*/ 110945 h 3329262"/>
                <a:gd name="connsiteX11" fmla="*/ 3732914 w 3761891"/>
                <a:gd name="connsiteY11" fmla="*/ 1545242 h 3329262"/>
                <a:gd name="connsiteX12" fmla="*/ 3761354 w 3761891"/>
                <a:gd name="connsiteY12" fmla="*/ 1668288 h 3329262"/>
                <a:gd name="connsiteX13" fmla="*/ 3759241 w 3761891"/>
                <a:gd name="connsiteY13" fmla="*/ 1680884 h 3329262"/>
                <a:gd name="connsiteX14" fmla="*/ 3760171 w 3761891"/>
                <a:gd name="connsiteY14" fmla="*/ 1694227 h 3329262"/>
                <a:gd name="connsiteX15" fmla="*/ 3732830 w 3761891"/>
                <a:gd name="connsiteY15" fmla="*/ 1775536 h 3329262"/>
                <a:gd name="connsiteX16" fmla="*/ 2904738 w 3761891"/>
                <a:gd name="connsiteY16" fmla="*/ 3209833 h 3329262"/>
                <a:gd name="connsiteX17" fmla="*/ 2847993 w 3761891"/>
                <a:gd name="connsiteY17" fmla="*/ 3274166 h 3329262"/>
                <a:gd name="connsiteX18" fmla="*/ 2842511 w 3761891"/>
                <a:gd name="connsiteY18" fmla="*/ 3276841 h 3329262"/>
                <a:gd name="connsiteX19" fmla="*/ 2823691 w 3761891"/>
                <a:gd name="connsiteY19" fmla="*/ 3292368 h 3329262"/>
                <a:gd name="connsiteX20" fmla="*/ 2702910 w 3761891"/>
                <a:gd name="connsiteY20" fmla="*/ 3329262 h 3329262"/>
                <a:gd name="connsiteX21" fmla="*/ 1046726 w 3761891"/>
                <a:gd name="connsiteY21" fmla="*/ 3329262 h 3329262"/>
                <a:gd name="connsiteX22" fmla="*/ 893974 w 3761891"/>
                <a:gd name="connsiteY22" fmla="*/ 3265990 h 3329262"/>
                <a:gd name="connsiteX23" fmla="*/ 883550 w 3761891"/>
                <a:gd name="connsiteY23" fmla="*/ 3250529 h 3329262"/>
                <a:gd name="connsiteX24" fmla="*/ 882566 w 3761891"/>
                <a:gd name="connsiteY24" fmla="*/ 3249619 h 3329262"/>
                <a:gd name="connsiteX25" fmla="*/ 856997 w 3761891"/>
                <a:gd name="connsiteY25" fmla="*/ 3214110 h 3329262"/>
                <a:gd name="connsiteX26" fmla="*/ 28905 w 3761891"/>
                <a:gd name="connsiteY26" fmla="*/ 1779812 h 3329262"/>
                <a:gd name="connsiteX27" fmla="*/ 0 w 3761891"/>
                <a:gd name="connsiteY27" fmla="*/ 1677601 h 3329262"/>
                <a:gd name="connsiteX28" fmla="*/ 2825 w 3761891"/>
                <a:gd name="connsiteY28" fmla="*/ 1647714 h 3329262"/>
                <a:gd name="connsiteX29" fmla="*/ 1647 w 3761891"/>
                <a:gd name="connsiteY29" fmla="*/ 1630828 h 3329262"/>
                <a:gd name="connsiteX30" fmla="*/ 28988 w 3761891"/>
                <a:gd name="connsiteY30" fmla="*/ 1549518 h 33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761891" h="3329262">
                  <a:moveTo>
                    <a:pt x="28988" y="1549518"/>
                  </a:moveTo>
                  <a:lnTo>
                    <a:pt x="857080" y="115221"/>
                  </a:lnTo>
                  <a:cubicBezTo>
                    <a:pt x="871994" y="89390"/>
                    <a:pt x="891436" y="67805"/>
                    <a:pt x="913826" y="50888"/>
                  </a:cubicBezTo>
                  <a:lnTo>
                    <a:pt x="929030" y="43468"/>
                  </a:lnTo>
                  <a:lnTo>
                    <a:pt x="953509" y="26073"/>
                  </a:lnTo>
                  <a:cubicBezTo>
                    <a:pt x="984118" y="9445"/>
                    <a:pt x="1019195" y="0"/>
                    <a:pt x="1056478" y="0"/>
                  </a:cubicBezTo>
                  <a:lnTo>
                    <a:pt x="2712663" y="0"/>
                  </a:lnTo>
                  <a:cubicBezTo>
                    <a:pt x="2742490" y="0"/>
                    <a:pt x="2770904" y="6045"/>
                    <a:pt x="2796749" y="16976"/>
                  </a:cubicBezTo>
                  <a:lnTo>
                    <a:pt x="2821386" y="33587"/>
                  </a:lnTo>
                  <a:lnTo>
                    <a:pt x="2848078" y="46612"/>
                  </a:lnTo>
                  <a:cubicBezTo>
                    <a:pt x="2870467" y="63528"/>
                    <a:pt x="2889909" y="85114"/>
                    <a:pt x="2904822" y="110945"/>
                  </a:cubicBezTo>
                  <a:lnTo>
                    <a:pt x="3732914" y="1545242"/>
                  </a:lnTo>
                  <a:cubicBezTo>
                    <a:pt x="3755284" y="1583988"/>
                    <a:pt x="3764287" y="1626784"/>
                    <a:pt x="3761354" y="1668288"/>
                  </a:cubicBezTo>
                  <a:lnTo>
                    <a:pt x="3759241" y="1680884"/>
                  </a:lnTo>
                  <a:lnTo>
                    <a:pt x="3760171" y="1694227"/>
                  </a:lnTo>
                  <a:cubicBezTo>
                    <a:pt x="3756715" y="1722074"/>
                    <a:pt x="3747743" y="1749705"/>
                    <a:pt x="3732830" y="1775536"/>
                  </a:cubicBezTo>
                  <a:lnTo>
                    <a:pt x="2904738" y="3209833"/>
                  </a:lnTo>
                  <a:cubicBezTo>
                    <a:pt x="2889824" y="3235664"/>
                    <a:pt x="2870382" y="3257249"/>
                    <a:pt x="2847993" y="3274166"/>
                  </a:cubicBezTo>
                  <a:lnTo>
                    <a:pt x="2842511" y="3276841"/>
                  </a:lnTo>
                  <a:lnTo>
                    <a:pt x="2823691" y="3292368"/>
                  </a:lnTo>
                  <a:cubicBezTo>
                    <a:pt x="2789213" y="3315661"/>
                    <a:pt x="2747650" y="3329261"/>
                    <a:pt x="2702910" y="3329262"/>
                  </a:cubicBezTo>
                  <a:lnTo>
                    <a:pt x="1046726" y="3329262"/>
                  </a:lnTo>
                  <a:cubicBezTo>
                    <a:pt x="987073" y="3329262"/>
                    <a:pt x="933067" y="3305083"/>
                    <a:pt x="893974" y="3265990"/>
                  </a:cubicBezTo>
                  <a:lnTo>
                    <a:pt x="883550" y="3250529"/>
                  </a:lnTo>
                  <a:lnTo>
                    <a:pt x="882566" y="3249619"/>
                  </a:lnTo>
                  <a:cubicBezTo>
                    <a:pt x="873042" y="3238879"/>
                    <a:pt x="864454" y="3227025"/>
                    <a:pt x="856997" y="3214110"/>
                  </a:cubicBezTo>
                  <a:lnTo>
                    <a:pt x="28905" y="1779812"/>
                  </a:lnTo>
                  <a:cubicBezTo>
                    <a:pt x="10263" y="1747524"/>
                    <a:pt x="904" y="1712423"/>
                    <a:pt x="0" y="1677601"/>
                  </a:cubicBezTo>
                  <a:lnTo>
                    <a:pt x="2825" y="1647714"/>
                  </a:lnTo>
                  <a:lnTo>
                    <a:pt x="1647" y="1630828"/>
                  </a:lnTo>
                  <a:cubicBezTo>
                    <a:pt x="5103" y="1602980"/>
                    <a:pt x="14075" y="1575349"/>
                    <a:pt x="28988" y="1549518"/>
                  </a:cubicBezTo>
                  <a:close/>
                </a:path>
              </a:pathLst>
            </a:custGeom>
            <a:solidFill>
              <a:srgbClr val="63C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83052" y="4354014"/>
              <a:ext cx="1411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3352801" y="1959681"/>
            <a:ext cx="7634514" cy="1493871"/>
          </a:xfrm>
          <a:prstGeom prst="rect">
            <a:avLst/>
          </a:prstGeom>
          <a:solidFill>
            <a:srgbClr val="443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750915" y="2294641"/>
            <a:ext cx="723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时域图和频域图的显示通过添加滚动条增加和调节的显示范围，为用户提供观察图像细节的的方便，尤其是低频信息。</a:t>
            </a:r>
            <a:endParaRPr lang="en-US" altLang="zh-CN" sz="2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215" y="4762569"/>
            <a:ext cx="88519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8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-549195"/>
            <a:ext cx="12192000" cy="2215991"/>
            <a:chOff x="1" y="-549195"/>
            <a:chExt cx="12192000" cy="2215991"/>
          </a:xfrm>
        </p:grpSpPr>
        <p:sp>
          <p:nvSpPr>
            <p:cNvPr id="3" name="任意多边形 2"/>
            <p:cNvSpPr/>
            <p:nvPr/>
          </p:nvSpPr>
          <p:spPr>
            <a:xfrm flipV="1">
              <a:off x="1" y="1"/>
              <a:ext cx="12192000" cy="1344414"/>
            </a:xfrm>
            <a:custGeom>
              <a:avLst/>
              <a:gdLst>
                <a:gd name="connsiteX0" fmla="*/ 0 w 12192000"/>
                <a:gd name="connsiteY0" fmla="*/ 1344414 h 1344414"/>
                <a:gd name="connsiteX1" fmla="*/ 12192000 w 12192000"/>
                <a:gd name="connsiteY1" fmla="*/ 1344414 h 1344414"/>
                <a:gd name="connsiteX2" fmla="*/ 12192000 w 12192000"/>
                <a:gd name="connsiteY2" fmla="*/ 226814 h 1344414"/>
                <a:gd name="connsiteX3" fmla="*/ 6227552 w 12192000"/>
                <a:gd name="connsiteY3" fmla="*/ 226814 h 1344414"/>
                <a:gd name="connsiteX4" fmla="*/ 6095999 w 12192000"/>
                <a:gd name="connsiteY4" fmla="*/ 0 h 1344414"/>
                <a:gd name="connsiteX5" fmla="*/ 5964447 w 12192000"/>
                <a:gd name="connsiteY5" fmla="*/ 226814 h 1344414"/>
                <a:gd name="connsiteX6" fmla="*/ 0 w 12192000"/>
                <a:gd name="connsiteY6" fmla="*/ 226814 h 134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1344414">
                  <a:moveTo>
                    <a:pt x="0" y="1344414"/>
                  </a:moveTo>
                  <a:lnTo>
                    <a:pt x="12192000" y="1344414"/>
                  </a:lnTo>
                  <a:lnTo>
                    <a:pt x="12192000" y="226814"/>
                  </a:lnTo>
                  <a:lnTo>
                    <a:pt x="6227552" y="226814"/>
                  </a:lnTo>
                  <a:lnTo>
                    <a:pt x="6095999" y="0"/>
                  </a:lnTo>
                  <a:lnTo>
                    <a:pt x="5964447" y="226814"/>
                  </a:lnTo>
                  <a:lnTo>
                    <a:pt x="0" y="226814"/>
                  </a:lnTo>
                  <a:close/>
                </a:path>
              </a:pathLst>
            </a:custGeom>
            <a:solidFill>
              <a:srgbClr val="18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378904" y="-549195"/>
              <a:ext cx="59503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1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52888" y="145703"/>
              <a:ext cx="94152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4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均衡器</a:t>
              </a:r>
              <a:r>
                <a:rPr lang="en-US" altLang="zh-CN" sz="4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| </a:t>
              </a:r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Equalizer</a:t>
              </a: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551872" y="2221512"/>
            <a:ext cx="0" cy="400447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2429899" y="1914032"/>
            <a:ext cx="1296367" cy="1147279"/>
            <a:chOff x="2295429" y="1914032"/>
            <a:chExt cx="1296367" cy="1147279"/>
          </a:xfrm>
        </p:grpSpPr>
        <p:sp>
          <p:nvSpPr>
            <p:cNvPr id="8" name="任意多边形 7"/>
            <p:cNvSpPr/>
            <p:nvPr/>
          </p:nvSpPr>
          <p:spPr>
            <a:xfrm rot="9000000">
              <a:off x="2295429" y="1914032"/>
              <a:ext cx="1296367" cy="1147279"/>
            </a:xfrm>
            <a:custGeom>
              <a:avLst/>
              <a:gdLst>
                <a:gd name="connsiteX0" fmla="*/ 28988 w 3761891"/>
                <a:gd name="connsiteY0" fmla="*/ 1549518 h 3329262"/>
                <a:gd name="connsiteX1" fmla="*/ 857080 w 3761891"/>
                <a:gd name="connsiteY1" fmla="*/ 115221 h 3329262"/>
                <a:gd name="connsiteX2" fmla="*/ 913826 w 3761891"/>
                <a:gd name="connsiteY2" fmla="*/ 50888 h 3329262"/>
                <a:gd name="connsiteX3" fmla="*/ 929030 w 3761891"/>
                <a:gd name="connsiteY3" fmla="*/ 43468 h 3329262"/>
                <a:gd name="connsiteX4" fmla="*/ 953509 w 3761891"/>
                <a:gd name="connsiteY4" fmla="*/ 26073 h 3329262"/>
                <a:gd name="connsiteX5" fmla="*/ 1056478 w 3761891"/>
                <a:gd name="connsiteY5" fmla="*/ 0 h 3329262"/>
                <a:gd name="connsiteX6" fmla="*/ 2712663 w 3761891"/>
                <a:gd name="connsiteY6" fmla="*/ 0 h 3329262"/>
                <a:gd name="connsiteX7" fmla="*/ 2796749 w 3761891"/>
                <a:gd name="connsiteY7" fmla="*/ 16976 h 3329262"/>
                <a:gd name="connsiteX8" fmla="*/ 2821386 w 3761891"/>
                <a:gd name="connsiteY8" fmla="*/ 33587 h 3329262"/>
                <a:gd name="connsiteX9" fmla="*/ 2848078 w 3761891"/>
                <a:gd name="connsiteY9" fmla="*/ 46612 h 3329262"/>
                <a:gd name="connsiteX10" fmla="*/ 2904822 w 3761891"/>
                <a:gd name="connsiteY10" fmla="*/ 110945 h 3329262"/>
                <a:gd name="connsiteX11" fmla="*/ 3732914 w 3761891"/>
                <a:gd name="connsiteY11" fmla="*/ 1545242 h 3329262"/>
                <a:gd name="connsiteX12" fmla="*/ 3761354 w 3761891"/>
                <a:gd name="connsiteY12" fmla="*/ 1668288 h 3329262"/>
                <a:gd name="connsiteX13" fmla="*/ 3759241 w 3761891"/>
                <a:gd name="connsiteY13" fmla="*/ 1680884 h 3329262"/>
                <a:gd name="connsiteX14" fmla="*/ 3760171 w 3761891"/>
                <a:gd name="connsiteY14" fmla="*/ 1694227 h 3329262"/>
                <a:gd name="connsiteX15" fmla="*/ 3732830 w 3761891"/>
                <a:gd name="connsiteY15" fmla="*/ 1775536 h 3329262"/>
                <a:gd name="connsiteX16" fmla="*/ 2904738 w 3761891"/>
                <a:gd name="connsiteY16" fmla="*/ 3209833 h 3329262"/>
                <a:gd name="connsiteX17" fmla="*/ 2847993 w 3761891"/>
                <a:gd name="connsiteY17" fmla="*/ 3274166 h 3329262"/>
                <a:gd name="connsiteX18" fmla="*/ 2842511 w 3761891"/>
                <a:gd name="connsiteY18" fmla="*/ 3276841 h 3329262"/>
                <a:gd name="connsiteX19" fmla="*/ 2823691 w 3761891"/>
                <a:gd name="connsiteY19" fmla="*/ 3292368 h 3329262"/>
                <a:gd name="connsiteX20" fmla="*/ 2702910 w 3761891"/>
                <a:gd name="connsiteY20" fmla="*/ 3329262 h 3329262"/>
                <a:gd name="connsiteX21" fmla="*/ 1046726 w 3761891"/>
                <a:gd name="connsiteY21" fmla="*/ 3329262 h 3329262"/>
                <a:gd name="connsiteX22" fmla="*/ 893974 w 3761891"/>
                <a:gd name="connsiteY22" fmla="*/ 3265990 h 3329262"/>
                <a:gd name="connsiteX23" fmla="*/ 883550 w 3761891"/>
                <a:gd name="connsiteY23" fmla="*/ 3250529 h 3329262"/>
                <a:gd name="connsiteX24" fmla="*/ 882566 w 3761891"/>
                <a:gd name="connsiteY24" fmla="*/ 3249619 h 3329262"/>
                <a:gd name="connsiteX25" fmla="*/ 856997 w 3761891"/>
                <a:gd name="connsiteY25" fmla="*/ 3214110 h 3329262"/>
                <a:gd name="connsiteX26" fmla="*/ 28905 w 3761891"/>
                <a:gd name="connsiteY26" fmla="*/ 1779812 h 3329262"/>
                <a:gd name="connsiteX27" fmla="*/ 0 w 3761891"/>
                <a:gd name="connsiteY27" fmla="*/ 1677601 h 3329262"/>
                <a:gd name="connsiteX28" fmla="*/ 2825 w 3761891"/>
                <a:gd name="connsiteY28" fmla="*/ 1647714 h 3329262"/>
                <a:gd name="connsiteX29" fmla="*/ 1647 w 3761891"/>
                <a:gd name="connsiteY29" fmla="*/ 1630828 h 3329262"/>
                <a:gd name="connsiteX30" fmla="*/ 28988 w 3761891"/>
                <a:gd name="connsiteY30" fmla="*/ 1549518 h 33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761891" h="3329262">
                  <a:moveTo>
                    <a:pt x="28988" y="1549518"/>
                  </a:moveTo>
                  <a:lnTo>
                    <a:pt x="857080" y="115221"/>
                  </a:lnTo>
                  <a:cubicBezTo>
                    <a:pt x="871994" y="89390"/>
                    <a:pt x="891436" y="67805"/>
                    <a:pt x="913826" y="50888"/>
                  </a:cubicBezTo>
                  <a:lnTo>
                    <a:pt x="929030" y="43468"/>
                  </a:lnTo>
                  <a:lnTo>
                    <a:pt x="953509" y="26073"/>
                  </a:lnTo>
                  <a:cubicBezTo>
                    <a:pt x="984118" y="9445"/>
                    <a:pt x="1019195" y="0"/>
                    <a:pt x="1056478" y="0"/>
                  </a:cubicBezTo>
                  <a:lnTo>
                    <a:pt x="2712663" y="0"/>
                  </a:lnTo>
                  <a:cubicBezTo>
                    <a:pt x="2742490" y="0"/>
                    <a:pt x="2770904" y="6045"/>
                    <a:pt x="2796749" y="16976"/>
                  </a:cubicBezTo>
                  <a:lnTo>
                    <a:pt x="2821386" y="33587"/>
                  </a:lnTo>
                  <a:lnTo>
                    <a:pt x="2848078" y="46612"/>
                  </a:lnTo>
                  <a:cubicBezTo>
                    <a:pt x="2870467" y="63528"/>
                    <a:pt x="2889909" y="85114"/>
                    <a:pt x="2904822" y="110945"/>
                  </a:cubicBezTo>
                  <a:lnTo>
                    <a:pt x="3732914" y="1545242"/>
                  </a:lnTo>
                  <a:cubicBezTo>
                    <a:pt x="3755284" y="1583988"/>
                    <a:pt x="3764287" y="1626784"/>
                    <a:pt x="3761354" y="1668288"/>
                  </a:cubicBezTo>
                  <a:lnTo>
                    <a:pt x="3759241" y="1680884"/>
                  </a:lnTo>
                  <a:lnTo>
                    <a:pt x="3760171" y="1694227"/>
                  </a:lnTo>
                  <a:cubicBezTo>
                    <a:pt x="3756715" y="1722074"/>
                    <a:pt x="3747743" y="1749705"/>
                    <a:pt x="3732830" y="1775536"/>
                  </a:cubicBezTo>
                  <a:lnTo>
                    <a:pt x="2904738" y="3209833"/>
                  </a:lnTo>
                  <a:cubicBezTo>
                    <a:pt x="2889824" y="3235664"/>
                    <a:pt x="2870382" y="3257249"/>
                    <a:pt x="2847993" y="3274166"/>
                  </a:cubicBezTo>
                  <a:lnTo>
                    <a:pt x="2842511" y="3276841"/>
                  </a:lnTo>
                  <a:lnTo>
                    <a:pt x="2823691" y="3292368"/>
                  </a:lnTo>
                  <a:cubicBezTo>
                    <a:pt x="2789213" y="3315661"/>
                    <a:pt x="2747650" y="3329261"/>
                    <a:pt x="2702910" y="3329262"/>
                  </a:cubicBezTo>
                  <a:lnTo>
                    <a:pt x="1046726" y="3329262"/>
                  </a:lnTo>
                  <a:cubicBezTo>
                    <a:pt x="987073" y="3329262"/>
                    <a:pt x="933067" y="3305083"/>
                    <a:pt x="893974" y="3265990"/>
                  </a:cubicBezTo>
                  <a:lnTo>
                    <a:pt x="883550" y="3250529"/>
                  </a:lnTo>
                  <a:lnTo>
                    <a:pt x="882566" y="3249619"/>
                  </a:lnTo>
                  <a:cubicBezTo>
                    <a:pt x="873042" y="3238879"/>
                    <a:pt x="864454" y="3227025"/>
                    <a:pt x="856997" y="3214110"/>
                  </a:cubicBezTo>
                  <a:lnTo>
                    <a:pt x="28905" y="1779812"/>
                  </a:lnTo>
                  <a:cubicBezTo>
                    <a:pt x="10263" y="1747524"/>
                    <a:pt x="904" y="1712423"/>
                    <a:pt x="0" y="1677601"/>
                  </a:cubicBezTo>
                  <a:lnTo>
                    <a:pt x="2825" y="1647714"/>
                  </a:lnTo>
                  <a:lnTo>
                    <a:pt x="1647" y="1630828"/>
                  </a:lnTo>
                  <a:cubicBezTo>
                    <a:pt x="5103" y="1602980"/>
                    <a:pt x="14075" y="1575349"/>
                    <a:pt x="28988" y="1549518"/>
                  </a:cubicBezTo>
                  <a:close/>
                </a:path>
              </a:pathLst>
            </a:custGeom>
            <a:solidFill>
              <a:srgbClr val="63C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338495" y="2226061"/>
              <a:ext cx="11295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1144806" y="3568906"/>
            <a:ext cx="4112994" cy="2657082"/>
            <a:chOff x="1144806" y="3568906"/>
            <a:chExt cx="4112994" cy="653469"/>
          </a:xfrm>
        </p:grpSpPr>
        <p:grpSp>
          <p:nvGrpSpPr>
            <p:cNvPr id="20" name="组合 19"/>
            <p:cNvGrpSpPr/>
            <p:nvPr/>
          </p:nvGrpSpPr>
          <p:grpSpPr>
            <a:xfrm>
              <a:off x="1144806" y="4222375"/>
              <a:ext cx="4112994" cy="0"/>
              <a:chOff x="2553396" y="3127316"/>
              <a:chExt cx="8609203" cy="0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2553396" y="3127316"/>
                <a:ext cx="1599943" cy="0"/>
              </a:xfrm>
              <a:prstGeom prst="line">
                <a:avLst/>
              </a:prstGeom>
              <a:ln w="28575">
                <a:solidFill>
                  <a:srgbClr val="18579A">
                    <a:alpha val="30000"/>
                  </a:srgbClr>
                </a:solidFill>
                <a:prstDash val="dashDot"/>
              </a:ln>
              <a:effectLst>
                <a:reflection stA="20000" endPos="65000" dist="508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138582" y="3127316"/>
                <a:ext cx="1599943" cy="0"/>
              </a:xfrm>
              <a:prstGeom prst="line">
                <a:avLst/>
              </a:prstGeom>
              <a:ln w="28575">
                <a:solidFill>
                  <a:srgbClr val="63C9B6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5723768" y="3127316"/>
                <a:ext cx="1599943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7308957" y="3127316"/>
                <a:ext cx="1599943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8894143" y="3127316"/>
                <a:ext cx="2268456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/>
            <p:cNvSpPr txBox="1"/>
            <p:nvPr/>
          </p:nvSpPr>
          <p:spPr>
            <a:xfrm>
              <a:off x="1396396" y="3568906"/>
              <a:ext cx="3861404" cy="533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zh-CN">
                  <a:latin typeface="Microsoft YaHei" charset="0"/>
                  <a:ea typeface="Microsoft YaHei" charset="0"/>
                  <a:cs typeface="Microsoft YaHei" charset="0"/>
                </a:rPr>
                <a:t>当使用</a:t>
              </a:r>
              <a:r>
                <a:rPr lang="zh-CN" altLang="en-US">
                  <a:latin typeface="Microsoft YaHei" charset="0"/>
                  <a:ea typeface="Microsoft YaHei" charset="0"/>
                  <a:cs typeface="Microsoft YaHei" charset="0"/>
                </a:rPr>
                <a:t>十</a:t>
              </a:r>
              <a:r>
                <a:rPr lang="zh-CN" altLang="zh-CN">
                  <a:latin typeface="Microsoft YaHei" charset="0"/>
                  <a:ea typeface="Microsoft YaHei" charset="0"/>
                  <a:cs typeface="Microsoft YaHei" charset="0"/>
                </a:rPr>
                <a:t>段</a:t>
              </a:r>
              <a:r>
                <a:rPr lang="zh-CN" altLang="zh-CN" dirty="0">
                  <a:latin typeface="Microsoft YaHei" charset="0"/>
                  <a:ea typeface="Microsoft YaHei" charset="0"/>
                  <a:cs typeface="Microsoft YaHei" charset="0"/>
                </a:rPr>
                <a:t>均衡设置调整音频信号时，只需拖动需要调节的滚动条即可，当按照需要调节好均衡器的各个位置后，点击确认调整便能在</a:t>
              </a:r>
              <a:r>
                <a:rPr lang="en-US" altLang="zh-CN" dirty="0">
                  <a:latin typeface="Microsoft YaHei" charset="0"/>
                  <a:ea typeface="Microsoft YaHei" charset="0"/>
                  <a:cs typeface="Microsoft YaHei" charset="0"/>
                </a:rPr>
                <a:t>axes1</a:t>
              </a:r>
              <a:r>
                <a:rPr lang="zh-CN" altLang="zh-CN" dirty="0">
                  <a:latin typeface="Microsoft YaHei" charset="0"/>
                  <a:ea typeface="Microsoft YaHei" charset="0"/>
                  <a:cs typeface="Microsoft YaHei" charset="0"/>
                </a:rPr>
                <a:t>和</a:t>
              </a:r>
              <a:r>
                <a:rPr lang="en-US" altLang="zh-CN" dirty="0">
                  <a:latin typeface="Microsoft YaHei" charset="0"/>
                  <a:ea typeface="Microsoft YaHei" charset="0"/>
                  <a:cs typeface="Microsoft YaHei" charset="0"/>
                </a:rPr>
                <a:t>axes2</a:t>
              </a:r>
              <a:r>
                <a:rPr lang="zh-CN" altLang="zh-CN" dirty="0">
                  <a:latin typeface="Microsoft YaHei" charset="0"/>
                  <a:ea typeface="Microsoft YaHei" charset="0"/>
                  <a:cs typeface="Microsoft YaHei" charset="0"/>
                </a:rPr>
                <a:t>显示调整后的时域频域波形。</a:t>
              </a: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323" y="2353456"/>
            <a:ext cx="5623015" cy="33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8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-549195"/>
            <a:ext cx="12192000" cy="2215991"/>
            <a:chOff x="1" y="-549195"/>
            <a:chExt cx="12192000" cy="2215991"/>
          </a:xfrm>
        </p:grpSpPr>
        <p:sp>
          <p:nvSpPr>
            <p:cNvPr id="3" name="任意多边形 2"/>
            <p:cNvSpPr/>
            <p:nvPr/>
          </p:nvSpPr>
          <p:spPr>
            <a:xfrm flipV="1">
              <a:off x="1" y="1"/>
              <a:ext cx="12192000" cy="1344414"/>
            </a:xfrm>
            <a:custGeom>
              <a:avLst/>
              <a:gdLst>
                <a:gd name="connsiteX0" fmla="*/ 0 w 12192000"/>
                <a:gd name="connsiteY0" fmla="*/ 1344414 h 1344414"/>
                <a:gd name="connsiteX1" fmla="*/ 12192000 w 12192000"/>
                <a:gd name="connsiteY1" fmla="*/ 1344414 h 1344414"/>
                <a:gd name="connsiteX2" fmla="*/ 12192000 w 12192000"/>
                <a:gd name="connsiteY2" fmla="*/ 226814 h 1344414"/>
                <a:gd name="connsiteX3" fmla="*/ 6227552 w 12192000"/>
                <a:gd name="connsiteY3" fmla="*/ 226814 h 1344414"/>
                <a:gd name="connsiteX4" fmla="*/ 6095999 w 12192000"/>
                <a:gd name="connsiteY4" fmla="*/ 0 h 1344414"/>
                <a:gd name="connsiteX5" fmla="*/ 5964447 w 12192000"/>
                <a:gd name="connsiteY5" fmla="*/ 226814 h 1344414"/>
                <a:gd name="connsiteX6" fmla="*/ 0 w 12192000"/>
                <a:gd name="connsiteY6" fmla="*/ 226814 h 134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1344414">
                  <a:moveTo>
                    <a:pt x="0" y="1344414"/>
                  </a:moveTo>
                  <a:lnTo>
                    <a:pt x="12192000" y="1344414"/>
                  </a:lnTo>
                  <a:lnTo>
                    <a:pt x="12192000" y="226814"/>
                  </a:lnTo>
                  <a:lnTo>
                    <a:pt x="6227552" y="226814"/>
                  </a:lnTo>
                  <a:lnTo>
                    <a:pt x="6095999" y="0"/>
                  </a:lnTo>
                  <a:lnTo>
                    <a:pt x="5964447" y="226814"/>
                  </a:lnTo>
                  <a:lnTo>
                    <a:pt x="0" y="226814"/>
                  </a:lnTo>
                  <a:close/>
                </a:path>
              </a:pathLst>
            </a:custGeom>
            <a:solidFill>
              <a:srgbClr val="18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378904" y="-549195"/>
              <a:ext cx="59503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endParaRPr lang="zh-CN" altLang="en-US" sz="1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 flipH="1">
            <a:off x="1855961" y="2942376"/>
            <a:ext cx="8718489" cy="271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720398" y="1893611"/>
            <a:ext cx="4751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滤波函数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图示 19"/>
          <p:cNvGraphicFramePr/>
          <p:nvPr>
            <p:extLst>
              <p:ext uri="{D42A27DB-BD31-4B8C-83A1-F6EECF244321}">
                <p14:modId xmlns:p14="http://schemas.microsoft.com/office/powerpoint/2010/main" val="332702450"/>
              </p:ext>
            </p:extLst>
          </p:nvPr>
        </p:nvGraphicFramePr>
        <p:xfrm>
          <a:off x="2256019" y="2055137"/>
          <a:ext cx="7582780" cy="487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2580238" y="143301"/>
            <a:ext cx="5739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</a:t>
            </a:r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|Filter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31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-549195"/>
            <a:ext cx="12192000" cy="2215991"/>
            <a:chOff x="1" y="-549195"/>
            <a:chExt cx="12192000" cy="2215991"/>
          </a:xfrm>
        </p:grpSpPr>
        <p:sp>
          <p:nvSpPr>
            <p:cNvPr id="3" name="任意多边形 2"/>
            <p:cNvSpPr/>
            <p:nvPr/>
          </p:nvSpPr>
          <p:spPr>
            <a:xfrm flipV="1">
              <a:off x="1" y="1"/>
              <a:ext cx="12192000" cy="1344414"/>
            </a:xfrm>
            <a:custGeom>
              <a:avLst/>
              <a:gdLst>
                <a:gd name="connsiteX0" fmla="*/ 0 w 12192000"/>
                <a:gd name="connsiteY0" fmla="*/ 1344414 h 1344414"/>
                <a:gd name="connsiteX1" fmla="*/ 12192000 w 12192000"/>
                <a:gd name="connsiteY1" fmla="*/ 1344414 h 1344414"/>
                <a:gd name="connsiteX2" fmla="*/ 12192000 w 12192000"/>
                <a:gd name="connsiteY2" fmla="*/ 226814 h 1344414"/>
                <a:gd name="connsiteX3" fmla="*/ 6227552 w 12192000"/>
                <a:gd name="connsiteY3" fmla="*/ 226814 h 1344414"/>
                <a:gd name="connsiteX4" fmla="*/ 6095999 w 12192000"/>
                <a:gd name="connsiteY4" fmla="*/ 0 h 1344414"/>
                <a:gd name="connsiteX5" fmla="*/ 5964447 w 12192000"/>
                <a:gd name="connsiteY5" fmla="*/ 226814 h 1344414"/>
                <a:gd name="connsiteX6" fmla="*/ 0 w 12192000"/>
                <a:gd name="connsiteY6" fmla="*/ 226814 h 134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1344414">
                  <a:moveTo>
                    <a:pt x="0" y="1344414"/>
                  </a:moveTo>
                  <a:lnTo>
                    <a:pt x="12192000" y="1344414"/>
                  </a:lnTo>
                  <a:lnTo>
                    <a:pt x="12192000" y="226814"/>
                  </a:lnTo>
                  <a:lnTo>
                    <a:pt x="6227552" y="226814"/>
                  </a:lnTo>
                  <a:lnTo>
                    <a:pt x="6095999" y="0"/>
                  </a:lnTo>
                  <a:lnTo>
                    <a:pt x="5964447" y="226814"/>
                  </a:lnTo>
                  <a:lnTo>
                    <a:pt x="0" y="226814"/>
                  </a:lnTo>
                  <a:close/>
                </a:path>
              </a:pathLst>
            </a:custGeom>
            <a:solidFill>
              <a:srgbClr val="18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378904" y="-549195"/>
              <a:ext cx="59503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6</a:t>
              </a:r>
              <a:endParaRPr lang="zh-CN" altLang="en-US" sz="1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73942" y="140528"/>
              <a:ext cx="100057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</a:t>
              </a:r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展示</a:t>
              </a:r>
              <a:r>
                <a:rPr lang="en-US" altLang="zh-CN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|Showtime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427" y="1757467"/>
            <a:ext cx="2520000" cy="168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31" y="1756267"/>
            <a:ext cx="2520000" cy="1681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35" y="1755805"/>
            <a:ext cx="2520000" cy="168166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937" y="4255719"/>
            <a:ext cx="2713591" cy="168166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245" y="4255719"/>
            <a:ext cx="2732701" cy="168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41538">
              <a:srgbClr val="909294">
                <a:alpha val="84000"/>
              </a:srgbClr>
            </a:gs>
            <a:gs pos="64400">
              <a:srgbClr val="58595A"/>
            </a:gs>
            <a:gs pos="0">
              <a:schemeClr val="bg1">
                <a:lumMod val="8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1369</TotalTime>
  <Words>264</Words>
  <Application>Microsoft Macintosh PowerPoint</Application>
  <PresentationFormat>宽屏</PresentationFormat>
  <Paragraphs>79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Microsoft YaHei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Daniel Wei</dc:creator>
  <cp:lastModifiedBy>Edith Wong</cp:lastModifiedBy>
  <cp:revision>118</cp:revision>
  <dcterms:created xsi:type="dcterms:W3CDTF">2016-04-19T06:13:34Z</dcterms:created>
  <dcterms:modified xsi:type="dcterms:W3CDTF">2016-07-07T08:56:12Z</dcterms:modified>
</cp:coreProperties>
</file>