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Prediction of Ticket Price( Big Mountain Resort)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Yidi Zhang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Better ticket price is needed.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additional operational cost of 1,540,000 for adding a lift chair this season</a:t>
            </a:r>
            <a:endParaRPr lang="en-US" altLang="zh-CN"/>
          </a:p>
          <a:p>
            <a:r>
              <a:rPr lang="en-US" altLang="zh-CN"/>
              <a:t>Big Mountain Resort is not capitalizing its facilities</a:t>
            </a:r>
            <a:endParaRPr lang="en-US" altLang="zh-CN"/>
          </a:p>
          <a:p>
            <a:r>
              <a:rPr lang="en-US" altLang="zh-CN"/>
              <a:t>old prediction model was based on the average price of other resorts with the same market share</a:t>
            </a:r>
            <a:endParaRPr lang="en-US" altLang="zh-CN"/>
          </a:p>
          <a:p>
            <a:r>
              <a:rPr lang="en-US" altLang="zh-CN"/>
              <a:t>Big Mountain Resort has relative competitive facilities, like vertical drop, number of runs, the length of longest run, etc.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higher ticket price is justified.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model suggests a ticket price of 94 dollars, comparing to current price, 81 dollars</a:t>
            </a:r>
            <a:endParaRPr lang="en-US" altLang="zh-CN"/>
          </a:p>
          <a:p>
            <a:r>
              <a:rPr lang="en-US" altLang="zh-CN"/>
              <a:t>The marginal error is about 9 dollars.</a:t>
            </a:r>
            <a:endParaRPr lang="en-US" altLang="zh-CN"/>
          </a:p>
          <a:p>
            <a:r>
              <a:rPr lang="en-US" altLang="zh-CN"/>
              <a:t>Linear Regression model and Random Forest model are both considered</a:t>
            </a:r>
            <a:endParaRPr lang="en-US" altLang="zh-CN"/>
          </a:p>
          <a:p>
            <a:r>
              <a:rPr lang="en-US" altLang="zh-CN"/>
              <a:t>key features which determine the price are identified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Wrangling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missing values</a:t>
            </a:r>
            <a:endParaRPr lang="en-US" altLang="zh-CN"/>
          </a:p>
          <a:p>
            <a:r>
              <a:rPr lang="en-US" altLang="zh-CN"/>
              <a:t>extreme values</a:t>
            </a:r>
            <a:endParaRPr lang="en-US" altLang="zh-CN"/>
          </a:p>
          <a:p>
            <a:r>
              <a:rPr lang="en-US" altLang="zh-CN"/>
              <a:t>ambiguous rows</a:t>
            </a:r>
            <a:endParaRPr lang="en-US" altLang="zh-CN"/>
          </a:p>
          <a:p>
            <a:r>
              <a:rPr lang="en-US" altLang="zh-CN"/>
              <a:t>distribution of each feature</a:t>
            </a:r>
            <a:endParaRPr lang="en-US" altLang="zh-CN"/>
          </a:p>
          <a:p>
            <a:r>
              <a:rPr lang="en-US" altLang="zh-CN"/>
              <a:t>visualization using histogram and scatter plot</a:t>
            </a:r>
            <a:endParaRPr lang="en-US" altLang="zh-CN"/>
          </a:p>
          <a:p>
            <a:r>
              <a:rPr lang="en-US" altLang="zh-CN"/>
              <a:t>The use of new population and area data from wiki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Exploratory Data Analysis(EDA)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resort density</a:t>
            </a:r>
            <a:endParaRPr lang="en-US" altLang="zh-CN"/>
          </a:p>
          <a:p>
            <a:r>
              <a:rPr lang="en-US" altLang="zh-CN"/>
              <a:t>scale data</a:t>
            </a:r>
            <a:endParaRPr lang="en-US" altLang="zh-CN"/>
          </a:p>
          <a:p>
            <a:r>
              <a:rPr lang="en-US" altLang="zh-CN"/>
              <a:t>Principal Component Analysis (PDA) transformation</a:t>
            </a:r>
            <a:endParaRPr lang="en-US" altLang="zh-CN"/>
          </a:p>
          <a:p>
            <a:r>
              <a:rPr lang="en-US" altLang="zh-CN"/>
              <a:t>visualization using scatter plot</a:t>
            </a:r>
            <a:endParaRPr lang="en-US" altLang="zh-CN"/>
          </a:p>
          <a:p>
            <a:r>
              <a:rPr lang="en-US" altLang="zh-CN"/>
              <a:t>feature engineering</a:t>
            </a:r>
            <a:endParaRPr lang="en-US" altLang="zh-CN"/>
          </a:p>
          <a:p>
            <a:r>
              <a:rPr lang="en-US" altLang="zh-CN"/>
              <a:t>feature correlation heatmap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Pre-processing and Training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Linear Regression Model using pipeline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	1. imputing missing values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	2. scale the features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	3. train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	4. measure performance</a:t>
            </a:r>
            <a:endParaRPr lang="en-US" altLang="zh-CN"/>
          </a:p>
          <a:p>
            <a:r>
              <a:rPr lang="en-US" altLang="zh-CN"/>
              <a:t>Random Forest Model </a:t>
            </a:r>
            <a:endParaRPr lang="en-US" altLang="zh-CN"/>
          </a:p>
          <a:p>
            <a:r>
              <a:rPr lang="en-US" altLang="zh-CN"/>
              <a:t>cross validation on data when do training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train data without the row of Big Mountain Resort</a:t>
            </a:r>
            <a:endParaRPr lang="en-US" altLang="zh-CN"/>
          </a:p>
          <a:p>
            <a:r>
              <a:rPr lang="en-US" altLang="zh-CN"/>
              <a:t>expected ticket price is 94.22.</a:t>
            </a:r>
            <a:endParaRPr lang="en-US" altLang="zh-CN"/>
          </a:p>
          <a:p>
            <a:r>
              <a:rPr lang="en-US" altLang="zh-CN"/>
              <a:t>examine Big Mountain Resort against other resorts</a:t>
            </a:r>
            <a:endParaRPr lang="en-US" altLang="zh-CN"/>
          </a:p>
          <a:p>
            <a:pPr lvl="1"/>
            <a:r>
              <a:rPr lang="en-US" altLang="zh-CN"/>
              <a:t>ticket price, vertical drop, snow making ac, total chairs, fastQuads, runs, longest run mi, trams, skiable terrain ac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modeling scenarious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closing down up to 10 least used runs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increase vertical drop by 150 feet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add 2 acres of snow making cover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increase longest run by 0.2 mile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Future work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new models that reduce marginal errors</a:t>
            </a:r>
            <a:endParaRPr lang="en-US" altLang="zh-CN"/>
          </a:p>
          <a:p>
            <a:r>
              <a:rPr lang="en-US" altLang="zh-CN"/>
              <a:t>need more data</a:t>
            </a:r>
            <a:endParaRPr lang="en-US" altLang="zh-CN"/>
          </a:p>
          <a:p>
            <a:pPr lvl="1"/>
            <a:r>
              <a:rPr lang="en-US" altLang="zh-CN"/>
              <a:t>operational cost</a:t>
            </a:r>
            <a:endParaRPr lang="en-US" altLang="zh-CN"/>
          </a:p>
          <a:p>
            <a:pPr lvl="1"/>
            <a:r>
              <a:rPr lang="en-US" altLang="zh-CN"/>
              <a:t>expected profit</a:t>
            </a:r>
            <a:endParaRPr lang="en-US" altLang="zh-CN"/>
          </a:p>
          <a:p>
            <a:pPr lvl="1"/>
            <a:r>
              <a:rPr lang="en-US" altLang="zh-CN"/>
              <a:t>larger data, possibly all resorts in the world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WPS 演示</Application>
  <PresentationFormat>宽屏</PresentationFormat>
  <Paragraphs>69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杰1392865063</cp:lastModifiedBy>
  <cp:revision>175</cp:revision>
  <dcterms:created xsi:type="dcterms:W3CDTF">2019-06-19T02:08:00Z</dcterms:created>
  <dcterms:modified xsi:type="dcterms:W3CDTF">2020-09-30T13:09:45Z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