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Thumbnails/thumbnail.png" manifest:media-type="image/png"/>
  <manifest:file-entry manifest:full-path="Pictures/1000020100000177000000F8DAB479500D24D737.png" manifest:media-type="image/png"/>
  <manifest:file-entry manifest:full-path="Pictures/10000201000004A40000025C494FF4F71198F5DD.png" manifest:media-type="image/png"/>
  <manifest:file-entry manifest:full-path="Pictures/10000201000002640000025C6250AEF4DA1A320F.png" manifest:media-type="image/png"/>
  <manifest:file-entry manifest:full-path="Pictures/10000201000002D3000001B96B5CB18B90CAA17A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scripts/>
  <office:font-face-decls>
    <style:font-face style:name="Calibri" svg:font-family="Calibri"/>
    <style:font-face style:name="Calibri Light1" svg:font-family="'Calibri Light'"/>
    <style:font-face style:name="Times New Roman" svg:font-family="'Times New Roman'"/>
    <style:font-face style:name="Arial1" svg:font-family="Arial" style:font-pitch="variable"/>
    <style:font-face style:name="Calibri2" svg:font-family="Calibri" style:font-pitch="variable"/>
    <style:font-face style:name="Calibri Light" svg:font-family="'Calibri Light'" style:font-pitch="variable"/>
    <style:font-face style:name="Liberation Sans1" svg:font-family="'Liberation Sans'" style:font-pitch="variable"/>
    <style:font-face style:name="Microsoft YaHei1" svg:font-family="'Microsoft YaHei'" style:font-pitch="variable"/>
    <style:font-face style:name="Calibri1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Arial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  <style:font-face style:name="微软雅黑" svg:font-family="微软雅黑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1.074cm, 0cm, 1.074cm)" draw:image-opacity="100%" style:mirror="none"/>
    </style:style>
    <style:style style:name="gr3" style:family="graphic" style:parent-style-name="Object_20_with_20_no_20_fill_20_and_20_no_20_line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Title_20_Slide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2" style:family="presentation" style:parent-style-name="Title_20_Slide-subtitle">
      <style:graphic-properties draw:stroke="none" svg:stroke-width="0cm" draw:fill="none" draw:fill-color="#ffffff" draw:textarea-vertical-align="top" draw:auto-grow-height="false" draw:fit-to-size="shrink-to-fit" style:shrink-to-fit="true" fo:min-height="11.049cm" fo:padding-top="0.127cm" fo:padding-bottom="0.127cm" fo:padding-left="0.254cm" fo:padding-right="0.254cm" fo:wrap-option="wrap"/>
    </style:style>
    <style:style style:name="pr3" style:family="presentation" style:parent-style-name="Title_20_Slide-notes">
      <style:graphic-properties draw:fill-color="#ffffff" fo:min-height="12.572cm"/>
    </style:style>
    <style:style style:name="pr4" style:family="presentation" style:parent-style-name="Title_20_and_20_Content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5" style:family="presentation" style:parent-style-name="Title_20_and_20_Content-outline1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6" style:family="presentation" style:parent-style-name="Title_20_and_20_Content-notes">
      <style:graphic-properties draw:fill-color="#ffffff" fo:min-height="12.572cm"/>
    </style:style>
    <style:style style:name="pr7" style:family="presentation" style:parent-style-name="Title_20_Only-title">
      <style:graphic-properties draw:stroke="none" svg:stroke-width="0cm" draw:fill="none" draw:textarea-vertical-align="middle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8" style:family="presentation" style:parent-style-name="Title_20_Only-notes">
      <style:graphic-properties draw:fill-color="#ffffff" fo:min-height="12.572cm"/>
    </style:style>
    <style:style style:name="pr9" style:family="presentation" style:parent-style-name="Title_20_and_20_Content-outline1">
      <style:graphic-properties draw:stroke="none" svg:stroke-width="0cm" draw:fill="none" draw:textarea-vertical-align="top" draw:auto-grow-height="false" draw:fit-to-size="shrink-to-fit" style:shrink-to-fit="true" fo:min-height="10.798cm" fo:padding-top="0.127cm" fo:padding-bottom="0.127cm" fo:padding-left="0.254cm" fo:padding-right="0.254cm" fo:wrap-option="wrap"/>
    </style:style>
    <style:style style:name="pr10" style:family="presentation" style:parent-style-name="Section_20_Header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11" style:family="presentation" style:parent-style-name="Section_20_Header-outline1">
      <style:graphic-properties draw:stroke="none" svg:stroke-width="0cm" draw:fill="none" draw:textarea-vertical-align="top" draw:auto-grow-height="false" draw:fit-to-size="shrink-to-fit" style:shrink-to-fit="true" fo:min-height="10.798cm" fo:padding-top="0.127cm" fo:padding-bottom="0.127cm" fo:padding-left="0.254cm" fo:padding-right="0.254cm" fo:wrap-option="wrap"/>
    </style:style>
    <style:style style:name="pr12" style:family="presentation" style:parent-style-name="Section_20_Header-notes">
      <style:graphic-properties draw:fill-color="#ffffff" fo:min-height="12.572cm"/>
    </style:style>
    <style:style style:name="pr13" style:family="presentation" style:parent-style-name="Section_20_Header-title">
      <style:graphic-properties draw:stroke="none" svg:stroke-width="0cm" draw:fill="none" draw:textarea-vertical-align="bottom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14" style:family="presentation" style:parent-style-name="Picture_20_with_20_Caption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15" style:family="presentation" style:parent-style-name="Picture_20_with_20_Caption-outline1">
      <style:graphic-properties draw:stroke="none" svg:stroke-width="0cm" draw:fill="none" draw:textarea-vertical-align="top" draw:auto-grow-height="false" draw:fit-to-size="shrink-to-fit" style:shrink-to-fit="true" fo:min-height="10.798cm" fo:padding-top="0.127cm" fo:padding-bottom="0.127cm" fo:padding-left="0.254cm" fo:padding-right="0.254cm" fo:wrap-option="wrap"/>
    </style:style>
    <style:style style:name="pr16" style:family="presentation" style:parent-style-name="Picture_20_with_20_Caption-notes">
      <style:graphic-properties draw:fill-color="#ffffff" fo:min-height="12.572cm"/>
    </style:style>
    <style:style style:name="pr17" style:family="presentation" style:parent-style-name="Content_20_with_20_Caption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18" style:family="presentation" style:parent-style-name="Content_20_with_20_Caption-outline1">
      <style:graphic-properties draw:stroke="none" svg:stroke-width="0cm" draw:fill="none" draw:textarea-vertical-align="top" draw:auto-grow-height="false" draw:fit-to-size="shrink-to-fit" style:shrink-to-fit="true" fo:min-height="10.798cm" fo:padding-top="0.127cm" fo:padding-bottom="0.127cm" fo:padding-left="0.254cm" fo:padding-right="0.254cm" fo:wrap-option="wrap"/>
    </style:style>
    <style:style style:name="pr19" style:family="presentation" style:parent-style-name="Content_20_with_20_Caption-notes">
      <style:graphic-properties draw:fill-color="#ffffff" fo:min-height="12.572cm"/>
    </style:style>
    <style:style style:name="pr20" style:family="presentation" style:parent-style-name="Content_20_with_20_Caption-subtitle">
      <style:graphic-properties draw:fill-color="#ffffff" fo:min-height="16.285cm"/>
    </style:style>
    <style:style style:name="P1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P2" style:family="paragraph">
      <loext:graphic-properties draw:fill="none"/>
      <style:paragraph-properties fo:text-align="start" style:font-independent-line-spacing="true"/>
      <style:text-properties fo:font-size="60pt"/>
    </style:style>
    <style:style style:name="P3" style:family="paragraph">
      <style:paragraph-properties fo:margin-left="0cm" fo:margin-right="0cm" fo:margin-top="0.353cm" fo:margin-bottom="0cm" fo:line-height="90%" fo:text-align="center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4" style:family="paragraph">
      <loext:graphic-properties draw:fill="none" draw:fill-color="#ffffff"/>
      <style:paragraph-properties fo:text-align="start" style:font-independent-line-spacing="true"/>
      <style:text-properties fo:font-size="24pt"/>
    </style:style>
    <style:style style:name="P5" style:family="paragraph">
      <loext:graphic-properties draw:fill-color="#ffffff"/>
    </style:style>
    <style:style style:name="P6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7" style:family="paragraph">
      <loext:graphic-properties draw:fill="none"/>
      <style:paragraph-properties fo:text-align="start" style:font-independent-line-spacing="true"/>
      <style:text-properties fo:font-size="44pt"/>
    </style:style>
    <style:style style:name="P8" style:family="paragraph">
      <style:paragraph-properties fo:margin-left="0cm" fo:margin-right="0cm" fo:margin-top="0.353cm" fo:margin-bottom="0cm" fo:line-height="90%" fo:text-align="start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9" style:family="paragraph">
      <loext:graphic-properties draw:fill="none"/>
      <style:paragraph-properties fo:text-align="start" style:font-independent-line-spacing="true"/>
      <style:text-properties fo:font-size="28pt"/>
    </style:style>
    <style:style style:name="P10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P11" style:family="paragraph">
      <loext:graphic-properties draw:fill="none"/>
      <style:paragraph-properties fo:text-align="start" style:font-independent-line-spacing="true"/>
      <style:text-properties fo:font-size="24pt"/>
    </style:style>
    <style:style style:name="P12" style:family="paragraph">
      <loext:graphic-properties draw:fill="none"/>
      <style:paragraph-properties fo:text-align="start" style:font-independent-line-spacing="true"/>
      <style:text-properties fo:font-size="32pt"/>
    </style:style>
    <style:style style:name="P13" style:family="paragraph">
      <loext:graphic-properties draw:fill="none"/>
      <style:paragraph-properties fo:text-align="start"/>
      <style:text-properties fo:font-size="18pt"/>
    </style:style>
    <style:style style:name="P14" style:family="paragraph">
      <loext:graphic-properties draw:fill="none"/>
      <style:paragraph-properties fo:text-align="start" style:font-independent-line-spacing="true"/>
      <style:text-properties fo:font-size="16pt"/>
    </style:style>
    <style:style style:name="T1" style:family="text">
      <style:text-properties fo:font-variant="normal" fo:text-transform="none" fo:color="#000000" style:text-line-through-style="none" style:text-line-through-type="none" style:text-position="0% 100%" style:font-name="Calibri Light1" fo:font-size="60pt" fo:letter-spacing="normal" fo:font-style="normal" style:text-underline-style="none" fo:font-weight="normal" style:font-size-asian="60pt" style:font-style-asian="normal" style:font-weight-asian="normal" style:font-name-complex="Calibri Light1" style:font-size-complex="60pt" style:font-style-complex="normal" style:font-weight-complex="normal"/>
    </style:style>
    <style:style style:name="T2" style:family="text">
      <style:text-properties fo:font-variant="normal" fo:text-transform="none" fo:color="#000000" style:text-line-through-style="none" style:text-line-through-type="none" style:text-position="0% 100%" style:font-name="Calibri" fo:font-size="24pt" fo:letter-spacing="normal" fo:font-style="normal" style:text-underline-style="none" fo:font-weight="normal" style:font-size-asian="24pt" style:font-style-asian="normal" style:font-weight-asian="normal" style:font-name-complex="Calibri" style:font-size-complex="24pt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text-position="0% 100%" style:font-name="Calibri" fo:font-size="24pt" fo:letter-spacing="normal" fo:font-style="normal" style:text-underline-style="none" fo:font-weight="normal" style:font-name-asian="Calibri" style:font-size-asian="24pt" style:font-style-asian="normal" style:font-weight-asian="normal" style:font-name-complex="Calibri" style:font-size-complex="24pt" style:font-style-complex="normal" style:font-weight-complex="normal"/>
    </style:style>
    <style:style style:name="T4" style:family="text">
      <style:text-properties fo:font-variant="normal" fo:text-transform="none" fo:color="#000000" style:text-line-through-style="none" style:text-line-through-type="none" style:text-position="0% 100%" style:font-name="Calibri Light1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5" style:family="text">
      <style:text-properties fo:font-variant="normal" fo:text-transform="none" fo:color="#000000" style:text-outline="false" style:text-line-through-style="none" style:text-line-through-type="none" style:text-position="0% 100%" style:font-name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size-asian="28pt" style:language-asian="en" style:country-asian="US" style:font-style-asian="normal" style:font-weight-asian="normal" style:font-name-complex="Arial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Calibri Light1" fo:font-size="44pt" fo:letter-spacing="normal" fo:font-style="normal" style:text-underline-style="none" fo:font-weight="normal" style:font-size-asian="44pt" style:font-style-asian="normal" style:font-weight-asian="normal" style:font-name-complex="Calibri Light1" style:font-size-complex="44pt" style:font-style-complex="normal" style:font-weight-complex="normal"/>
    </style:style>
    <style:style style:name="T8" style:family="text">
      <style:text-properties fo:font-variant="normal" fo:text-transform="none" fo:color="#000000" style:text-line-through-style="none" style:text-line-through-type="none" style:text-position="0% 100%" style:font-name="Calibri" fo:font-size="28pt" fo:letter-spacing="normal" fo:font-style="normal" style:text-underline-style="none" fo:font-weight="normal" style:font-size-asian="28pt" style:font-style-asian="normal" style:font-weight-asian="normal" style:font-name-complex="Calibri" style:font-size-complex="28pt" style:font-style-complex="normal" style:font-weight-complex="normal"/>
    </style:style>
    <style:style style:name="T9" style:family="text">
      <style:text-properties fo:font-variant="normal" fo:text-transform="none" fo:color="#000000" style:text-line-through-style="none" style:text-line-through-type="none" style:text-position="0% 100%" style:font-name="Times New Roman" fo:font-size="40pt" fo:letter-spacing="normal" fo:font-style="normal" style:text-underline-style="none" fo:font-weight="normal" style:font-size-asian="40pt" style:font-style-asian="normal" style:font-weight-asian="normal" style:font-name-complex="Calibri Light1" style:font-size-complex="40pt" style:font-style-complex="normal" style:font-weight-complex="normal"/>
    </style:style>
    <style:style style:name="T10" style:family="text">
      <style:text-properties fo:font-variant="normal" fo:text-transform="none" fo:color="#8b8b8b" style:text-line-through-style="none" style:text-line-through-type="none" style:text-position="0% 100%" style:font-name="Calibri" fo:font-size="28pt" fo:letter-spacing="normal" fo:font-style="normal" style:text-underline-style="none" fo:font-weight="normal" style:font-size-asian="28pt" style:font-style-asian="normal" style:font-weight-asian="normal" style:font-name-complex="Calibri" style:font-size-complex="28pt" style:font-style-complex="normal" style:font-weight-complex="normal"/>
    </style:style>
    <style:style style:name="T11" style:family="text">
      <style:text-properties fo:font-variant="normal" fo:text-transform="none" fo:color="#8b8b8b" style:text-line-through-style="none" style:text-line-through-type="none" style:text-position="0% 100%" style:font-name="Calibri" fo:font-size="28pt" fo:letter-spacing="normal" fo:font-style="normal" style:text-underline-style="none" fo:font-weight="normal" style:font-name-asian="Calibri" style:font-size-asian="28pt" style:font-style-asian="normal" style:font-weight-asian="normal" style:font-name-complex="Calibri" style:font-size-complex="28pt" style:font-style-complex="normal" style:font-weight-complex="normal"/>
    </style:style>
    <style:style style:name="T12" style:family="text">
      <style:text-properties fo:font-variant="normal" fo:text-transform="none" fo:color="#8b8b8b" style:text-line-through-style="none" style:text-line-through-type="none" style:text-position="0% 100%" style:font-name="Calibri" fo:font-size="24pt" fo:letter-spacing="normal" fo:font-style="normal" style:text-underline-style="none" fo:font-weight="normal" style:font-size-asian="24pt" style:font-style-asian="normal" style:font-weight-asian="normal" style:font-name-complex="Calibri" style:font-size-complex="24pt" style:font-style-complex="normal" style:font-weight-complex="normal"/>
    </style:style>
    <style:style style:name="T13" style:family="text">
      <style:text-properties fo:font-variant="normal" fo:text-transform="none" fo:color="#000000" style:text-line-through-style="none" style:text-line-through-type="none" style:text-position="0% 100%" style:font-name="Calibri Light1" fo:font-size="32pt" fo:letter-spacing="normal" fo:font-style="normal" style:text-underline-style="none" fo:font-weight="normal" style:font-size-asian="32pt" style:font-style-asian="normal" style:font-weight-asian="normal" style:font-name-complex="Calibri Light1" style:font-size-complex="32pt" style:font-style-complex="normal" style:font-weight-complex="normal"/>
    </style:style>
    <style:style style:name="T14" style:family="text">
      <style:text-properties fo:font-variant="normal" fo:text-transform="none" fo:color="#000000" style:text-line-through-style="none" style:text-line-through-type="none" style:text-position="0% 100%" style:font-name="Calibri" fo:font-size="16pt" fo:letter-spacing="normal" fo:font-style="normal" style:text-underline-style="none" fo:font-weight="normal" style:font-size-asian="16pt" style:font-style-asian="normal" style:font-weight-asian="normal" style:font-name-complex="Calibri" style:font-size-complex="16pt" style:font-style-complex="normal" style:font-weight-complex="normal"/>
    </style:style>
    <style:style style:name="T15" style:family="text">
      <style:text-properties fo:font-variant="normal" fo:text-transform="none" fo:color="#000000" style:text-line-through-style="none" style:text-line-through-type="none" style:text-position="0% 100%" style:font-name="Calibri" fo:font-size="28pt" fo:letter-spacing="normal" fo:font-style="normal" style:text-underline-style="none" fo:font-weight="normal" style:font-name-asian="Calibri" style:font-size-asian="28pt" style:font-style-asian="normal" style:font-weight-asian="normal" style:font-name-complex="Calibri" style:font-size-complex="28pt" style:font-style-complex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•">
        <style:list-level-properties text:space-before="0.001cm" text:min-label-width="0.634cm"/>
        <style:text-properties fo:font-family="Arial" style:font-family-generic="swiss" style:font-pitch="variable" fo:color="#000000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number text:level="1" style:num-suffix="." style:num-format="1">
        <style:list-level-properties text:space-before="0.001cm" text:min-label-width="1.269cm"/>
        <style:text-properties fo:color="#8b8b8b" fo:font-size="100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•">
        <style:list-level-properties text:space-before="0.001cm" text:min-label-width="0.952cm"/>
        <style:text-properties fo:font-family="Arial" style:font-family-generic="swiss" style:font-pitch="variable" fo:color="#8b8b8b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•">
        <style:list-level-properties text:space-before="0.001cm" text:min-label-width="0.793cm"/>
        <style:text-properties fo:font-family="Arial" style:font-family-generic="swiss" style:font-pitch="variable" fo:color="#000000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_20_Slide" presentation:presentation-page-layout-name="AL1T0">
        <draw:frame draw:name="Title 1" presentation:style-name="pr1" draw:text-style-name="P2" draw:layer="layout" svg:width="25.399cm" svg:height="6.631cm" svg:x="4.233cm" svg:y="3.118cm" presentation:class="title" presentation:user-transformed="true">
          <draw:text-box>
            <text:p text:style-name="P1">
              <text:span text:style-name="T1">Stock Price Prediction</text:span>
            </text:p>
          </draw:text-box>
        </draw:frame>
        <draw:frame draw:name="Subtitle 2" presentation:style-name="pr2" draw:text-style-name="P4" draw:layer="layout" svg:width="25.399cm" svg:height="4.598cm" svg:x="4.233cm" svg:y="10.006cm" presentation:class="subtitle" presentation:user-transformed="true">
          <draw:text-box>
            <text:p text:style-name="P3">
              <text:span text:style-name="T2">Yidi Zhang</text:span>
            </text:p>
            <text:p text:style-name="P3">
              <text:span text:style-name="T2">Mentor: </text:span>
              <text:span text:style-name="T3">David Yakobovitch</text:span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1" presentation:class="page"/>
          <draw:frame presentation:style-name="pr3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roblems" draw:style-name="dp1" draw:master-page-name="Title_20_and_20_Content" presentation:presentation-page-layout-name="AL2T11">
        <draw:frame draw:name="标题 1" presentation:style-name="pr4" draw:text-style-name="P7" draw:layer="layout" svg:width="29.209cm" svg:height="3.681cm" svg:x="2.328cm" svg:y="1.014cm" presentation:class="title" presentation:user-transformed="true">
          <draw:text-box>
            <text:p text:style-name="P6">
              <text:span text:style-name="T4">Problems</text:span>
            </text:p>
          </draw:text-box>
        </draw:frame>
        <draw:frame draw:name="内容占位符 2" presentation:style-name="pr5" draw:text-style-name="P9" draw:layer="layout" svg:width="29.209cm" svg:height="12.086cm" svg:x="2.286cm" svg:y="5.186cm" presentation:class="outline" presentation:user-transformed="true">
          <draw:text-box>
            <text:p text:style-name="P8">
              <text:span text:style-name="T5">
                I have made 
                <text:s/>
                100% one year return from trading oxy, Occidental Petroleum by doing only fundamental analysis. It is interesting to see if I can do better by trading the short term movement of this stock using prediction models. How effective are these models? 
              </text:span>
            </text:p>
            <text:p text:style-name="P8">
              <text:span text:style-name="T6"/>
            </text:p>
            <text:p text:style-name="P8">
              <text:span text:style-name="T6">Suppose a model is good enough, how do you use this?</text:span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2" presentation:class="page"/>
          <draw:frame presentation:style-name="pr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1" draw:master-page-name="Title_20_Only" presentation:presentation-page-layout-name="AL3T19">
        <draw:frame draw:name="Title 1" presentation:style-name="pr7" draw:text-style-name="P7" draw:layer="layout" svg:width="29.209cm" svg:height="17.681cm" svg:x="2.286cm" svg:y="0.861cm" presentation:class="title" presentation:user-transformed="true">
          <draw:text-box>
            <text:p text:style-name="P6">
              <text:span text:style-name="T7">
                <text:line-break/>
              </text:span>
              <text:span text:style-name="T7">
                <text:line-break/>
              </text:span>
              <text:span text:style-name="T7">I picked oxy, occidental petroleum, as the stock symbol for model prediction</text:span>
              <text:span text:style-name="T7">
                <text:line-break/>
              </text:span>
              <text:span text:style-name="T7">
                <text:line-break/>
              </text:span>
              <text:span text:style-name="T7">less votatile, less impact from financial news</text:span>
              <text:span text:style-name="T7">
                <text:line-break/>
              </text:span>
              <text:span text:style-name="T7">largely depend on wti crude oil price</text:span>
              <text:span text:style-name="T7">
                <text:line-break/>
              </text:span>
              <text:span text:style-name="T7">
                <text:line-break/>
              </text:span>
              <text:span text:style-name="T7">
                <text:line-break/>
              </text:span>
              <text:span text:style-name="T7">
                <text:line-break/>
              </text:span>
              <text:span text:style-name="T7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3" presentation:class="page"/>
          <draw:frame presentation:style-name="pr8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Exploratory Data Analysis" draw:style-name="dp1" draw:master-page-name="Title_20_and_20_Content" presentation:presentation-page-layout-name="AL2T11">
        <draw:frame draw:name="Title 1" presentation:style-name="pr4" draw:text-style-name="P7" draw:layer="layout" svg:width="29.209cm" svg:height="3.681cm" svg:x="2.328cm" svg:y="1.014cm" presentation:class="title" presentation:user-transformed="true">
          <draw:text-box>
            <text:p text:style-name="P6">
              <text:span text:style-name="T7">Exploratory Data Analysis</text:span>
            </text:p>
          </draw:text-box>
        </draw:frame>
        <draw:frame draw:name="Content Placeholder 2" presentation:style-name="pr9" draw:text-style-name="P9" draw:layer="layout" svg:width="29.209cm" svg:height="12.086cm" svg:x="2.328cm" svg:y="5.071cm" presentation:class="outline" presentation:user-transformed="true">
          <draw:text-box>
            <text:list text:style-name="L3">
              <text:list-item>
                <text:p text:style-name="P10">
                  <text:span text:style-name="T8">Data are downloaded from yahoo finance</text:span>
                </text:p>
              </text:list-item>
              <text:list-item>
                <text:p text:style-name="P10">
                  <text:span text:style-name="T8">Clean data, ie, remove all nulls, merge all features, check data types</text:span>
                </text:p>
              </text:list-item>
              <text:list-item>
                <text:p text:style-name="P10">
                  <text:span text:style-name="T8">Check distribution of data</text:span>
                </text:p>
              </text:list-item>
              <text:list-item>
                <text:p text:style-name="P10">
                  <text:span text:style-name="T8">Data visualization 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8.624cm" svg:height="10.476cm" svg:x="1.482cm" svg:y="2.123cm" draw:page-number="4" presentation:class="page"/>
          <draw:frame presentation:style-name="pr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Comparison of three stock price models&#10;" draw:style-name="dp1" draw:master-page-name="Section_20_Header">
        <draw:frame draw:name="Title 2" presentation:style-name="pr10" draw:text-style-name="P2" draw:layer="layout" svg:width="29.209cm" svg:height="5.78cm" svg:x="2.311cm" svg:y="0.516cm" presentation:class="title" presentation:user-transformed="true">
          <draw:text-box>
            <text:p text:style-name="P1">
              <text:span text:style-name="T9">Comparison of three stock price models</text:span>
              <text:span text:style-name="T1">
                <text:line-break/>
              </text:span>
              <text:span text:style-name="T1"/>
            </text:p>
          </draw:text-box>
        </draw:frame>
        <draw:frame draw:name="Text Placeholder 3" presentation:style-name="pr11" draw:text-style-name="P11" draw:layer="layout" svg:width="28.378cm" svg:height="5.506cm" svg:x="2.713cm" svg:y="6.131cm" presentation:class="outline" presentation:user-transformed="true">
          <draw:text-box>
            <text:list text:style-name="L4">
              <text:list-item>
                <text:p text:style-name="P10">
                  <text:span text:style-name="T10">LSTM (Long short term memory network)</text:span>
                </text:p>
              </text:list-item>
              <text:list-item>
                <text:p text:style-name="P10">
                  <text:span text:style-name="T10">Geometric Brownian Motion</text:span>
                </text:p>
              </text:list-item>
              <text:list-item>
                <text:p text:style-name="P10">
                  <text:span text:style-name="T10">ARIMA (</text:span>
                  <text:span text:style-name="T11">Auto-regression Integrated Moving Average)</text:span>
                </text:p>
              </text:list-item>
            </text:list>
            <text:p text:style-name="P10">
              <text:span text:style-name="T11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5" presentation:class="page"/>
          <draw:frame presentation:style-name="pr12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LSTM-Long short term memory" draw:style-name="dp1" draw:master-page-name="Section_20_Header">
        <draw:frame draw:name="Title 1" presentation:style-name="pr13" draw:text-style-name="P2" draw:layer="layout" svg:width="29.209cm" svg:height="3.342cm" svg:x="2.311cm" svg:y="1.829cm" presentation:class="title" presentation:user-transformed="true">
          <draw:text-box>
            <text:p text:style-name="P6">
              <text:span text:style-name="T1">LSTM-Long short term memory</text:span>
            </text:p>
          </draw:text-box>
        </draw:frame>
        <draw:frame draw:name="Text Placeholder 2" presentation:style-name="pr11" draw:text-style-name="P11" draw:layer="layout" svg:width="29.209cm" svg:height="11.052cm" svg:x="2.311cm" svg:y="5.273cm" presentation:class="outline" presentation:user-transformed="true">
          <draw:text-box>
            <text:list text:style-name="L5">
              <text:list-item>
                <text:p text:style-name="P10">
                  <text:span text:style-name="T12"> </text:span>
                  <text:span text:style-name="T12">a kind of neural network</text:span>
                </text:p>
              </text:list-item>
              <text:list-item>
                <text:p text:style-name="P10">
                  <text:span text:style-name="T12">Capable of learning long term dependency </text:span>
                </text:p>
              </text:list-item>
              <text:list-item>
                <text:p text:style-name="P10">
                  <text:span text:style-name="T12">Well suited for time series data </text:span>
                </text:p>
              </text:list-item>
              <text:list-item>
                <text:p text:style-name="P10">
                  <text:span text:style-name="T12">Allow multiple features as input</text:span>
                </text:p>
              </text:list-item>
              <text:list-item>
                <text:p text:style-name="P10">
                  <text:span text:style-name="T12">Features contains previous 30 day's stock price data</text:span>
                </text:p>
              </text:list-item>
              <text:list-item>
                <text:p text:style-name="P10">
                  <text:span text:style-name="T12">Standard 100 day’s stock price data cause some over-fit</text:span>
                </text:p>
              </text:list-item>
            </text:list>
            <text:p text:style-name="P10">
              <text:span text:style-name="T12"/>
            </text:p>
            <text:p text:style-name="P8">
              <text:span text:style-name="T12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6" presentation:class="page"/>
          <draw:frame presentation:style-name="pr12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Model performance" draw:style-name="dp1" draw:master-page-name="Picture_20_with_20_Caption">
        <draw:frame draw:name="Title 1" presentation:style-name="pr14" draw:text-style-name="P12" draw:layer="layout" svg:width="10.922cm" svg:height="4.444cm" svg:x="2.333cm" svg:y="1.27cm" presentation:class="title" presentation:user-transformed="true">
          <draw:text-box>
            <text:p text:style-name="P6">
              <text:span text:style-name="T13">Model performance</text:span>
            </text:p>
          </draw:text-box>
        </draw:frame>
        <draw:frame draw:name="Picture 5" draw:style-name="gr2" draw:text-style-name="P13" draw:layer="layout" svg:width="17.787cm" svg:height="13.537cm" svg:x="13.406cm" svg:y="2.743cm">
          <draw:image xlink:href="Pictures/1000020100000177000000F8DAB479500D24D737.png" xlink:type="simple" xlink:show="embed" xlink:actuate="onLoad" loext:mime-type="image/png">
            <text:p/>
          </draw:image>
          <svg:desc>Chart
Description automatically generated</svg:desc>
        </draw:frame>
        <draw:frame draw:name="Text Placeholder 3" presentation:style-name="pr15" draw:text-style-name="P14" draw:layer="layout" svg:width="10.922cm" svg:height="10.587cm" svg:x="2.333cm" svg:y="5.715cm" presentation:class="outline" presentation:user-transformed="true">
          <draw:text-box>
            <text:list text:style-name="L6">
              <text:list-item>
                <text:p text:style-name="P10">
                  <text:span text:style-name="T14">MSE (Mean Square Error)</text:span>
                </text:p>
              </text:list-item>
              <text:list-item>
                <text:p text:style-name="P10">
                  <text:span text:style-name="T14">Train error 2.1916</text:span>
                </text:p>
              </text:list-item>
              <text:list-item>
                <text:p text:style-name="P10">
                  <text:span text:style-name="T14">Test error 2.4815</text:span>
                </text:p>
              </text:list-item>
              <text:list-item>
                <text:p text:style-name="P10">
                  <text:span text:style-name="T14">Slow to run </text:span>
                </text:p>
              </text:list-item>
              <text:list-item>
                <text:p text:style-name="P10">
                  <text:span text:style-name="T14">Can only predict next day stock price</text:span>
                </text:p>
              </text:list-item>
              <text:list-item>
                <text:p text:style-name="P10">
                  <text:span text:style-name="T14">Prediction results are not unique</text:span>
                </text:p>
              </text:list-item>
            </text:list>
            <text:p text:style-name="P10">
              <text:span text:style-name="T14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7" presentation:class="page"/>
          <draw:frame presentation:style-name="pr1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Geometric Brownian Motion" draw:style-name="dp1" draw:master-page-name="Section_20_Header">
        <draw:frame draw:name="Title 1" presentation:style-name="pr10" draw:text-style-name="P2" draw:layer="layout" svg:width="29.209cm" svg:height="2.833cm" svg:x="2.311cm" svg:y="1.829cm" presentation:class="title" presentation:user-transformed="true">
          <draw:text-box>
            <text:p text:style-name="P6">
              <text:span text:style-name="T1">Geometric Brownian Motion</text:span>
            </text:p>
          </draw:text-box>
        </draw:frame>
        <draw:frame draw:name="Text Placeholder 2" presentation:style-name="pr11" draw:text-style-name="P11" draw:layer="layout" svg:width="29.209cm" svg:height="11.829cm" svg:x="2.311cm" svg:y="5.086cm" presentation:class="outline" presentation:user-transformed="true">
          <draw:text-box>
            <text:list text:style-name="L5">
              <text:list-item>
                <text:p text:style-name="P10">
                  <text:span text:style-name="T12">shows less accuracy in short term modeling</text:span>
                </text:p>
              </text:list-item>
              <text:list-item>
                <text:p text:style-name="P10">
                  <text:span text:style-name="T12">drift and diffusion are assumed to be constant</text:span>
                </text:p>
              </text:list-item>
              <text:list-item>
                <text:p text:style-name="P10">
                  <text:span text:style-name="T12">Can be improved by modeling drift and diffusion as functions of time </text:span>
                </text:p>
              </text:list-item>
              <text:list-item>
                <text:p text:style-name="P10">
                  <text:span text:style-name="T12">Only independent variable is historical stock price</text:span>
                </text:p>
              </text:list-item>
              <text:list-item>
                <text:p text:style-name="P10">
                  <text:span text:style-name="T12">Stochastic model- the randomness of stock fluctuation is simulated</text:span>
                </text:p>
              </text:list-item>
              <text:list-item>
                <text:p text:style-name="P10">
                  <text:span text:style-name="T12">Supported by well developed mathematical theories. </text:span>
                </text:p>
              </text:list-item>
            </text:list>
            <text:p text:style-name="P8">
              <text:span text:style-name="T12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8" presentation:class="page"/>
          <draw:frame presentation:style-name="pr12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Model performance" draw:style-name="dp1" draw:master-page-name="Content_20_with_20_Caption">
        <draw:frame draw:name="Title 1" presentation:style-name="pr17" draw:text-style-name="P12" draw:layer="layout" svg:width="10.922cm" svg:height="4.444cm" svg:x="2.333cm" svg:y="1.27cm" presentation:class="title" presentation:user-transformed="true">
          <draw:text-box>
            <text:p text:style-name="P6">
              <text:span text:style-name="T13">Model performance</text:span>
            </text:p>
          </draw:text-box>
        </draw:frame>
        <draw:frame draw:name="Picture 12" draw:style-name="gr3" draw:text-style-name="P13" draw:layer="layout" svg:width="17.144cm" svg:height="16.138cm" svg:x="14.398cm" svg:y="1.59cm">
          <draw:image xlink:href="Pictures/10000201000004A40000025C494FF4F71198F5DD.png" xlink:type="simple" xlink:show="embed" xlink:actuate="onLoad" loext:mime-type="image/png">
            <text:p/>
          </draw:image>
          <svg:desc>Chart
Description automatically generated</svg:desc>
        </draw:frame>
        <draw:frame draw:name="Text Placeholder 3" presentation:style-name="pr18" draw:text-style-name="P14" draw:layer="layout" svg:width="10.922cm" svg:height="10.587cm" svg:x="2.333cm" svg:y="5.715cm" presentation:class="outline" presentation:user-transformed="true">
          <draw:text-box>
            <text:list text:style-name="L6">
              <text:list-item>
                <text:p text:style-name="P10">
                  <text:span text:style-name="T14">Simulation of randomness</text:span>
                </text:p>
              </text:list-item>
              <text:list-item>
                <text:p text:style-name="P10">
                  <text:span text:style-name="T14">Stock price is the only feature</text:span>
                </text:p>
              </text:list-item>
              <text:list-item>
                <text:p text:style-name="P10">
                  <text:span text:style-name="T14">Prediction can be given by some range</text:span>
                </text:p>
              </text:list-item>
              <text:list-item>
                <text:p text:style-name="P10">
                  <text:span text:style-name="T14">The range of predictions are normally distributed</text:span>
                </text:p>
              </text:list-item>
              <text:list-item>
                <text:p text:style-name="P10">
                  <text:span text:style-name="T14">Prediction power improves when combine with other important features</text:span>
                </text:p>
              </text:list-item>
              <text:list-item>
                <text:p text:style-name="P10">
                  <text:span text:style-name="T14">Non-linear model</text:span>
                </text:p>
              </text:list-item>
            </text:list>
            <text:p text:style-name="P8">
              <text:span text:style-name="T14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9" presentation:class="page"/>
          <draw:frame presentation:style-name="pr19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ARIMA model" draw:style-name="dp1" draw:master-page-name="Section_20_Header">
        <draw:frame draw:name="Title 1" presentation:style-name="pr10" draw:text-style-name="P2" draw:layer="layout" svg:width="29.209cm" svg:height="3.1cm" svg:x="2.311cm" svg:y="1.159cm" presentation:class="title" presentation:user-transformed="true">
          <draw:text-box>
            <text:p text:style-name="P6">
              <text:span text:style-name="T1">ARIMA model</text:span>
            </text:p>
          </draw:text-box>
        </draw:frame>
        <draw:frame draw:name="Text Placeholder 2" presentation:style-name="pr11" draw:text-style-name="P11" draw:layer="layout" svg:width="29.209cm" svg:height="12.526cm" svg:x="2.311cm" svg:y="4.389cm" presentation:class="outline" presentation:user-transformed="true">
          <draw:text-box>
            <text:list text:style-name="L5">
              <text:list-item>
                <text:p text:style-name="P10">
                  <text:span text:style-name="T12">Linear model</text:span>
                </text:p>
              </text:list-item>
              <text:list-item>
                <text:p text:style-name="P10">
                  <text:span text:style-name="T12">Checked stationality and choose best parameters</text:span>
                </text:p>
              </text:list-item>
              <text:list-item>
                <text:p text:style-name="P10">
                  <text:span text:style-name="T12">Order of auto-regression term p</text:span>
                </text:p>
              </text:list-item>
              <text:list-item>
                <text:p text:style-name="P10">
                  <text:span text:style-name="T12">Order of differencing d</text:span>
                </text:p>
              </text:list-item>
              <text:list-item>
                <text:p text:style-name="P10">
                  <text:span text:style-name="T12">Order of moving average q</text:span>
                </text:p>
              </text:list-item>
            </text:list>
            <text:p text:style-name="P8">
              <text:span text:style-name="T12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10" presentation:class="page"/>
          <draw:frame presentation:style-name="pr12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Auto-correlation" draw:style-name="dp1" draw:master-page-name="Content_20_with_20_Caption">
        <draw:frame draw:name="Title 1" presentation:style-name="pr17" draw:text-style-name="P12" draw:layer="layout" svg:width="10.922cm" svg:height="4.444cm" svg:x="2.333cm" svg:y="1.27cm" presentation:class="title" presentation:user-transformed="true">
          <draw:text-box>
            <text:p text:style-name="P6">
              <text:span text:style-name="T13">Auto-correlation</text:span>
            </text:p>
          </draw:text-box>
        </draw:frame>
        <draw:frame draw:name="Picture 5" draw:style-name="gr3" draw:text-style-name="P13" draw:layer="layout" svg:width="17.896cm" svg:height="15.171cm" svg:x="14.45cm" svg:y="1.108cm">
          <draw:image xlink:href="Pictures/10000201000002640000025C6250AEF4DA1A320F.png" xlink:type="simple" xlink:show="embed" xlink:actuate="onLoad" loext:mime-type="image/png">
            <text:p/>
          </draw:image>
          <svg:desc>Chart, scatter chart
Description automatically generated</svg:desc>
        </draw:frame>
        <draw:frame draw:name="Text Placeholder 3" presentation:style-name="pr18" draw:text-style-name="P14" draw:layer="layout" svg:width="10.922cm" svg:height="10.587cm" svg:x="2.333cm" svg:y="5.715cm" presentation:class="outline" presentation:user-transformed="true">
          <draw:text-box>
            <text:list text:style-name="L6">
              <text:list-item>
                <text:p text:style-name="P10">
                  <text:span text:style-name="T14">Strong correlation between the stock price for one day and next day</text:span>
                </text:p>
              </text:list-item>
              <text:list-item>
                <text:p text:style-name="P10">
                  <text:span text:style-name="T14">Linear relation </text:span>
                </text:p>
              </text:list-item>
              <text:list-item>
                <text:p text:style-name="P10">
                  <text:span text:style-name="T14">A good fit for ARIMA model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8.624cm" svg:height="10.476cm" svg:x="1.482cm" svg:y="2.123cm" draw:page-number="11" presentation:class="page"/>
          <draw:frame presentation:style-name="pr19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Model performance" draw:style-name="dp1" draw:master-page-name="Content_20_with_20_Caption">
        <draw:frame draw:name="Title 1" presentation:style-name="pr17" draw:text-style-name="P12" draw:layer="layout" svg:width="10.922cm" svg:height="4.444cm" svg:x="2.333cm" svg:y="1.27cm" presentation:class="title" presentation:user-transformed="true">
          <draw:text-box>
            <text:p text:style-name="P6">
              <text:span text:style-name="T13">Model performance</text:span>
            </text:p>
          </draw:text-box>
        </draw:frame>
        <draw:frame draw:name="Picture 5" draw:style-name="gr3" draw:text-style-name="P13" draw:layer="layout" svg:width="17.144cm" svg:height="18.066cm" svg:x="14.398cm" svg:y="0.103cm">
          <draw:image xlink:href="Pictures/10000201000002D3000001B96B5CB18B90CAA17A.png" xlink:type="simple" xlink:show="embed" xlink:actuate="onLoad" loext:mime-type="image/png">
            <text:p/>
          </draw:image>
          <svg:desc>Chart
Description automatically generated</svg:desc>
        </draw:frame>
        <draw:frame draw:name="Text Placeholder 3" presentation:style-name="pr18" draw:text-style-name="P14" draw:layer="layout" svg:width="10.922cm" svg:height="10.587cm" svg:x="2.333cm" svg:y="5.715cm" presentation:class="outline" presentation:user-transformed="true">
          <draw:text-box>
            <text:list text:style-name="L6">
              <text:list-item>
                <text:p text:style-name="P10">
                  <text:span text:style-name="T14">MSE (mean square error)</text:span>
                </text:p>
              </text:list-item>
              <text:list-item>
                <text:p text:style-name="P10">
                  <text:span text:style-name="T14">Test error 1.196</text:span>
                </text:p>
              </text:list-item>
              <text:list-item>
                <text:p text:style-name="P10">
                  <text:span text:style-name="T14">Better than LSTM </text:span>
                </text:p>
              </text:list-item>
              <text:list-item>
                <text:p text:style-name="P10">
                  <text:span text:style-name="T14">Slow to build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8.624cm" svg:height="10.476cm" svg:x="1.482cm" svg:y="2.123cm" draw:page-number="12" presentation:class="page"/>
          <draw:frame presentation:style-name="pr19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3" draw:style-name="dp1" draw:master-page-name="Content_20_with_20_Caption" presentation:presentation-page-layout-name="AL4T32">
        <draw:frame presentation:style-name="pr20" draw:text-style-name="P5" draw:layer="layout" svg:width="28.956cm" svg:height="16.285cm" svg:x="2.54cm" svg:y="1.241cm" presentation:class="subtitle" presentation:user-transformed="true">
          <draw:text-box>
            <text:p>All these models only give a certain interval for prediction. For example, LSM predicts next day stock price to be 29~34, where actual stock price is 32.34. Geometric Brownian Motion yields 25~40 with 95% confidence interval. ARIMA model shows prediction of 29~30. </text:p>
          </draw:text-box>
        </draw:frame>
        <presentation:notes draw:style-name="dp3">
          <draw:page-thumbnail draw:style-name="gr1" draw:layer="layout" svg:width="18.624cm" svg:height="10.476cm" svg:x="1.482cm" svg:y="2.123cm" draw:page-number="13" presentation:class="page"/>
          <draw:frame presentation:style-name="pr19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Why these models are not effective?" draw:style-name="dp1" draw:master-page-name="Title_20_and_20_Content" presentation:presentation-page-layout-name="AL2T11">
        <draw:frame draw:name="Title 1" presentation:style-name="pr4" draw:text-style-name="P7" draw:layer="layout" svg:width="29.209cm" svg:height="3.681cm" svg:x="2.328cm" svg:y="1.014cm" presentation:class="title" presentation:user-transformed="true">
          <draw:text-box>
            <text:p text:style-name="P6">
              <text:span text:style-name="T7">Why these models are not effective?</text:span>
            </text:p>
          </draw:text-box>
        </draw:frame>
        <draw:frame draw:name="Content Placeholder 2" presentation:style-name="pr9" draw:text-style-name="P9" draw:layer="layout" svg:width="29.209cm" svg:height="12.086cm" svg:x="2.328cm" svg:y="5.071cm" presentation:class="outline" presentation:user-transformed="true">
          <draw:text-box>
            <text:list text:style-name="L3">
              <text:list-item>
                <text:p text:style-name="P10">
                  <text:span text:style-name="T8">Stock price are mainly driven by market sentiment</text:span>
                </text:p>
              </text:list-item>
              <text:list-item>
                <text:p text:style-name="P10">
                  <text:span text:style-name="T8">Market sentiment is hard to quantify and adopt for modeling</text:span>
                </text:p>
              </text:list-item>
              <text:list-item>
                <text:p text:style-name="P10">
                  <text:span text:style-name="T8">If stock price is predictable, then it violates the principle of efficiency market hypothesis-"</text:span>
                  <text:span text:style-name="T15">neither fundamental analysis nor technical analysis can provide an advantage for an investor and that new information is instantly priced in to securities."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8.624cm" svg:height="10.476cm" svg:x="1.482cm" svg:y="2.123cm" draw:page-number="14" presentation:class="page"/>
          <draw:frame presentation:style-name="pr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These models are still helpful" draw:style-name="dp1" draw:master-page-name="Title_20_and_20_Content" presentation:presentation-page-layout-name="AL2T11">
        <draw:frame draw:name="Title 1" presentation:style-name="pr4" draw:text-style-name="P7" draw:layer="layout" svg:width="29.209cm" svg:height="3.681cm" svg:x="2.328cm" svg:y="1.014cm" presentation:class="title" presentation:user-transformed="true">
          <draw:text-box>
            <text:p text:style-name="P6">
              <text:span text:style-name="T7">These models are still helpful</text:span>
            </text:p>
          </draw:text-box>
        </draw:frame>
        <draw:frame draw:name="Content Placeholder 2" presentation:style-name="pr9" draw:text-style-name="P9" draw:layer="layout" svg:width="29.209cm" svg:height="12.086cm" svg:x="2.328cm" svg:y="5.071cm" presentation:class="outline" presentation:user-transformed="true">
          <draw:text-box>
            <text:list text:style-name="L3">
              <text:list-item>
                <text:p text:style-name="P10">
                  <text:span text:style-name="T8">A combination of model predictions and wti crude oil price could give great insight for next day stock movement</text:span>
                </text:p>
              </text:list-item>
              <text:list-item>
                <text:p text:style-name="P10">
                  <text:span text:style-name="T8">Provides a range of stock price predictions, not exact</text:span>
                </text:p>
              </text:list-item>
              <text:list-item>
                <text:p text:style-name="P10">
                  <text:span text:style-name="T8">Provide good framework for further research</text:span>
                </text:p>
              </text:list-item>
            </text:list>
            <text:p text:style-name="P10">
              <text:span text:style-name="T8"/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15" presentation:class="page"/>
          <draw:frame presentation:style-name="pr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Future work" draw:style-name="dp1" draw:master-page-name="Title_20_and_20_Content" presentation:presentation-page-layout-name="AL2T11">
        <draw:frame draw:name="Title 1" presentation:style-name="pr4" draw:text-style-name="P7" draw:layer="layout" svg:width="29.209cm" svg:height="3.681cm" svg:x="2.328cm" svg:y="1.014cm" presentation:class="title" presentation:user-transformed="true">
          <draw:text-box>
            <text:p text:style-name="P6">
              <text:span text:style-name="T7">Future work</text:span>
            </text:p>
          </draw:text-box>
        </draw:frame>
        <draw:frame draw:name="Content Placeholder 2" presentation:style-name="pr9" draw:text-style-name="P9" draw:layer="layout" svg:width="29.209cm" svg:height="12.243cm" svg:x="2.328cm" svg:y="4.914cm" presentation:class="outline" presentation:user-transformed="true">
          <draw:text-box>
            <text:list text:style-name="L3">
              <text:list-item>
                <text:p text:style-name="P10">
                  <text:span text:style-name="T8">Calculate the mathematical relation of wti crude oil price and oxy stock price, ie, how much change of oxy stock price per one dollar increase of wti crude oil price?</text:span>
                </text:p>
              </text:list-item>
              <text:list-item>
                <text:p text:style-name="P10">
                  <text:span text:style-name="T8">Geometric Brownian Motion model can be improved by considering drift and diffussion to be function of time.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8.624cm" svg:height="10.476cm" svg:x="1.482cm" svg:y="2.123cm" draw:page-number="16" presentation:class="page"/>
          <draw:frame presentation:style-name="pr6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Thank you!" draw:style-name="dp1" draw:master-page-name="Title_20_Only" presentation:presentation-page-layout-name="AL3T19">
        <draw:frame draw:name="Title 1" presentation:style-name="pr7" draw:text-style-name="P7" draw:layer="layout" svg:width="29.209cm" svg:height="9.979cm" svg:x="2.328cm" svg:y="1.014cm" presentation:class="title" presentation:user-transformed="true">
          <draw:text-box>
            <text:p text:style-name="P1">
              <text:span text:style-name="T1">Thank you!</text:span>
            </text:p>
          </draw:text-box>
        </draw:frame>
        <presentation:notes draw:style-name="dp2">
          <draw:page-thumbnail draw:style-name="gr1" draw:layer="layout" svg:width="18.624cm" svg:height="10.476cm" svg:x="1.482cm" svg:y="2.123cm" draw:page-number="17" presentation:class="page"/>
          <draw:frame presentation:style-name="pr8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meta="urn:oasis:names:tc:opendocument:xmlns:meta:1.0" xmlns:office="urn:oasis:names:tc:opendocument:xmlns:office:1.0" xmlns:grddl="http://www.w3.org/2003/g/data-view#" xmlns:ooo="http://openoffice.org/2004/office" xmlns:smil="urn:oasis:names:tc:opendocument:xmlns:smil-compatible:1.0" xmlns:xlink="http://www.w3.org/1999/xlink" xmlns:anim="urn:oasis:names:tc:opendocument:xmlns:animation:1.0" xmlns:dc="http://purl.org/dc/elements/1.1/" xmlns:presentation="urn:oasis:names:tc:opendocument:xmlns:presentation:1.0" xmlns:officeooo="http://openoffice.org/2009/office" office:version="1.2">
  <office:meta>
    <dc:title>PowerPoint Presentation</dc:title>
    <meta:editing-cycles>446</meta:editing-cycles>
    <meta:creation-date>2021-03-09T15:02:00</meta:creation-date>
    <dc:date>2021-03-22T00:29:40.934000000</dc:date>
    <meta:editing-duration>PT13M22S</meta:editing-duration>
    <meta:generator>LibreOffice/6.3.3.2$Windows_X86_64 LibreOffice_project/a64200df03143b798afd1ec74a12ab50359878ed</meta:generator>
    <meta:document-statistic meta:object-count="147"/>
    <meta:user-defined meta:name="AppVersion">14.0000</meta:user-defined>
    <meta:user-defined meta:name="HiddenSlides" meta:value-type="float">0</meta:user-defined>
    <meta:user-defined meta:name="HyperlinksChanged" meta:value-type="boolean">false</meta:user-defined>
    <meta:user-defined meta:name="KSOProductBuildVer">2052-11.1.0.10314</meta:user-defined>
    <meta:user-defined meta:name="LinksUpToDate" meta:value-type="boolean">false</meta:user-defined>
    <meta:user-defined meta:name="MMClips" meta:value-type="float">0</meta:user-defined>
    <meta:user-defined meta:name="Notes" meta:value-type="float">0</meta:user-defined>
    <meta:user-defined meta:name="PresentationFormat" meta:value-type="string">Widescreen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16</meta:user-defined>
    <meta:template xlink:type="simple" xlink:actuate="onRequest" xlink:title="office theme" xlink:href=""/>
  </office:meta>
</office:document-meta>
</file>

<file path=settings.xml><?xml version="1.0" encoding="utf-8"?>
<office:document-settings xmlns:office="urn:oasis:names:tc:opendocument:xmlns:office:1.0" xmlns:ooo="http://openoffice.org/2004/office" xmlns:officeooo="http://openoffice.org/2009/office" xmlns:smil="urn:oasis:names:tc:opendocument:xmlns:smil-compatible:1.0" xmlns:xlink="http://www.w3.org/1999/xlink" xmlns:config="urn:oasis:names:tc:opendocument:xmlns:config:1.0" xmlns:presentation="urn:oasis:names:tc:opendocument:xmlns:presentation:1.0" xmlns:anim="urn:oasis:names:tc:opendocument:xmlns:animation:1.0" office:version="1.2">
  <office:settings>
    <config:config-item-set config:name="ooo:view-settings">
      <config:config-item config:name="VisibleAreaTop" config:type="int">428</config:config-item>
      <config:config-item config:name="VisibleAreaLeft" config:type="int">-504</config:config-item>
      <config:config-item config:name="VisibleAreaWidth" config:type="int">35076</config:config-item>
      <config:config-item config:name="VisibleAreaHeight" config:type="int">20965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4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428</config:config-item>
          <config:config-item config:name="VisibleAreaLeft" config:type="int">-504</config:config-item>
          <config:config-item config:name="VisibleAreaWidth" config:type="int">35077</config:config-item>
          <config:config-item config:name="VisibleAreaHeight" config:type="int">20966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NPIDE5BA4 (HP LaserJet M15w) (Copy 1)</config:config-item>
      <config:config-item config:name="PrinterPaperFromSetup" config:type="boolean">false</config:config-item>
      <config:config-item config:name="PrinterSetup" config:type="base64Binary">ijL+/05QSURFNUJBNCAoSFAgTGFzZXJKZXQgTTE1dykgKENvcHkgMSkAAAAAAAAAAAAAAAAAAAAAAAAAAAAAAAAAAAAAAAAAAAAAAAAAAAAAAAAAAAAAAAAAAAAAAAAAAAAAAAAAAAAAAAAAAAAAAAAAAAAAAAAAAAAAAAAAAAAAAAAASFAgTGFzZXJKZXQgTTE0LU0xNyBQQ0xtLVMAAAAAAAAWAAEApjEAAAAAAQAEAAhSAAAEdAAAM1ROVwAAAAAKAE4AUABJAEQARQA1AEIAQQA0ACAAKABIAFAAIABMAGEAcwBlAHIASgBlAHQAIABNADEANQB3ACkAIAAoAAAAAAABBAMG3ADAMEO/AQIBAAkAmgs0CGQAAQACAVgCAQACAFgCAwABAEEANAAAAAAAAAAAAAAAAAAAAAAAAAAAAAAAAAAAAAAAAAAAAAAAAAAAAAAAAAAAAAAAAAAAAAAAAAAAAAAAAAAAAAAAAAAAAAAAAAAAAAEAAAAAAAAAAQAAAAIAAAABAQAA/////0dJUzQAAAAAAAAAAAAAAABESU5VIgCYA/QFzCqQaIi8AAAAAAAAAAAAAAAAAAAAAAAAAAAAAAAAAAAAACIAAAABAAAAAQAAAAAAAAAAAAAAAAAAAAAAAAAAAAAAAAAAAAAAAAAAAAAAAQAAAAIAAAAAAAY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mAMAAFNNVEoAAAAAEACIA3sAQQBDADcANQA5ADYAOAA3AC0ARAA1ADgAQQAtADQANgBkADAALQBCADUAQQBCAC0ANgAwAEEARABEADEANwAxAEYARgBEADIAfQAAAElucHV0QmluADE5AFJFU0RMTABVbmlyZXNETEwATG9jYWxlAENoaW5lc2VfUFJDAFY0RHJpdmVyAFY0AFN0cmluZ3NDbHVzdGVyMABJRFNfUFNfU05BUFBIT1RPUwBTdHJpbmdzQ2x1c3RlcjEASURTX0FCT1VUX0hQX0NPUFlSSUdIVDEASFBJbmtEcml2ZXJUeXBlAEhQU3RhbmRhcmRJbmtEcml2ZXIARGV2aWNlTGFuZ3VhZ2UAUENMbVMATW9kZWxOYW1lAFN0YXJzAEhQQm9va2xldEd1dHRlcgA4NjM2AEhQRmVlZFR5cGUASFBDRmVlZABNYW51YWxEdXBsZXgATWFudWFsAERQQwBGTEFURU9OTFkAUUYAODAAQ29sb3JNb2RlAE9mZgBKb2JQYWdlT3JkZXIAU3RhbmRhcmQAVXNlclJlc29sdXRpb24ATm9ybWFsAERvY3VtZW50TlVwADEARG9jdW1lbnRCaW5kaW5nAE5vbmUAUHJlc2VudGF0aW9uRGlyZWN0aW9uAFJpZ2h0Qm90dG9tAER1cGxleABWRVJUSUNBTABCaWdEYXRhAE9OAFBhcGVyU2l6ZQBBNABPcmllbnRhdGlvbgBQT1JUUkFJVABSZXNvbHV0aW9uADYwMHg2MDAATWVkaWFUeXBlAFVOU1BFQ0lGSUVEAE5VcEJvcmRlcnMAT2ZmAEhQUHJpbnRPbkJvdGhTaWRlc01hbnVhbGx5AE9OAF9HZW5lcmFsRXZlcnlkYXkATWVkaWFUeXBlAF9lbnZlbG9wZV80OABNZWRpYVR5cGUAX2xhYmVscwBNZWRpYVR5cGUAX0ZhY3RvcnlEZWZhdWx0cwBNZWRpYVR5cGUAUFNfRUNPU01BUlRfU0VUVElOR1MATWVkaWFUeXBlAENvbGxhdGUAT04AAAAAAAAAAAAAAAAAAAAAAAAAAAAAAAAAAAAAAAAAAAAAAAAAAAAAAAAAAAAAAAAAAAAAAAAAAAAAAAAAAAAAAAAAAAAAAAAAAAAAAAAAAAAAAAAAAAAAAAAAAAAAAAAAAAAAAAAAAAAAAAAAAAAAAAAAAAAAAAAAAAAAAAAAAADMKgAAVjRETQEAAAAAAAAAfvBI6BwAAACUDgAAPgAAAIeWdayK1dBGtatgrdFx/9J4DgAA/AMAAAQAAACAAAAAAAAAAAAAAAABAAAABAAAAA4AAACAAAAAAQAAAAQAAAAYAAAAhAAAAAEAAAAEAAAAJgAAAIgAAAABAAAABAAAAEQAAACMAAAAAQAAAAQAAABkAAAAkAAAAAMAAAB+AAAAjAAAAJQAAAABAAAABAAAALQAAAAUAQAAAQAAAAQAAADmAAAAGAEAAAMAAAB+AAAAGgEAABwBAAADAAAAfgAAAEIBAACcAQAAAwAAAH4AAABoAQAAHAIAAAEAAAAEAAAAjgEAAJwCAAABAAAABAAAAL4BAACgAgAAAwAAAH4AAADwAQAApAIAAAMAAAB+AAAAFgIAACQDAAADAAAAfgAAADoCAACkAwAAAQAAAAQAAABkAgAAJAQAAAEAAAAEAAAAmAIAACgEAAADAAAAfgAAAM4CAAAsBAAAAwAAAH4AAAD4AgAArAQAAAMAAAB+AAAAIAMAACwFAAABAAAABAAAAFQDAACsBQAAAQAAAAQAAACSAwAAsAUAAAMAAAB+AAAA0gMAALQFAAADAAAAfgAAAAYEAAA0BgAAAwAAAH4AAAA4BAAAtAYAAAMAAAAAAQAAdgQAADQHAAADAAAAfgAAAKAEAAA0CAAAAQAAAAQAAADUBAAAtAgAAAEAAAAEAAAAEgUAALgIAAADAAAAfgAAAFIFAAC8CAAAAwAAAH4AAACGBQAAPAkAAAMAAAB+AAAAuAUAALwJAAADAAAAAAEAAPYFAAA8CgAAAwAAAAABAAAgBgAAPAsAAAEAAAAEAAAAQAYAADwMAAABAAAABAAAAGoGAABADAAAAQAAAAQAAACWBgAARAwAAAEAAAAEAAAAsgYAAEgMAAADAAAAAAIAANAGAABMDAAAAQAAAAQAAAD2BgAATA4AAAEAAAAEAAAAOgcAAFAOAAABAAAABAAAAIAHAABUDgAAAwAAAAACAAC0BwAAWA4AAAEAAAAEAAAA4gcAAFgQAAABAAAABAAAABYIAABcEAAAAwAAABIAAABECAAAYBAAAAMAAAAAAQAAcggAAHQQAAABAAAABAAAAKAIAAB0EQAAAQAAAAQAAADSCAAAeBEAAAEAAAAEAAAA/ggAAHwRAAABAAAABAAAAC4JAACAEQAAAwAAADAIAABoCQAAhBEAAAEAAAAEAAAAmAkAALQZAAABAAAABAAAANIJAAC4GQAAAwAAAIAAAAAOCgAAvBkAAAMAAACAAAAAHgoAADwaAAADAAAAGgAAADAKAAC8GgAAAwAAAAABAAA4CgAA2BoAAAMAAABAAAAASgoAANgbAAADAAAAIAAAAGQKAAAYHAAAYgBBAHIAcgBhAHkAAABaAG8AbwBtAAAAUABvAHMAdABlAHIAAABOAFUAcABCAG8AcgBkAGUAcgBXAGkAZAB0AGgAAABOAFUAcABCAG8AcgBkAGUAcgBMAGUAbgBnAHQAaAAAAE4AVQBwAEIAbwByAGQAZQByAEQAYQBzAGgATABlAG4AZwB0AGgAAABGAHIAbwBuAHQAQwBvAHYAZQByAE0AZQBkAGkAYQBTAGkAegBlAAAARgByAG8AbgB0AEMAbwB2AGUAcgBNAGUAZABpAGEAUwBpAHoAZQBXAGkAZAB0AGgAAABGAHIAbwBuAHQAQwBvAHYAZQByAE0AZQBkAGkAYQBTAGkAegBlAEgAZQBpAGcAaAB0AAAARgByAG8AbgB0AEMAbwB2AGUAcgBNAGUAZABpAGEAVAB5AHAAZQAAAEYAcgBvAG4AdABDAG8AdgBlAHIASQBuAHAAdQB0AEIAaQBuAAAAQgBhAGMAawBDAG8AdgBlAHIATQBlAGQAaQBhAFMAaQB6AGUAAABCAGEAYwBrAEMAbwB2AGUAcgBNAGUAZABpAGEAUwBpAHoAZQBXAGkAZAB0AGgAAABCAGEAYwBrAEMAbwB2AGUAcgBNAGUAZABpAGEAUwBpAHoAZQBIAGUAaQBnAGgAdAAAAEIAYQBjAGsAQwBvAHYAZQByAE0AZQBkAGkAYQBUAHkAcABlAAAAQgBhAGMAawBDAG8AdgBlAHIASQBuAHAAdQB0AEIAaQBuAAAASQBuAHQAZQByAGwAZQBhAHYAZQBzAE0AZQBkAGkAYQBTAGkAegBlAAAASQBuAHQAZQByAGwAZQBhAHYAZQBzAE0AZQBkAGkAYQBTAGkAegBlAFcAaQBkAHQAaAAAAEkAbgB0AGUAcgBsAGUAYQB2AGUAcwBNAGUAZABpAGEAUwBpAHoAZQBIAGUAaQBnAGgAdAAAAEkAbgB0AGUAcgBsAGUAYQB2AGUAcwBNAGUAZABpAGEAVAB5AHAAZQAAAEkAbgB0AGUAcgBsAGUAYQB2AGUAcwBJAG4AcAB1AHQAQgBpAG4AAABJAG4AcwBlAHIAdABFAG0AcAB0AHkAUABhAGcAZQBzAE0AZQBkAGkAYQBTAGkAegBlAAAASQBuAHMAZQByAHQARQBtAHAAdAB5AFAAYQBnAGUAcwBNAGUAZABpAGEAUwBpAHoAZQBXAGkAZAB0AGgAAABJAG4AcwBlAHIAdABFAG0AcAB0AHkAUABhAGcAZQBzAE0AZQBkAGkAYQBTAGkAegBlAEgAZQBpAGcAaAB0AAAASQBuAHMAZQByAHQARQBtAHAAdAB5AFAAYQBnAGUAcwBNAGUAZABpAGEAVAB5AHAAZQAAAEkAbgBzAGUAcgB0AEUAbQBwAHQAeQBQAGEAZwBlAHMASQBuAHAAdQB0AEIAaQBuAAAASQBuAHMAZQByAHQARQBtAHAAdAB5AFAAYQBnAGUAcwBFAHgAYwBlAHAAdABpAG8AbgBVAHMAYQBnAGUAAABJAG4AcwBlAHIAdABFAG0AcAB0AHkAUABhAGcAZQBzAEwAaQBzAHQAAABJAG4AcwBlAHIAdABQAHIAaQBuAHQAUABhAGcAZQBzAE0AZQBkAGkAYQBTAGkAegBlAAAASQBuAHMAZQByAHQAUAByAGkAbgB0AFAAYQBnAGUAcwBNAGUAZABpAGEAUwBpAHoAZQBXAGkAZAB0AGgAAABJAG4AcwBlAHIAdABQAHIAaQBuAHQAUABhAGcAZQBzAE0AZQBkAGkAYQBTAGkAegBlAEgAZQBpAGcAaAB0AAAASQBuAHMAZQByAHQAUAByAGkAbgB0AFAAYQBnAGUAcwBNAGUAZABpAGEAVAB5AHAAZQAAAEkAbgBzAGUAcgB0AFAAcgBpAG4AdABQAGEAZwBlAHMASQBuAHAAdQB0AEIAaQBuAAAASQBuAHMAZQByAHQAUAByAGkAbgB0AFAAYQBnAGUAcwBFAHgAYwBlAHAAdABpAG8AbgBVAHMAYQBnAGUAAABJAG4AcwBlAHIAdABQAHIAaQBuAHQAUABhAGcAZQBzAEwAaQBzAHQAAABUAGEAcgBnAGUAdABNAGUAZABpAGEAUwBpAHoAZQAAAFQAYQByAGcAZQB0AE0AZQBkAGkAYQBTAGkAegBlAFcAaQBkAHQAaAAAAFQAYQByAGcAZQB0AE0AZQBkAGkAYQBTAGkAegBlAEgAZQBpAGcAaAB0AAAAQgBpAG4AZABpAG4AZwBHAHUAdAB0AGUAcgAAAFMAaQBnAG4AYQB0AHUAcgBlAFAAYQBnAGUAcwAAAFAAYQBnAGUAVwBhAHQAZQByAG0AYQByAGsATgBhAG0AZQBIAAAAUABhAGcAZQBXAGEAdABlAHIAbQBhAHIAawBQAGwAYQBjAGUAbQBlAG4AdABPAGYAZgBzAGUAdABXAGkAZAB0AGgAAABQAGEAZwBlAFcAYQB0AGUAcgBtAGEAcgBrAFAAbABhAGMAZQBtAGUAbgB0AE8AZgBmAHMAZQB0AEgAZQBpAGcAaAB0AAAAUABhAGcAZQBXAGEAdABlAHIAbQBhAHIAawBUAHIAYQBuAHMAcABhAHIAZQBuAGMAeQAAAFAAYQBnAGUAVwBhAHQAZQByAG0AYQByAGsAVABlAHgAdABUAGUAeAB0AEgAAABQAGEAZwBlAFcAYQB0AGUAcgBtAGEAcgBrAFQAZQB4AHQARgBvAG4AdABTAGkAegBlAAAAUABhAGcAZQBXAGEAdABlAHIAbQBhAHIAawBUAGUAeAB0AEEAbgBnAGwAZQAAAFAAYQBnAGUAVwBhAHQAZQByAG0AYQByAGsAVABlAHgAdABDAG8AbABvAHIAAABQAGEAZwBlAFcAYQB0AGUAcgBtAGEAcgBrAFQAZQB4AHQARgBvAG4AdABIAAAAUABhAGcAZQBXAGEAdABlAHIAbQBhAHIAawBUAGUAeAB0AE8AdQB0AGwAaQBuAGUAAABQAGEAZwBlAFcAYQB0AGUAcgBtAGEAcgBrAFQAZQB4AHQAQgBvAGwAZAAAAFAAYQBnAGUAVwBhAHQAZQByAG0AYQByAGsAVABlAHgAdABJAHQAYQBsAGkAYwAAAFAAYQBnAGUAVwBhAHQAZQByAG0AYQByAGsAVABlAHgAdABSAGkAZwBoAHQAVABvAEwAZQBmAHQAAABQAGEAZwBlAFcAYQB0AGUAcgBtAGEAcgBrAEkAbQBhAGcAZQBGAGkAbABlAEgAAABQAGEAZwBlAFcAYQB0AGUAcgBtAGEAcgBrAEkAbQBhAGcAZQBTAGMAYQBsAGUAVwBpAGQAdABoAAAAUABhAGcAZQBXAGEAdABlAHIAbQBhAHIAawBJAG0AYQBnAGUAUwBjAGEAbABlAEgAZQBpAGcAaAB0AAAASgBvAGIATgBhAG0AZQAAAFUAcwBlAHIATgBhAG0AZQAAAFAASQBOAAAAUABhAHMAcwB3AG8AcgBkAAAAUwBoAG8AcgB0AGMAdQB0AE4AYQBtAGUAAABEAHUAcABsAGUAeABNAG8AZABlAAAAAAAAAAAAAAAAAAAAAAAAAAAAAAAAAAAAAAAAAAAAAAAAAAAAAAAAAAAAAAAAAAAAAAAAAAAAAAAAAAAAAAAAAAAAAAAAAAAAAAAAAAAAAAAAAAAAAAAAAAAAAAAAAAAAAAAAAAAAAAAAAAAAAAAAAAAAAAAAAAAAAAAAAAAAAAAAAGQAAAABAAAAAAAAAAAAAAAAAAAAbgBzADAAMAAwADAAOgBVAHMAZQBQAGEAZwBlAE0AZQBkAGkAYQBTAGkAegBlAAAAAAAAAAAAAAAAAAAAAAAAAAAAAAAAAAAAAAAAAAAAAAAAAAAAAAAAAAAAAAAAAAAAAAAAAAAAAAAAAAAAAAAAAAAAAAAAAAAAAAAAAAAAAAAAAAAAAAAAAHAAcwBrADoAUABsAGEAaQBuAAAAAAAAAAAAAAAAAAAAAAAAAAAAAAAAAAAAAAAAAAAAAAAAAAAAAAAAAAAAAAAAAAAAAAAAAAAAAAAAAAAAAAAAAAAAAAAAAAAAAAAAAAAAAAAAAAAAAAAAAAAAAAAAAAAAAAAAAAAAAAAAAAAAcABzAGsAOgBBAHUAdABvAFMAZQBsAGUAYwB0AAAAAAAAAAAAAAAAAAAAAAAAAAAAAAAAAAAAAAAAAAAAAAAAAAAAAAAAAAAAAAAAAAAAAAAAAAAAAAAAAAAAAAAAAAAAAAAAAAAAAAAAAAAAAAAAAAAAAAAAAAAAAAAAAAAAAABuAHMAMAAwADAAMAA6AFUAcwBlAFAAYQBnAGUATQBlAGQAaQBhAFMAaQB6AGUAAAAAAAAAAAAAAAAAAAAAAAAAAAAAAAAAAAAAAAAAAAAAAAAAAAAAAAAAAAAAAAAAAAAAAAAAAAAAAAAAAAAAAAAAAAAAAAAAAAAAAAAAAAAAAAAAAAAAAAAAcABzAGsAOgBQAGwAYQBpAG4AAAAAAAAAAAAAAAAAAAAAAAAAAAAAAAAAAAAAAAAAAAAAAAAAAAAAAAAAAAAAAAAAAAAAAAAAAAAAAAAAAAAAAAAAAAAAAAAAAAAAAAAAAAAAAAAAAAAAAAAAAAAAAAAAAAAAAAAAAAAAAAAAAABwAHMAawA6AEEAdQB0AG8AUwBlAGwAZQBjAHQAAAAAAAAAAAAAAAAAAAAAAAAAAAAAAAAAAAAAAAAAAAAAAAAAAAAAAAAAAAAAAAAAAAAAAAAAAAAAAAAAAAAAAAAAAAAAAAAAAAAAAAAAAAAAAAAAAAAAAAAAAAAAAAAAAAAAAG4AcwAwADAAMAAwADoAVQBzAGUAUABhAGcAZQBNAGUAZABpAGEAUwBpAHoAZQAAAAAAAAAAAAAAAAAAAAAAAAAAAAAAAAAAAAAAAAAAAAAAAAAAAAAAAAAAAAAAAAAAAAAAAAAAAAAAAAAAAAAAAAAAAAAAAAAAAAAAAAAAAAAAAAAAAAAAAABwAHMAawA6AFAAbABhAGkAbgAAAAAAAAAAAAAAAAAAAAAAAAAAAAAAAAAAAAAAAAAAAAAAAAAAAAAAAAAAAAAAAAAAAAAAAAAAAAAAAAAAAAAAAAAAAAAAAAAAAAAAAAAAAAAAAAAAAAAAAAAAAAAAAAAAAAAAAAAAAAAAAAAAAHAAcwBrADoAQQB1AHQAbwBTAGUAbABlAGMAdAAAAAAAAAAAAAAAAAAAAAAAAAAAAAAAAAAAAAAAAAAAAAAAAAAAAAAAAAAAAAAAAAAAAAAAAAAAAAAAAAAAAAAAAAAAAAAAAAAAAAAAAAAAAAAAAAAAAAAAAAAAAAAAAAAAAAAAbgBzADAAMAAwADAAOgBVAHMAZQBQAGEAZwBlAE0AZQBkAGkAYQBTAGkAegBlAAAAAAAAAAAAAAAAAAAAAAAAAAAAAAAAAAAAAAAAAAAAAAAAAAAAAAAAAAAAAAAAAAAAAAAAAAAAAAAAAAAAAAAAAAAAAAAAAAAAAAAAAAAAAAAAAAAAAAAAAHAAcwBrADoAQQB1AHQAbwBTAGUAbABlAGMAdAAAAAAAAAAAAAAAAAAAAAAAAAAAAAAAAAAAAAAAAAAAAAAAAAAAAAAAAAAAAAAAAAAAAAAAAAAAAAAAAAAAAAAAAAAAAAAAAAAAAAAAAAAAAAAAAAAAAAAAAAAAAAAAAAAAAAAAcABzAGsAOgBBAHUAdABvAFMAZQBsAGUAYwB0AAAAAAAAAAAAAAAAAAAAAAAAAAAAAAAAAAAAAAAAAAAAAAAAAAAAAAAAAAAAAAAAAAAAAAAAAAAAAAAAAAAAAAAAAAAAAAAAAAAAAAAAAAAAAAAAAAAAAAAAAAAAAAAAAAAAAABuAHMAMAAwADAAMAA6AFMAcABlAGMAaQBmAGkAZQBkAFAAYQBnAGUAc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uAHMAMAAwADAAMAA6AFUAcwBlAFAAYQBnAGUATQBlAGQAaQBhAFMAaQB6AGUAAAAAAAAAAAAAAAAAAAAAAAAAAAAAAAAAAAAAAAAAAAAAAAAAAAAAAAAAAAAAAAAAAAAAAAAAAAAAAAAAAAAAAAAAAAAAAAAAAAAAAAAAAAAAAAAAAAAAAAAAcABzAGsAOgBBAHUAdABvAFMAZQBsAGUAYwB0AAAAAAAAAAAAAAAAAAAAAAAAAAAAAAAAAAAAAAAAAAAAAAAAAAAAAAAAAAAAAAAAAAAAAAAAAAAAAAAAAAAAAAAAAAAAAAAAAAAAAAAAAAAAAAAAAAAAAAAAAAAAAAAAAAAAAABwAHMAawA6AEEAdQB0AG8AUwBlAGwAZQBjAHQAAAAAAAAAAAAAAAAAAAAAAAAAAAAAAAAAAAAAAAAAAAAAAAAAAAAAAAAAAAAAAAAAAAAAAAAAAAAAAAAAAAAAAAAAAAAAAAAAAAAAAAAAAAAAAAAAAAAAAAAAAAAAAAAAAAAAAG4AcwAwADAAMAAwADoAUwBwAGUAYwBpAGYAaQBlAGQAUABhAGcAZQB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IAAAAwADAANgAx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AAAAAAAAARgBGAEYARgAwADAAMAAwAAAAAAAwADAANgAx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AAMAA0AD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AAAAG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fAEcAZQBuAGUAcgBhAGwARQB2AGUAcgB5AGQAYQB5AAAAAAAAAAAAAAAAAAAAAAAAAAAAAAAAAAAAAAAAAAAATQBhAG4AdQBhAGwAAAAAAAAAAAAAAAAAAAAAAAAAAAASAENPTVBBVF9EVVBMRVhfTU9ERRQARHVwbGV4TW9kZTo6TG9uZ0VkZ2U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font-face-decls>
    <style:font-face style:name="Calibri" svg:font-family="Calibri"/>
    <style:font-face style:name="Calibri Light1" svg:font-family="'Calibri Light'"/>
    <style:font-face style:name="Times New Roman" svg:font-family="'Times New Roman'"/>
    <style:font-face style:name="Arial1" svg:font-family="Arial" style:font-pitch="variable"/>
    <style:font-face style:name="Calibri2" svg:font-family="Calibri" style:font-pitch="variable"/>
    <style:font-face style:name="Calibri Light" svg:font-family="'Calibri Light'" style:font-pitch="variable"/>
    <style:font-face style:name="Liberation Sans1" svg:font-family="'Liberation Sans'" style:font-pitch="variable"/>
    <style:font-face style:name="Microsoft YaHei1" svg:font-family="'Microsoft YaHei'" style:font-pitch="variable"/>
    <style:font-face style:name="Calibri1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Arial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  <style:font-face style:name="微软雅黑" svg:font-family="微软雅黑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Ari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Title_20_Slide-background" style:display-name="Title Slide-background" style:family="presentation">
      <style:graphic-properties draw:stroke="none" draw:fill="solid" draw:fill-color="#ffffff"/>
      <style:text-properties style:letter-kerning="true"/>
    </style:style>
    <style:style style:name="Title_20_Slide-backgroundobjects" style:display-name="Title Slide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Slide-notes" style:display-name="Title Slide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Slide-outline1" style:display-name="Title Slide-outline1" style:family="presentation">
      <style:graphic-properties draw:stroke="none" draw:fill="none" draw:auto-grow-height="false" draw:fit-to-size="shrink-to-fit" style:shrink-to-fit="true">
        <text:list-style style:name="Title_20_Slide-outline1" style:display-name="Title Slide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Title_20_Slide-outline2" style:display-name="Title Slide-outline2" style:family="presentation" style:parent-style-name="Title_20_Slide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itle_20_Slide-outline3" style:display-name="Title Slide-outline3" style:family="presentation" style:parent-style-name="Title_20_Slide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Slide-outline4" style:display-name="Title Slide-outline4" style:family="presentation" style:parent-style-name="Title_20_Slide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Slide-outline5" style:display-name="Title Slide-outline5" style:family="presentation" style:parent-style-name="Title_20_Slide-outline4">
      <style:paragraph-properties fo:margin-top="0.1cm" fo:margin-bottom="0cm"/>
      <style:text-properties fo:font-size="20pt" style:font-size-asian="20pt" style:font-size-complex="20pt"/>
    </style:style>
    <style:style style:name="Title_20_Slide-outline6" style:display-name="Title Slide-outline6" style:family="presentation" style:parent-style-name="Title_20_Slide-outline5">
      <style:paragraph-properties fo:margin-top="0.1cm" fo:margin-bottom="0cm"/>
      <style:text-properties fo:font-size="20pt" style:font-size-asian="20pt" style:font-size-complex="20pt"/>
    </style:style>
    <style:style style:name="Title_20_Slide-outline7" style:display-name="Title Slide-outline7" style:family="presentation" style:parent-style-name="Title_20_Slide-outline6">
      <style:paragraph-properties fo:margin-top="0.1cm" fo:margin-bottom="0cm"/>
      <style:text-properties fo:font-size="20pt" style:font-size-asian="20pt" style:font-size-complex="20pt"/>
    </style:style>
    <style:style style:name="Title_20_Slide-outline8" style:display-name="Title Slide-outline8" style:family="presentation" style:parent-style-name="Title_20_Slide-outline7">
      <style:paragraph-properties fo:margin-top="0.1cm" fo:margin-bottom="0cm"/>
      <style:text-properties fo:font-size="20pt" style:font-size-asian="20pt" style:font-size-complex="20pt"/>
    </style:style>
    <style:style style:name="Title_20_Slide-outline9" style:display-name="Title Slide-outline9" style:family="presentation" style:parent-style-name="Title_20_Slide-outline8">
      <style:paragraph-properties fo:margin-top="0.1cm" fo:margin-bottom="0cm"/>
      <style:text-properties fo:font-size="20pt" style:font-size-asian="20pt" style:font-size-complex="20pt"/>
    </style:style>
    <style:style style:name="Title_20_Slide-subtitle" style:display-name="Title Slide-subtitle" style:family="presentation">
      <style:graphic-properties draw:stroke="none" draw:fill="none" draw:textarea-vertical-align="middle">
        <text:list-style style:name="Title_20_Slide-subtitle" style:display-name="Title Slide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Slide-title" style:display-name="Title Slide-title" style:family="presentation">
      <style:graphic-properties draw:stroke="none" draw:fill="none" draw:textarea-vertical-align="middle">
        <text:list-style style:name="Title_20_Slide-title" style:display-name="Title Slide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Title_20_and_20_Content-background" style:display-name="Title and Content-background" style:family="presentation">
      <style:graphic-properties draw:stroke="none" draw:fill="solid" draw:fill-color="#ffffff"/>
      <style:text-properties style:letter-kerning="true"/>
    </style:style>
    <style:style style:name="Title_20_and_20_Content-backgroundobjects" style:display-name="Title and Conten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and_20_Content-notes" style:display-name="Title and Conten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and_20_Content-outline1" style:display-name="Title and Content-outline1" style:family="presentation">
      <style:graphic-properties draw:stroke="none" draw:fill="none" draw:auto-grow-height="false" draw:fit-to-size="shrink-to-fit" style:shrink-to-fit="true">
        <text:list-style style:name="Title_20_and_20_Content-outline1" style:display-name="Title and Conten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Title_20_and_20_Content-outline2" style:display-name="Title and Content-outline2" style:family="presentation" style:parent-style-name="Title_20_and_20_Content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itle_20_and_20_Content-outline3" style:display-name="Title and Content-outline3" style:family="presentation" style:parent-style-name="Title_20_and_20_Content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and_20_Content-outline4" style:display-name="Title and Content-outline4" style:family="presentation" style:parent-style-name="Title_20_and_20_Content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and_20_Content-outline5" style:display-name="Title and Content-outline5" style:family="presentation" style:parent-style-name="Title_20_and_20_Content-outline4">
      <style:paragraph-properties fo:margin-top="0.1cm" fo:margin-bottom="0cm"/>
      <style:text-properties fo:font-size="20pt" style:font-size-asian="20pt" style:font-size-complex="20pt"/>
    </style:style>
    <style:style style:name="Title_20_and_20_Content-outline6" style:display-name="Title and Content-outline6" style:family="presentation" style:parent-style-name="Title_20_and_20_Content-outline5">
      <style:paragraph-properties fo:margin-top="0.1cm" fo:margin-bottom="0cm"/>
      <style:text-properties fo:font-size="20pt" style:font-size-asian="20pt" style:font-size-complex="20pt"/>
    </style:style>
    <style:style style:name="Title_20_and_20_Content-outline7" style:display-name="Title and Content-outline7" style:family="presentation" style:parent-style-name="Title_20_and_20_Content-outline6">
      <style:paragraph-properties fo:margin-top="0.1cm" fo:margin-bottom="0cm"/>
      <style:text-properties fo:font-size="20pt" style:font-size-asian="20pt" style:font-size-complex="20pt"/>
    </style:style>
    <style:style style:name="Title_20_and_20_Content-outline8" style:display-name="Title and Content-outline8" style:family="presentation" style:parent-style-name="Title_20_and_20_Content-outline7">
      <style:paragraph-properties fo:margin-top="0.1cm" fo:margin-bottom="0cm"/>
      <style:text-properties fo:font-size="20pt" style:font-size-asian="20pt" style:font-size-complex="20pt"/>
    </style:style>
    <style:style style:name="Title_20_and_20_Content-outline9" style:display-name="Title and Content-outline9" style:family="presentation" style:parent-style-name="Title_20_and_20_Content-outline8">
      <style:paragraph-properties fo:margin-top="0.1cm" fo:margin-bottom="0cm"/>
      <style:text-properties fo:font-size="20pt" style:font-size-asian="20pt" style:font-size-complex="20pt"/>
    </style:style>
    <style:style style:name="Title_20_and_20_Content-subtitle" style:display-name="Title and Content-subtitle" style:family="presentation">
      <style:graphic-properties draw:stroke="none" draw:fill="none" draw:textarea-vertical-align="middle">
        <text:list-style style:name="Title_20_and_20_Content-subtitle" style:display-name="Title and Conten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and_20_Content-title" style:display-name="Title and Content-title" style:family="presentation">
      <style:graphic-properties draw:stroke="none" draw:fill="none" draw:textarea-vertical-align="middle">
        <text:list-style style:name="Title_20_and_20_Content-title" style:display-name="Title and Conten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Title_20_Only-background" style:display-name="Title Only-background" style:family="presentation">
      <style:graphic-properties draw:stroke="none" draw:fill="solid" draw:fill-color="#ffffff"/>
      <style:text-properties style:letter-kerning="true"/>
    </style:style>
    <style:style style:name="Title_20_Only-backgroundobjects" style:display-name="Title Onl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Only-notes" style:display-name="Title Only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Only-outline1" style:display-name="Title Only-outline1" style:family="presentation">
      <style:graphic-properties draw:stroke="none" draw:fill="none" draw:auto-grow-height="false" draw:fit-to-size="shrink-to-fit" style:shrink-to-fit="true">
        <text:list-style style:name="Title_20_Only-outline1" style:display-name="Title Onl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Title_20_Only-outline2" style:display-name="Title Only-outline2" style:family="presentation" style:parent-style-name="Title_20_Only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itle_20_Only-outline3" style:display-name="Title Only-outline3" style:family="presentation" style:parent-style-name="Title_20_Only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Only-outline4" style:display-name="Title Only-outline4" style:family="presentation" style:parent-style-name="Title_20_Only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itle_20_Only-outline5" style:display-name="Title Only-outline5" style:family="presentation" style:parent-style-name="Title_20_Only-outline4">
      <style:paragraph-properties fo:margin-top="0.1cm" fo:margin-bottom="0cm"/>
      <style:text-properties fo:font-size="20pt" style:font-size-asian="20pt" style:font-size-complex="20pt"/>
    </style:style>
    <style:style style:name="Title_20_Only-outline6" style:display-name="Title Only-outline6" style:family="presentation" style:parent-style-name="Title_20_Only-outline5">
      <style:paragraph-properties fo:margin-top="0.1cm" fo:margin-bottom="0cm"/>
      <style:text-properties fo:font-size="20pt" style:font-size-asian="20pt" style:font-size-complex="20pt"/>
    </style:style>
    <style:style style:name="Title_20_Only-outline7" style:display-name="Title Only-outline7" style:family="presentation" style:parent-style-name="Title_20_Only-outline6">
      <style:paragraph-properties fo:margin-top="0.1cm" fo:margin-bottom="0cm"/>
      <style:text-properties fo:font-size="20pt" style:font-size-asian="20pt" style:font-size-complex="20pt"/>
    </style:style>
    <style:style style:name="Title_20_Only-outline8" style:display-name="Title Only-outline8" style:family="presentation" style:parent-style-name="Title_20_Only-outline7">
      <style:paragraph-properties fo:margin-top="0.1cm" fo:margin-bottom="0cm"/>
      <style:text-properties fo:font-size="20pt" style:font-size-asian="20pt" style:font-size-complex="20pt"/>
    </style:style>
    <style:style style:name="Title_20_Only-outline9" style:display-name="Title Only-outline9" style:family="presentation" style:parent-style-name="Title_20_Only-outline8">
      <style:paragraph-properties fo:margin-top="0.1cm" fo:margin-bottom="0cm"/>
      <style:text-properties fo:font-size="20pt" style:font-size-asian="20pt" style:font-size-complex="20pt"/>
    </style:style>
    <style:style style:name="Title_20_Only-subtitle" style:display-name="Title Only-subtitle" style:family="presentation">
      <style:graphic-properties draw:stroke="none" draw:fill="none" draw:textarea-vertical-align="middle">
        <text:list-style style:name="Title_20_Only-subtitle" style:display-name="Title Onl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title" style:display-name="Title Only-title" style:family="presentation">
      <style:graphic-properties draw:stroke="none" draw:fill="none" draw:textarea-vertical-align="middle">
        <text:list-style style:name="Title_20_Only-title" style:display-name="Title Onl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Section_20_Header-background" style:display-name="Section Header-background" style:family="presentation">
      <style:graphic-properties draw:stroke="none" draw:fill="solid" draw:fill-color="#ffffff"/>
      <style:text-properties style:letter-kerning="true"/>
    </style:style>
    <style:style style:name="Section_20_Header-backgroundobjects" style:display-name="Section Head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ection_20_Header-notes" style:display-name="Section Head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ection_20_Header-outline1" style:display-name="Section Header-outline1" style:family="presentation">
      <style:graphic-properties draw:stroke="none" draw:fill="none" draw:auto-grow-height="false" draw:fit-to-size="shrink-to-fit" style:shrink-to-fit="true">
        <text:list-style style:name="Section_20_Header-outline1" style:display-name="Section Header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Section_20_Header-outline2" style:display-name="Section Header-outline2" style:family="presentation" style:parent-style-name="Section_20_Header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Section_20_Header-outline3" style:display-name="Section Header-outline3" style:family="presentation" style:parent-style-name="Section_20_Header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ection_20_Header-outline4" style:display-name="Section Header-outline4" style:family="presentation" style:parent-style-name="Section_20_Header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ection_20_Header-outline5" style:display-name="Section Header-outline5" style:family="presentation" style:parent-style-name="Section_20_Header-outline4">
      <style:paragraph-properties fo:margin-top="0.1cm" fo:margin-bottom="0cm"/>
      <style:text-properties fo:font-size="20pt" style:font-size-asian="20pt" style:font-size-complex="20pt"/>
    </style:style>
    <style:style style:name="Section_20_Header-outline6" style:display-name="Section Header-outline6" style:family="presentation" style:parent-style-name="Section_20_Header-outline5">
      <style:paragraph-properties fo:margin-top="0.1cm" fo:margin-bottom="0cm"/>
      <style:text-properties fo:font-size="20pt" style:font-size-asian="20pt" style:font-size-complex="20pt"/>
    </style:style>
    <style:style style:name="Section_20_Header-outline7" style:display-name="Section Header-outline7" style:family="presentation" style:parent-style-name="Section_20_Header-outline6">
      <style:paragraph-properties fo:margin-top="0.1cm" fo:margin-bottom="0cm"/>
      <style:text-properties fo:font-size="20pt" style:font-size-asian="20pt" style:font-size-complex="20pt"/>
    </style:style>
    <style:style style:name="Section_20_Header-outline8" style:display-name="Section Header-outline8" style:family="presentation" style:parent-style-name="Section_20_Header-outline7">
      <style:paragraph-properties fo:margin-top="0.1cm" fo:margin-bottom="0cm"/>
      <style:text-properties fo:font-size="20pt" style:font-size-asian="20pt" style:font-size-complex="20pt"/>
    </style:style>
    <style:style style:name="Section_20_Header-outline9" style:display-name="Section Header-outline9" style:family="presentation" style:parent-style-name="Section_20_Header-outline8">
      <style:paragraph-properties fo:margin-top="0.1cm" fo:margin-bottom="0cm"/>
      <style:text-properties fo:font-size="20pt" style:font-size-asian="20pt" style:font-size-complex="20pt"/>
    </style:style>
    <style:style style:name="Section_20_Header-subtitle" style:display-name="Section Header-subtitle" style:family="presentation">
      <style:graphic-properties draw:stroke="none" draw:fill="none" draw:textarea-vertical-align="middle">
        <text:list-style style:name="Section_20_Header-subtitle" style:display-name="Section Header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ection_20_Header-title" style:display-name="Section Header-title" style:family="presentation">
      <style:graphic-properties draw:stroke="none" draw:fill="none" draw:textarea-vertical-align="middle">
        <text:list-style style:name="Section_20_Header-title" style:display-name="Section Header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Picture_20_with_20_Caption-background" style:display-name="Picture with Caption-background" style:family="presentation">
      <style:graphic-properties draw:stroke="none" draw:fill="solid" draw:fill-color="#ffffff"/>
      <style:text-properties style:letter-kerning="true"/>
    </style:style>
    <style:style style:name="Picture_20_with_20_Caption-backgroundobjects" style:display-name="Picture with Caption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icture_20_with_20_Caption-notes" style:display-name="Picture with Caption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icture_20_with_20_Caption-outline1" style:display-name="Picture with Caption-outline1" style:family="presentation">
      <style:graphic-properties draw:stroke="none" draw:fill="none" draw:auto-grow-height="false" draw:fit-to-size="shrink-to-fit" style:shrink-to-fit="true">
        <text:list-style style:name="Picture_20_with_20_Caption-outline1" style:display-name="Picture with Caption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Picture_20_with_20_Caption-outline2" style:display-name="Picture with Caption-outline2" style:family="presentation" style:parent-style-name="Picture_20_with_20_Caption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icture_20_with_20_Caption-outline3" style:display-name="Picture with Caption-outline3" style:family="presentation" style:parent-style-name="Picture_20_with_20_Caption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icture_20_with_20_Caption-outline4" style:display-name="Picture with Caption-outline4" style:family="presentation" style:parent-style-name="Picture_20_with_20_Caption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icture_20_with_20_Caption-outline5" style:display-name="Picture with Caption-outline5" style:family="presentation" style:parent-style-name="Picture_20_with_20_Caption-outline4">
      <style:paragraph-properties fo:margin-top="0.1cm" fo:margin-bottom="0cm"/>
      <style:text-properties fo:font-size="20pt" style:font-size-asian="20pt" style:font-size-complex="20pt"/>
    </style:style>
    <style:style style:name="Picture_20_with_20_Caption-outline6" style:display-name="Picture with Caption-outline6" style:family="presentation" style:parent-style-name="Picture_20_with_20_Caption-outline5">
      <style:paragraph-properties fo:margin-top="0.1cm" fo:margin-bottom="0cm"/>
      <style:text-properties fo:font-size="20pt" style:font-size-asian="20pt" style:font-size-complex="20pt"/>
    </style:style>
    <style:style style:name="Picture_20_with_20_Caption-outline7" style:display-name="Picture with Caption-outline7" style:family="presentation" style:parent-style-name="Picture_20_with_20_Caption-outline6">
      <style:paragraph-properties fo:margin-top="0.1cm" fo:margin-bottom="0cm"/>
      <style:text-properties fo:font-size="20pt" style:font-size-asian="20pt" style:font-size-complex="20pt"/>
    </style:style>
    <style:style style:name="Picture_20_with_20_Caption-outline8" style:display-name="Picture with Caption-outline8" style:family="presentation" style:parent-style-name="Picture_20_with_20_Caption-outline7">
      <style:paragraph-properties fo:margin-top="0.1cm" fo:margin-bottom="0cm"/>
      <style:text-properties fo:font-size="20pt" style:font-size-asian="20pt" style:font-size-complex="20pt"/>
    </style:style>
    <style:style style:name="Picture_20_with_20_Caption-outline9" style:display-name="Picture with Caption-outline9" style:family="presentation" style:parent-style-name="Picture_20_with_20_Caption-outline8">
      <style:paragraph-properties fo:margin-top="0.1cm" fo:margin-bottom="0cm"/>
      <style:text-properties fo:font-size="20pt" style:font-size-asian="20pt" style:font-size-complex="20pt"/>
    </style:style>
    <style:style style:name="Picture_20_with_20_Caption-subtitle" style:display-name="Picture with Caption-subtitle" style:family="presentation">
      <style:graphic-properties draw:stroke="none" draw:fill="none" draw:textarea-vertical-align="middle">
        <text:list-style style:name="Picture_20_with_20_Caption-subtitle" style:display-name="Picture with Caption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icture_20_with_20_Caption-title" style:display-name="Picture with Caption-title" style:family="presentation">
      <style:graphic-properties draw:stroke="none" draw:fill="none" draw:textarea-vertical-align="middle">
        <text:list-style style:name="Picture_20_with_20_Caption-title" style:display-name="Picture with Caption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Content_20_with_20_Caption-background" style:display-name="Content with Caption-background" style:family="presentation">
      <style:graphic-properties draw:stroke="none" draw:fill="solid" draw:fill-color="#ffffff"/>
      <style:text-properties style:letter-kerning="true"/>
    </style:style>
    <style:style style:name="Content_20_with_20_Caption-backgroundobjects" style:display-name="Content with Caption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Content_20_with_20_Caption-notes" style:display-name="Content with Caption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Content_20_with_20_Caption-outline1" style:display-name="Content with Caption-outline1" style:family="presentation">
      <style:graphic-properties draw:stroke="none" draw:fill="none" draw:auto-grow-height="false" draw:fit-to-size="shrink-to-fit" style:shrink-to-fit="true">
        <text:list-style style:name="Content_20_with_20_Caption-outline1" style:display-name="Content with Caption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Content_20_with_20_Caption-outline2" style:display-name="Content with Caption-outline2" style:family="presentation" style:parent-style-name="Content_20_with_20_Caption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Content_20_with_20_Caption-outline3" style:display-name="Content with Caption-outline3" style:family="presentation" style:parent-style-name="Content_20_with_20_Caption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Content_20_with_20_Caption-outline4" style:display-name="Content with Caption-outline4" style:family="presentation" style:parent-style-name="Content_20_with_20_Caption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Content_20_with_20_Caption-outline5" style:display-name="Content with Caption-outline5" style:family="presentation" style:parent-style-name="Content_20_with_20_Caption-outline4">
      <style:paragraph-properties fo:margin-top="0.1cm" fo:margin-bottom="0cm"/>
      <style:text-properties fo:font-size="20pt" style:font-size-asian="20pt" style:font-size-complex="20pt"/>
    </style:style>
    <style:style style:name="Content_20_with_20_Caption-outline6" style:display-name="Content with Caption-outline6" style:family="presentation" style:parent-style-name="Content_20_with_20_Caption-outline5">
      <style:paragraph-properties fo:margin-top="0.1cm" fo:margin-bottom="0cm"/>
      <style:text-properties fo:font-size="20pt" style:font-size-asian="20pt" style:font-size-complex="20pt"/>
    </style:style>
    <style:style style:name="Content_20_with_20_Caption-outline7" style:display-name="Content with Caption-outline7" style:family="presentation" style:parent-style-name="Content_20_with_20_Caption-outline6">
      <style:paragraph-properties fo:margin-top="0.1cm" fo:margin-bottom="0cm"/>
      <style:text-properties fo:font-size="20pt" style:font-size-asian="20pt" style:font-size-complex="20pt"/>
    </style:style>
    <style:style style:name="Content_20_with_20_Caption-outline8" style:display-name="Content with Caption-outline8" style:family="presentation" style:parent-style-name="Content_20_with_20_Caption-outline7">
      <style:paragraph-properties fo:margin-top="0.1cm" fo:margin-bottom="0cm"/>
      <style:text-properties fo:font-size="20pt" style:font-size-asian="20pt" style:font-size-complex="20pt"/>
    </style:style>
    <style:style style:name="Content_20_with_20_Caption-outline9" style:display-name="Content with Caption-outline9" style:family="presentation" style:parent-style-name="Content_20_with_20_Caption-outline8">
      <style:paragraph-properties fo:margin-top="0.1cm" fo:margin-bottom="0cm"/>
      <style:text-properties fo:font-size="20pt" style:font-size-asian="20pt" style:font-size-complex="20pt"/>
    </style:style>
    <style:style style:name="Content_20_with_20_Caption-subtitle" style:display-name="Content with Caption-subtitle" style:family="presentation">
      <style:graphic-properties draw:stroke="none" draw:fill="none" draw:textarea-vertical-align="middle">
        <text:list-style style:name="Content_20_with_20_Caption-subtitle" style:display-name="Content with Caption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Content_20_with_20_Caption-title" style:display-name="Content with Caption-title" style:family="presentation">
      <style:graphic-properties draw:stroke="none" draw:fill="none" draw:textarea-vertical-align="middle">
        <text:list-style style:name="Content_20_with_20_Caption-title" style:display-name="Content with Caption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en" style:country-asian="US" style:font-style-asian="normal" style:font-weight-asian="normal" style:font-name-complex="Ari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  <style:presentation-page-layout style:name="AL3T19">
      <presentation:placeholder presentation:object="title" svg:x="2.058cm" svg:y="1.743cm" svg:width="23.912cm" svg:height="3.507cm"/>
    </style:presentation-page-layout>
    <style:presentation-page-layout style:name="AL4T32">
      <presentation:placeholder presentation:object="subtitle" svg:x="2.058cm" svg:y="1.743cm" svg:width="23.912cm" svg:height="17.325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Title_20_Slide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" style:family="presentation" style:parent-style-name="Title_20_Slide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3" style:family="presentation" style:parent-style-name="Title_20_Slide-backgroundobjects">
      <style:graphic-properties draw:stroke="none" draw:fill="none" draw:fill-color="#ffffff" draw:auto-grow-height="false" fo:min-height="1.397cm"/>
    </style:style>
    <style:style style:name="Mpr4" style:family="presentation" style:parent-style-name="Title_20_Slide-backgroundobjects">
      <style:graphic-properties draw:stroke="none" draw:fill="none" draw:fill-color="#ffffff" draw:textarea-vertical-align="bottom" draw:auto-grow-height="false" fo:min-height="1.397cm"/>
    </style:style>
    <style:style style:name="Mpr5" style:family="presentation" style:parent-style-name="Title_20_and_20_Content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6" style:family="presentation" style:parent-style-name="Title_20_and_20_Content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7" style:family="presentation" style:parent-style-name="Title_20_and_20_Content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8" style:family="presentation" style:parent-style-name="Title_20_and_20_Content-backgroundobjects">
      <style:graphic-properties draw:stroke="none" draw:fill="none" draw:fill-color="#ffffff" draw:auto-grow-height="false" fo:min-height="1.397cm"/>
    </style:style>
    <style:style style:name="Mpr9" style:family="presentation" style:parent-style-name="Title_20_and_20_Content-backgroundobjects">
      <style:graphic-properties draw:stroke="none" draw:fill="none" draw:fill-color="#ffffff" draw:textarea-vertical-align="bottom" draw:auto-grow-height="false" fo:min-height="1.397cm"/>
    </style:style>
    <style:style style:name="Mpr10" style:family="presentation" style:parent-style-name="Title_20_Only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11" style:family="presentation" style:parent-style-name="Title_20_Only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12" style:family="presentation" style:parent-style-name="Title_20_Only-backgroundobjects">
      <style:graphic-properties draw:stroke="none" draw:fill="none" draw:fill-color="#ffffff" draw:auto-grow-height="false" fo:min-height="1.397cm"/>
    </style:style>
    <style:style style:name="Mpr13" style:family="presentation" style:parent-style-name="Title_20_Only-backgroundobjects">
      <style:graphic-properties draw:stroke="none" draw:fill="none" draw:fill-color="#ffffff" draw:textarea-vertical-align="bottom" draw:auto-grow-height="false" fo:min-height="1.397cm"/>
    </style:style>
    <style:style style:name="Mpr14" style:family="presentation" style:parent-style-name="Section_20_Header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15" style:family="presentation" style:parent-style-name="Section_20_Header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16" style:family="presentation" style:parent-style-name="Section_20_Header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17" style:family="presentation" style:parent-style-name="Section_20_Header-backgroundobjects">
      <style:graphic-properties draw:stroke="none" draw:fill="none" draw:fill-color="#ffffff" draw:auto-grow-height="false" fo:min-height="1.397cm"/>
    </style:style>
    <style:style style:name="Mpr18" style:family="presentation" style:parent-style-name="Section_20_Header-backgroundobjects">
      <style:graphic-properties draw:stroke="none" draw:fill="none" draw:fill-color="#ffffff" draw:textarea-vertical-align="bottom" draw:auto-grow-height="false" fo:min-height="1.397cm"/>
    </style:style>
    <style:style style:name="Mpr19" style:family="presentation" style:parent-style-name="Picture_20_with_20_Caption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0" style:family="presentation" style:parent-style-name="Picture_20_with_20_Caption-outline1">
      <style:graphic-properties draw:stroke="none" svg:stroke-width="0cm" draw:fill="none" draw:textarea-vertical-align="top" draw:auto-grow-height="false" draw:fit-to-size="false" style:shrink-to-fit="false" fo:min-height="11.049cm" fo:padding-top="0.125cm" fo:padding-bottom="0.125cm" fo:padding-left="0.25cm" fo:padding-right="0.25cm" fo:wrap-option="wrap"/>
    </style:style>
    <style:style style:name="Mpr21" style:family="presentation" style:parent-style-name="Picture_20_with_20_Caption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22" style:family="presentation" style:parent-style-name="Picture_20_with_20_Caption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23" style:family="presentation" style:parent-style-name="Picture_20_with_20_Caption-backgroundobjects">
      <style:graphic-properties draw:stroke="none" draw:fill="none" draw:fill-color="#ffffff" draw:auto-grow-height="false" fo:min-height="1.397cm"/>
    </style:style>
    <style:style style:name="Mpr24" style:family="presentation" style:parent-style-name="Picture_20_with_20_Caption-backgroundobjects">
      <style:graphic-properties draw:stroke="none" draw:fill="none" draw:fill-color="#ffffff" draw:textarea-vertical-align="bottom" draw:auto-grow-height="false" fo:min-height="1.397cm"/>
    </style:style>
    <style:style style:name="Mpr25" style:family="presentation" style:parent-style-name="Content_20_with_20_Caption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6" style:family="presentation" style:parent-style-name="Content_20_with_20_Caption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27" style:family="presentation" style:parent-style-name="Content_20_with_20_Caption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28" style:family="presentation" style:parent-style-name="Content_20_with_20_Caption-backgroundobjects">
      <style:graphic-properties draw:stroke="none" draw:fill="none" draw:fill-color="#ffffff" draw:auto-grow-height="false" fo:min-height="1.397cm"/>
    </style:style>
    <style:style style:name="Mpr29" style:family="presentation" style:parent-style-name="Content_20_with_20_Caption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MP6" style:family="paragraph">
      <loext:graphic-properties draw:fill="none"/>
      <style:paragraph-properties fo:text-align="start" style:font-independent-line-spacing="true"/>
      <style:text-properties fo:font-size="60pt"/>
    </style:style>
    <style:style style:name="MP7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8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9" style:family="paragraph">
      <loext:graphic-properties draw:fill="none"/>
      <style:paragraph-properties fo:text-align="start" style:font-independent-line-spacing="true"/>
      <style:text-properties fo:font-size="44pt"/>
    </style:style>
    <style:style style:name="MP10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MP11" style:family="paragraph">
      <style:paragraph-properties fo:margin-left="0cm" fo:margin-right="0cm" fo:margin-top="0.176cm" fo:margin-bottom="0cm" fo:line-height="90%" fo:text-align="start" fo:text-indent="0cm" style:punctuation-wrap="hanging" style:writing-mode="lr-tb"/>
      <style:text-properties fo:hyphenate="false"/>
    </style:style>
    <style:style style:name="MP12" style:family="paragraph">
      <loext:graphic-properties draw:fill="none"/>
      <style:paragraph-properties fo:text-align="start" style:font-independent-line-spacing="true"/>
      <style:text-properties fo:font-size="28pt"/>
    </style:style>
    <style:style style:name="MP13" style:family="paragraph">
      <style:paragraph-properties fo:margin-left="0cm" fo:margin-right="0cm" fo:margin-top="0.353cm" fo:margin-bottom="0cm" fo:line-height="90%" fo:text-align="start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MP14" style:family="paragraph">
      <loext:graphic-properties draw:fill="none"/>
      <style:paragraph-properties fo:text-align="start" style:font-independent-line-spacing="true"/>
      <style:text-properties fo:font-size="24pt"/>
    </style:style>
    <style:style style:name="MP15" style:family="paragraph">
      <loext:graphic-properties draw:fill="none"/>
      <style:paragraph-properties fo:text-align="start" style:font-independent-line-spacing="true"/>
      <style:text-properties fo:font-size="32pt"/>
    </style:style>
    <style:style style:name="MP16" style:family="paragraph">
      <style:paragraph-properties fo:margin-left="0cm" fo:margin-right="0cm" fo:margin-top="0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MP17" style:family="paragraph">
      <loext:graphic-properties draw:fill="none"/>
      <style:paragraph-properties fo:text-align="start" style:font-independent-line-spacing="true"/>
      <style:text-properties fo:font-size="16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text-position="0% 100%" style:font-name="Calibri Light1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font-variant="normal" fo:text-transform="none" fo:color="#000000" style:text-line-through-style="none" style:text-line-through-type="none" style:text-position="0% 100%" style:font-name="Calibri Light1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font-variant="normal" fo:text-transform="none" fo:color="#000000" style:text-line-through-style="none" style:text-line-through-type="none" style:text-position="0% 100%" style:font-name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font-variant="normal" fo:text-transform="none" fo:color="#000000" style:text-line-through-style="none" style:text-line-through-type="none" style:text-position="0% 100%" style:font-name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font-variant="normal" fo:text-transform="none" fo:color="#000000" style:text-line-through-style="none" style:text-line-through-type="none" style:text-position="0% 100%" style:font-name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7" style:family="text">
      <style:text-properties fo:font-variant="normal" fo:text-transform="none" fo:color="#000000" style:text-line-through-style="none" style:text-line-through-type="none" style:text-position="0% 100%" style:font-name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8" style:family="text">
      <style:text-properties fo:font-variant="normal" fo:text-transform="none" fo:color="#8b8b8b" style:text-line-through-style="none" style:text-line-through-type="none" style:text-position="0% 100%" style:font-name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9" style:family="text">
      <style:text-properties fo:font-variant="normal" fo:text-transform="none" fo:color="#000000" style:text-line-through-style="none" style:text-line-through-type="none" style:text-position="0% 100%" style:font-name="Calibri Light1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MT10" style:family="text">
      <style:text-properties fo:font-variant="normal" fo:text-transform="none" fo:color="#000000" style:text-line-through-style="none" style:text-line-through-type="none" style:text-position="0% 100%" style:font-name="Calibri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MT11" style:family="text">
      <style:text-properties fo:font-variant="normal" fo:text-transform="none" fo:color="#000000" style:text-line-through-style="none" style:text-line-through-type="none" style:text-position="0% 100%" style:font-name="Calibri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  <draw:page-thumbnail draw:layer="backgroundobjects" svg:width="9.294cm" svg:height="5.227cm" svg:x="11.295cm" svg:y="3.307cm"/>
      <draw:page-thumbnail draw:layer="backgroundobjects" svg:width="9.294cm" svg:height="5.227cm" svg:x="11.295cm" svg:y="11.355cm"/>
      <draw:page-thumbnail draw:layer="backgroundobjects" svg:width="9.294cm" svg:height="5.227cm" svg:x="11.295cm" svg:y="19.403cm"/>
      <draw:frame draw:style-name="Mgr1" draw:text-style-name="MP2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span text:style-name="MT1">
              <text:page-number>5</text:page-number>
            </text:span>
          </text:p>
        </draw:text-box>
      </draw:frame>
    </style:handout-master>
    <style:master-page style:name="Title_20_Slide" style:display-name="Title Slide" style:page-layout-name="PM1" draw:style-name="Mdp1">
      <draw:frame draw:name="Title 1" presentation:style-name="Mpr1" draw:text-style-name="MP6" draw:layer="backgroundobjects" svg:width="25.399cm" svg:height="6.631cm" svg:x="4.233cm" svg:y="3.118cm" presentation:class="title" presentation:user-transformed="true">
        <draw:text-box>
          <text:p text:style-name="MP5">
            <text:span text:style-name="MT2">Click to edit Master title style</text:span>
          </text:p>
        </draw:text-box>
      </draw:frame>
      <draw:frame draw:name="Date Placeholder 3" presentation:style-name="Mpr2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5" presentation:style-name="Mpr2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draw:frame presentation:style-name="Title_20_Slide-outline1" draw:layer="backgroundobjects" svg:width="30.479cm" svg:height="11.048cm" svg:x="1.693cm" svg:y="4.457cm" presentation:class="outline" presentation:placeholder="true">
        <draw:text-box/>
      </draw:frame>
      <presentation:notes style:page-layout-name="PM0">
        <draw:page-thumbnail presentation:style-name="Title_20_Slide-title" draw:layer="backgroundobjects" svg:width="18.624cm" svg:height="10.476cm" svg:x="1.482cm" svg:y="2.123cm" presentation:class="page"/>
        <draw:frame presentation:style-name="Title_20_Slide-notes" draw:layer="backgroundobjects" svg:width="17.271cm" svg:height="12.572cm" svg:x="2.159cm" svg:y="13.271cm" presentation:class="notes" presentation:placeholder="true">
          <draw:text-box/>
        </draw:frame>
        <draw:frame presentation:style-name="Mpr3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  <style:master-page style:name="Title_20_and_20_Content" style:display-name="Title and Content" style:page-layout-name="PM1" draw:style-name="Mdp1">
      <draw:frame draw:name="Title 1" presentation:style-name="Mpr5" draw:text-style-name="MP9" draw:layer="backgroundobjects" svg:width="29.209cm" svg:height="3.681cm" svg:x="2.328cm" svg:y="1.014cm" presentation:class="title" presentation:user-transformed="true">
        <draw:text-box>
          <text:p text:style-name="MP8">
            <text:span text:style-name="MT3">Click to edit Master title style</text:span>
          </text:p>
        </draw:text-box>
      </draw:frame>
      <draw:frame draw:name="Content Placeholder 2" presentation:style-name="Mpr6" draw:text-style-name="MP12" draw:layer="backgroundobjects" svg:width="29.209cm" svg:height="12.086cm" svg:x="2.328cm" svg:y="5.071cm" presentation:class="outline" presentation:user-transformed="true">
        <draw:text-box>
          <text:list text:style-name="ML3">
            <text:list-item>
              <text:p text:style-name="MP10">
                <text:span text:style-name="MT4">Click to edit Master text styles</text:span>
              </text:p>
              <text:list>
                <text:list-item>
                  <text:p text:style-name="MP11">
                    <text:span text:style-name="MT5">Second level</text:span>
                  </text:p>
                  <text:list>
                    <text:list-item>
                      <text:p text:style-name="MP11">
                        <text:span text:style-name="MT6">Third level</text:span>
                      </text:p>
                      <text:list>
                        <text:list-item>
                          <text:p text:style-name="MP11">
                            <text:span text:style-name="MT7">Fourth level</text:span>
                          </text:p>
                          <text:list>
                            <text:list-item>
                              <text:p text:style-name="MP11">
                                <text:span text:style-name="MT7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Date Placeholder 3" presentation:style-name="Mpr7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5" presentation:style-name="Mpr7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presentation:notes style:page-layout-name="PM0">
        <draw:page-thumbnail presentation:style-name="Title_20_and_20_Content-title" draw:layer="backgroundobjects" svg:width="18.624cm" svg:height="10.476cm" svg:x="1.482cm" svg:y="2.123cm" presentation:class="page"/>
        <draw:frame presentation:style-name="Title_20_and_20_Content-notes" draw:layer="backgroundobjects" svg:width="17.271cm" svg:height="12.572cm" svg:x="2.159cm" svg:y="13.271cm" presentation:class="notes" presentation:placeholder="true">
          <draw:text-box/>
        </draw:frame>
        <draw:frame presentation:style-name="Mpr8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  <style:master-page style:name="Title_20_Only" style:display-name="Title Only" style:page-layout-name="PM1" draw:style-name="Mdp1">
      <draw:frame draw:name="Title 1" presentation:style-name="Mpr10" draw:text-style-name="MP9" draw:layer="backgroundobjects" svg:width="29.209cm" svg:height="3.681cm" svg:x="2.328cm" svg:y="1.014cm" presentation:class="title" presentation:user-transformed="true">
        <draw:text-box>
          <text:p text:style-name="MP8">
            <text:span text:style-name="MT3">Click to edit Master title style</text:span>
          </text:p>
        </draw:text-box>
      </draw:frame>
      <draw:frame draw:name="Date Placeholder 2" presentation:style-name="Mpr11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3" presentation:style-name="Mpr11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4" presentation:style-name="Mpr11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draw:frame presentation:style-name="Title_20_Only-outline1" draw:layer="backgroundobjects" svg:width="30.479cm" svg:height="11.048cm" svg:x="1.693cm" svg:y="4.457cm" presentation:class="outline" presentation:placeholder="true">
        <draw:text-box/>
      </draw:frame>
      <presentation:notes style:page-layout-name="PM0">
        <draw:page-thumbnail presentation:style-name="Title_20_Only-title" draw:layer="backgroundobjects" svg:width="18.624cm" svg:height="10.476cm" svg:x="1.482cm" svg:y="2.123cm" presentation:class="page"/>
        <draw:frame presentation:style-name="Title_20_Only-notes" draw:layer="backgroundobjects" svg:width="17.271cm" svg:height="12.572cm" svg:x="2.159cm" svg:y="13.271cm" presentation:class="notes" presentation:placeholder="true">
          <draw:text-box/>
        </draw:frame>
        <draw:frame presentation:style-name="Mpr12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2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3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3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  <style:master-page style:name="Section_20_Header" style:display-name="Section Header" style:page-layout-name="PM1" draw:style-name="Mdp1">
      <draw:frame draw:name="Title 1" presentation:style-name="Mpr14" draw:text-style-name="MP6" draw:layer="backgroundobjects" svg:width="29.209cm" svg:height="7.923cm" svg:x="2.311cm" svg:y="4.749cm" presentation:class="title" presentation:user-transformed="true">
        <draw:text-box>
          <text:p text:style-name="MP8">
            <text:span text:style-name="MT2">Click to edit Master title style</text:span>
          </text:p>
        </draw:text-box>
      </draw:frame>
      <draw:frame draw:name="Text Placeholder 2" presentation:style-name="Mpr15" draw:text-style-name="MP14" draw:layer="backgroundobjects" svg:width="29.209cm" svg:height="4.166cm" svg:x="2.311cm" svg:y="12.749cm" presentation:class="outline" presentation:user-transformed="true">
        <draw:text-box>
          <text:list text:style-name="ML3">
            <text:list-item>
              <text:p text:style-name="MP13">
                <text:span text:style-name="MT8">Click to edit Master text styles</text:span>
              </text:p>
            </text:list-item>
          </text:list>
        </draw:text-box>
      </draw:frame>
      <draw:frame draw:name="Date Placeholder 3" presentation:style-name="Mpr16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4" presentation:style-name="Mpr16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5" presentation:style-name="Mpr16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presentation:notes style:page-layout-name="PM0">
        <draw:page-thumbnail presentation:style-name="Section_20_Header-title" draw:layer="backgroundobjects" svg:width="18.624cm" svg:height="10.476cm" svg:x="1.482cm" svg:y="2.123cm" presentation:class="page"/>
        <draw:frame presentation:style-name="Section_20_Header-notes" draw:layer="backgroundobjects" svg:width="17.271cm" svg:height="12.572cm" svg:x="2.159cm" svg:y="13.271cm" presentation:class="notes" presentation:placeholder="true">
          <draw:text-box/>
        </draw:frame>
        <draw:frame presentation:style-name="Mpr17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7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8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8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  <style:master-page style:name="Picture_20_with_20_Caption" style:display-name="Picture with Caption" style:page-layout-name="PM1" draw:style-name="Mdp1">
      <draw:frame draw:name="Title 1" presentation:style-name="Mpr19" draw:text-style-name="MP15" draw:layer="backgroundobjects" svg:width="10.922cm" svg:height="4.444cm" svg:x="2.333cm" svg:y="1.27cm" presentation:class="title" presentation:user-transformed="true">
        <draw:text-box>
          <text:p text:style-name="MP8">
            <text:span text:style-name="MT9">Click to edit Master title style</text:span>
          </text:p>
        </draw:text-box>
      </draw:frame>
      <draw:frame draw:name="Picture Placeholder 2" presentation:style-name="Mpr20" draw:text-style-name="MP15" draw:layer="backgroundobjects" svg:width="17.144cm" svg:height="13.537cm" svg:x="14.398cm" svg:y="2.743cm" presentation:class="outline" presentation:user-transformed="true">
        <draw:text-box>
          <text:list text:style-name="ML3">
            <text:list-item>
              <text:p text:style-name="MP16">
                <text:span text:style-name="MT10">Click icon to add picture</text:span>
              </text:p>
            </text:list-item>
          </text:list>
        </draw:text-box>
      </draw:frame>
      <draw:frame draw:name="Text Placeholder 3" presentation:style-name="Mpr21" draw:text-style-name="MP17" draw:layer="backgroundobjects" svg:width="10.922cm" svg:height="10.587cm" svg:x="2.333cm" svg:y="5.715cm" presentation:class="outline" presentation:user-transformed="true">
        <draw:text-box>
          <text:p text:style-name="MP13">
            <text:span text:style-name="MT11">Click to edit Master text styles</text:span>
          </text:p>
        </draw:text-box>
      </draw:frame>
      <draw:frame draw:name="Date Placeholder 4" presentation:style-name="Mpr22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5" presentation:style-name="Mpr2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6" presentation:style-name="Mpr22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presentation:notes style:page-layout-name="PM0">
        <draw:page-thumbnail presentation:style-name="Picture_20_with_20_Caption-title" draw:layer="backgroundobjects" svg:width="18.624cm" svg:height="10.476cm" svg:x="1.482cm" svg:y="2.123cm" presentation:class="page"/>
        <draw:frame presentation:style-name="Picture_20_with_20_Caption-notes" draw:layer="backgroundobjects" svg:width="17.271cm" svg:height="12.572cm" svg:x="2.159cm" svg:y="13.271cm" presentation:class="notes" presentation:placeholder="true">
          <draw:text-box/>
        </draw:frame>
        <draw:frame presentation:style-name="Mpr23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3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4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4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  <style:master-page style:name="Content_20_with_20_Caption" style:display-name="Content with Caption" style:page-layout-name="PM1" draw:style-name="Mdp1">
      <draw:frame draw:name="Title 1" presentation:style-name="Mpr25" draw:text-style-name="MP15" draw:layer="backgroundobjects" svg:width="10.922cm" svg:height="4.444cm" svg:x="2.333cm" svg:y="1.27cm" presentation:class="title" presentation:user-transformed="true">
        <draw:text-box>
          <text:p text:style-name="MP8">
            <text:span text:style-name="MT9">Click to edit Master title style</text:span>
          </text:p>
        </draw:text-box>
      </draw:frame>
      <draw:frame draw:name="Content Placeholder 2" presentation:style-name="Mpr26" draw:text-style-name="MP15" draw:layer="backgroundobjects" svg:width="17.144cm" svg:height="13.537cm" svg:x="14.398cm" svg:y="2.743cm" presentation:class="outline" presentation:user-transformed="true">
        <draw:text-box>
          <text:list text:style-name="ML3">
            <text:list-item>
              <text:p text:style-name="MP10">
                <text:span text:style-name="MT10">Click to edit Master text styles</text:span>
              </text:p>
              <text:list>
                <text:list-item>
                  <text:p text:style-name="MP11">
                    <text:span text:style-name="MT4">Second level</text:span>
                  </text:p>
                  <text:list>
                    <text:list-item>
                      <text:p text:style-name="MP11">
                        <text:span text:style-name="MT5">Third level</text:span>
                      </text:p>
                      <text:list>
                        <text:list-item>
                          <text:p text:style-name="MP11">
                            <text:span text:style-name="MT6">Fourth level</text:span>
                          </text:p>
                          <text:list>
                            <text:list-item>
                              <text:p text:style-name="MP11">
                                <text:span text:style-name="MT6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Text Placeholder 3" presentation:style-name="Mpr26" draw:text-style-name="MP17" draw:layer="backgroundobjects" svg:width="10.922cm" svg:height="10.587cm" svg:x="2.333cm" svg:y="5.715cm" presentation:class="outline" presentation:user-transformed="true">
        <draw:text-box>
          <text:p text:style-name="MP13">
            <text:span text:style-name="MT11">Click to edit Master text styles</text:span>
          </text:p>
        </draw:text-box>
      </draw:frame>
      <draw:frame draw:name="Date Placeholder 4" presentation:style-name="Mpr27" draw:text-style-name="MP7" draw:layer="backgroundobjects" svg:width="7.619cm" svg:height="1.013cm" svg:x="2.328cm" svg:y="17.657cm" presentation:class="date-time" presentation:user-transformed="true">
        <draw:text-box>
          <text:p/>
        </draw:text-box>
      </draw:frame>
      <draw:frame draw:name="Footer Placeholder 5" presentation:style-name="Mpr2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lide Number Placeholder 6" presentation:style-name="Mpr27" draw:text-style-name="MP7" draw:layer="backgroundobjects" svg:width="7.619cm" svg:height="1.013cm" svg:x="23.918cm" svg:y="17.657cm" presentation:class="page-number" presentation:user-transformed="true">
        <draw:text-box>
          <text:p/>
        </draw:text-box>
      </draw:frame>
      <presentation:notes style:page-layout-name="PM0">
        <draw:page-thumbnail presentation:style-name="Content_20_with_20_Caption-title" draw:layer="backgroundobjects" svg:width="18.624cm" svg:height="10.476cm" svg:x="1.482cm" svg:y="2.123cm" presentation:class="page"/>
        <draw:frame presentation:style-name="Content_20_with_20_Caption-notes" draw:layer="backgroundobjects" svg:width="17.271cm" svg:height="12.572cm" svg:x="2.159cm" svg:y="13.271cm" presentation:class="notes" presentation:placeholder="true">
          <draw:text-box/>
        </draw:frame>
        <draw:frame presentation:style-name="Mpr28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8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9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9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5</text:page-number>
              </text:span>
            </text:p>
          </draw:text-box>
        </draw:frame>
      </presentation:notes>
    </style:master-page>
  </office:master-styles>
</office:document-styles>
</file>