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90" r:id="rId10"/>
    <p:sldId id="265" r:id="rId11"/>
    <p:sldId id="266" r:id="rId12"/>
    <p:sldId id="267" r:id="rId13"/>
    <p:sldId id="268" r:id="rId14"/>
    <p:sldId id="269" r:id="rId15"/>
    <p:sldId id="288" r:id="rId16"/>
    <p:sldId id="274" r:id="rId17"/>
    <p:sldId id="275" r:id="rId18"/>
    <p:sldId id="270" r:id="rId19"/>
    <p:sldId id="276" r:id="rId20"/>
    <p:sldId id="271" r:id="rId21"/>
    <p:sldId id="277" r:id="rId22"/>
    <p:sldId id="278" r:id="rId23"/>
    <p:sldId id="283" r:id="rId24"/>
    <p:sldId id="272" r:id="rId25"/>
    <p:sldId id="287" r:id="rId26"/>
    <p:sldId id="279" r:id="rId27"/>
    <p:sldId id="280" r:id="rId28"/>
    <p:sldId id="281" r:id="rId29"/>
    <p:sldId id="285" r:id="rId30"/>
    <p:sldId id="286" r:id="rId31"/>
    <p:sldId id="282" r:id="rId32"/>
    <p:sldId id="284" r:id="rId33"/>
    <p:sldId id="289" r:id="rId34"/>
    <p:sldId id="291" r:id="rId35"/>
    <p:sldId id="26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  <a:srgbClr val="713B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2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7330E29-6EA8-14E9-5FC5-E6F9722A69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3EDC42-99EF-1AFC-CE7D-CA50A0F834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1143D-D10F-44A2-A504-854A666BD26D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C4AF00-683A-0560-3C5E-4466F5630F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76B2A1-2C8B-EA33-F4D2-6270DFD6BE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D8C16-B8A4-4F6F-883C-AC7BD911B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748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EA53-A833-4F34-95C3-D18CEC41ABEC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D317-E04C-4BDB-AAD0-70865ABD4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1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EA53-A833-4F34-95C3-D18CEC41ABEC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D317-E04C-4BDB-AAD0-70865ABD4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90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EA53-A833-4F34-95C3-D18CEC41ABEC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D317-E04C-4BDB-AAD0-70865ABD4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33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EA53-A833-4F34-95C3-D18CEC41ABEC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D317-E04C-4BDB-AAD0-70865ABD4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07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EA53-A833-4F34-95C3-D18CEC41ABEC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D317-E04C-4BDB-AAD0-70865ABD4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60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EA53-A833-4F34-95C3-D18CEC41ABEC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D317-E04C-4BDB-AAD0-70865ABD4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84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EA53-A833-4F34-95C3-D18CEC41ABEC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D317-E04C-4BDB-AAD0-70865ABD46B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7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EA53-A833-4F34-95C3-D18CEC41ABEC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D317-E04C-4BDB-AAD0-70865ABD46B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7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EA53-A833-4F34-95C3-D18CEC41ABEC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D317-E04C-4BDB-AAD0-70865ABD4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20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EA53-A833-4F34-95C3-D18CEC41ABEC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D317-E04C-4BDB-AAD0-70865ABD4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23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EA53-A833-4F34-95C3-D18CEC41ABEC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DD317-E04C-4BDB-AAD0-70865ABD4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9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25EA53-A833-4F34-95C3-D18CEC41ABEC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DD317-E04C-4BDB-AAD0-70865ABD4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3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9.wdp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5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7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AEED2-E8BD-BD16-84C4-E08A4409A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655" y="1322962"/>
            <a:ext cx="9714689" cy="1278157"/>
          </a:xfrm>
        </p:spPr>
        <p:txBody>
          <a:bodyPr/>
          <a:lstStyle/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共享充电桩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D17096-4D89-4D67-2590-3796E0956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540" y="2601119"/>
            <a:ext cx="9144000" cy="127815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编号：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001</a:t>
            </a: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等待您的使用，点击下方按键开始使用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ED05D62-D026-0671-07C5-0549C296D00A}"/>
              </a:ext>
            </a:extLst>
          </p:cNvPr>
          <p:cNvSpPr/>
          <p:nvPr/>
        </p:nvSpPr>
        <p:spPr>
          <a:xfrm>
            <a:off x="4636849" y="4184953"/>
            <a:ext cx="2918298" cy="85013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7AB38E-4129-1F55-B016-66F220085695}"/>
              </a:ext>
            </a:extLst>
          </p:cNvPr>
          <p:cNvSpPr/>
          <p:nvPr/>
        </p:nvSpPr>
        <p:spPr>
          <a:xfrm>
            <a:off x="5311168" y="4125324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开始</a:t>
            </a:r>
          </a:p>
        </p:txBody>
      </p:sp>
    </p:spTree>
    <p:extLst>
      <p:ext uri="{BB962C8B-B14F-4D97-AF65-F5344CB8AC3E}">
        <p14:creationId xmlns:p14="http://schemas.microsoft.com/office/powerpoint/2010/main" val="2610566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A7F73C-9D11-DB22-6F56-56252993EDC2}"/>
              </a:ext>
            </a:extLst>
          </p:cNvPr>
          <p:cNvSpPr txBox="1"/>
          <p:nvPr/>
        </p:nvSpPr>
        <p:spPr>
          <a:xfrm>
            <a:off x="1225484" y="980388"/>
            <a:ext cx="334651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数字输入键盘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26B6C6-ECD9-EE8A-A2C6-4FAD3A4D3B4A}"/>
              </a:ext>
            </a:extLst>
          </p:cNvPr>
          <p:cNvSpPr/>
          <p:nvPr/>
        </p:nvSpPr>
        <p:spPr>
          <a:xfrm>
            <a:off x="1253765" y="2130457"/>
            <a:ext cx="4842235" cy="42420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055D1F0-CA6B-E5D3-B260-56F7D0C7979C}"/>
              </a:ext>
            </a:extLst>
          </p:cNvPr>
          <p:cNvSpPr/>
          <p:nvPr/>
        </p:nvSpPr>
        <p:spPr>
          <a:xfrm>
            <a:off x="1574276" y="2403835"/>
            <a:ext cx="1150070" cy="7078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9D0C71-AB5A-97B7-7EC5-4CDD39B7D30B}"/>
              </a:ext>
            </a:extLst>
          </p:cNvPr>
          <p:cNvSpPr txBox="1"/>
          <p:nvPr/>
        </p:nvSpPr>
        <p:spPr>
          <a:xfrm>
            <a:off x="1946635" y="2403835"/>
            <a:ext cx="405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endParaRPr lang="zh-CN" altLang="en-US" sz="4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8BAFA7D-A452-5865-8BE3-F5BB3E822479}"/>
              </a:ext>
            </a:extLst>
          </p:cNvPr>
          <p:cNvSpPr/>
          <p:nvPr/>
        </p:nvSpPr>
        <p:spPr>
          <a:xfrm>
            <a:off x="3044856" y="2403835"/>
            <a:ext cx="1150070" cy="7078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53F960-8A52-7223-2E08-6BCB3A18FA14}"/>
              </a:ext>
            </a:extLst>
          </p:cNvPr>
          <p:cNvSpPr txBox="1"/>
          <p:nvPr/>
        </p:nvSpPr>
        <p:spPr>
          <a:xfrm>
            <a:off x="3377153" y="2403835"/>
            <a:ext cx="405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endParaRPr lang="zh-CN" altLang="en-US" sz="4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08F8EF8-28F1-0D26-8CD2-CC6A6373A959}"/>
              </a:ext>
            </a:extLst>
          </p:cNvPr>
          <p:cNvSpPr/>
          <p:nvPr/>
        </p:nvSpPr>
        <p:spPr>
          <a:xfrm>
            <a:off x="4567286" y="2403835"/>
            <a:ext cx="1150070" cy="7078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A126F9-3AA6-BFF6-5852-05635E10FC7F}"/>
              </a:ext>
            </a:extLst>
          </p:cNvPr>
          <p:cNvSpPr txBox="1"/>
          <p:nvPr/>
        </p:nvSpPr>
        <p:spPr>
          <a:xfrm>
            <a:off x="4887796" y="2394408"/>
            <a:ext cx="405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endParaRPr lang="zh-CN" altLang="en-US" sz="4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D184639-DC0D-2373-54E8-21C57D160A4E}"/>
              </a:ext>
            </a:extLst>
          </p:cNvPr>
          <p:cNvSpPr/>
          <p:nvPr/>
        </p:nvSpPr>
        <p:spPr>
          <a:xfrm>
            <a:off x="1574276" y="3427800"/>
            <a:ext cx="1150070" cy="7078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F84CC6-093E-F3DA-BCA6-3E809B1403D0}"/>
              </a:ext>
            </a:extLst>
          </p:cNvPr>
          <p:cNvSpPr txBox="1"/>
          <p:nvPr/>
        </p:nvSpPr>
        <p:spPr>
          <a:xfrm>
            <a:off x="1890077" y="3427800"/>
            <a:ext cx="405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5CAD750-10B3-75EE-964B-AAB301DF3891}"/>
              </a:ext>
            </a:extLst>
          </p:cNvPr>
          <p:cNvSpPr/>
          <p:nvPr/>
        </p:nvSpPr>
        <p:spPr>
          <a:xfrm>
            <a:off x="3044856" y="3427800"/>
            <a:ext cx="1150070" cy="7078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5F53EB-7C05-E50A-1C44-8A84A14F5590}"/>
              </a:ext>
            </a:extLst>
          </p:cNvPr>
          <p:cNvSpPr txBox="1"/>
          <p:nvPr/>
        </p:nvSpPr>
        <p:spPr>
          <a:xfrm>
            <a:off x="3377153" y="3427800"/>
            <a:ext cx="405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endParaRPr lang="zh-CN" altLang="en-US" sz="4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FD1C4D3-6544-2091-9142-A50F831FC35A}"/>
              </a:ext>
            </a:extLst>
          </p:cNvPr>
          <p:cNvSpPr/>
          <p:nvPr/>
        </p:nvSpPr>
        <p:spPr>
          <a:xfrm>
            <a:off x="4567286" y="3427800"/>
            <a:ext cx="1150070" cy="7078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F332E6-C275-F7EF-4DF2-2B57D56A72F1}"/>
              </a:ext>
            </a:extLst>
          </p:cNvPr>
          <p:cNvSpPr txBox="1"/>
          <p:nvPr/>
        </p:nvSpPr>
        <p:spPr>
          <a:xfrm>
            <a:off x="4887796" y="3418373"/>
            <a:ext cx="405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endParaRPr lang="zh-CN" altLang="en-US" sz="4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A9F6585-45D6-3097-3157-C05C90DADE5C}"/>
              </a:ext>
            </a:extLst>
          </p:cNvPr>
          <p:cNvSpPr/>
          <p:nvPr/>
        </p:nvSpPr>
        <p:spPr>
          <a:xfrm>
            <a:off x="1574276" y="4399637"/>
            <a:ext cx="1150070" cy="7078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276EE50-BA37-40BA-0464-29ADA364A824}"/>
              </a:ext>
            </a:extLst>
          </p:cNvPr>
          <p:cNvSpPr txBox="1"/>
          <p:nvPr/>
        </p:nvSpPr>
        <p:spPr>
          <a:xfrm>
            <a:off x="1910108" y="4390210"/>
            <a:ext cx="405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endParaRPr lang="zh-CN" altLang="en-US" sz="4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899F9BC-AB57-6029-4775-6BC79AAB690D}"/>
              </a:ext>
            </a:extLst>
          </p:cNvPr>
          <p:cNvSpPr/>
          <p:nvPr/>
        </p:nvSpPr>
        <p:spPr>
          <a:xfrm>
            <a:off x="3044856" y="4399637"/>
            <a:ext cx="1150070" cy="7078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B2C7AEF-F4EB-B3D6-541F-E73A2741AD02}"/>
              </a:ext>
            </a:extLst>
          </p:cNvPr>
          <p:cNvSpPr txBox="1"/>
          <p:nvPr/>
        </p:nvSpPr>
        <p:spPr>
          <a:xfrm>
            <a:off x="3377153" y="4399637"/>
            <a:ext cx="405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endParaRPr lang="zh-CN" altLang="en-US" sz="4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4070B8CD-2BFB-3E87-D46F-C5D1897A6142}"/>
              </a:ext>
            </a:extLst>
          </p:cNvPr>
          <p:cNvSpPr/>
          <p:nvPr/>
        </p:nvSpPr>
        <p:spPr>
          <a:xfrm>
            <a:off x="4567286" y="4399637"/>
            <a:ext cx="1150070" cy="7078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26EDD7C-823F-2225-8D8C-97260B7A1FC0}"/>
              </a:ext>
            </a:extLst>
          </p:cNvPr>
          <p:cNvSpPr txBox="1"/>
          <p:nvPr/>
        </p:nvSpPr>
        <p:spPr>
          <a:xfrm>
            <a:off x="4887796" y="4390210"/>
            <a:ext cx="405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endParaRPr lang="zh-CN" altLang="en-US" sz="4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655813E-E6AC-9049-2F18-0665890606E0}"/>
              </a:ext>
            </a:extLst>
          </p:cNvPr>
          <p:cNvSpPr/>
          <p:nvPr/>
        </p:nvSpPr>
        <p:spPr>
          <a:xfrm>
            <a:off x="1574276" y="5380901"/>
            <a:ext cx="1150070" cy="7078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B733103-EC17-6D03-5A5C-5A58CDD09986}"/>
              </a:ext>
            </a:extLst>
          </p:cNvPr>
          <p:cNvSpPr txBox="1"/>
          <p:nvPr/>
        </p:nvSpPr>
        <p:spPr>
          <a:xfrm>
            <a:off x="1728638" y="5402944"/>
            <a:ext cx="115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del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934FAB4-0BCA-27CA-3837-ED1506C649EC}"/>
              </a:ext>
            </a:extLst>
          </p:cNvPr>
          <p:cNvSpPr/>
          <p:nvPr/>
        </p:nvSpPr>
        <p:spPr>
          <a:xfrm>
            <a:off x="3044856" y="5380901"/>
            <a:ext cx="1150070" cy="7078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EA88BCD-07BD-C17D-915A-10552DF4DEC4}"/>
              </a:ext>
            </a:extLst>
          </p:cNvPr>
          <p:cNvSpPr txBox="1"/>
          <p:nvPr/>
        </p:nvSpPr>
        <p:spPr>
          <a:xfrm>
            <a:off x="3377153" y="5380901"/>
            <a:ext cx="405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endParaRPr lang="zh-CN" altLang="en-US" sz="4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4FC7A9C-716A-D841-B580-DC176F6A296B}"/>
              </a:ext>
            </a:extLst>
          </p:cNvPr>
          <p:cNvSpPr/>
          <p:nvPr/>
        </p:nvSpPr>
        <p:spPr>
          <a:xfrm>
            <a:off x="4567286" y="5380901"/>
            <a:ext cx="1150070" cy="7078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65A7D8E-CE3C-A61E-A504-A6201060A743}"/>
              </a:ext>
            </a:extLst>
          </p:cNvPr>
          <p:cNvSpPr txBox="1"/>
          <p:nvPr/>
        </p:nvSpPr>
        <p:spPr>
          <a:xfrm>
            <a:off x="4795885" y="5371474"/>
            <a:ext cx="405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307071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D9AB32-48C1-2EF8-2FBF-22FCDCBA0A69}"/>
              </a:ext>
            </a:extLst>
          </p:cNvPr>
          <p:cNvSpPr txBox="1"/>
          <p:nvPr/>
        </p:nvSpPr>
        <p:spPr>
          <a:xfrm>
            <a:off x="999240" y="949651"/>
            <a:ext cx="2026763" cy="923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账号：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66299C-0707-A38F-F812-3DA3371F9F2F}"/>
              </a:ext>
            </a:extLst>
          </p:cNvPr>
          <p:cNvSpPr txBox="1"/>
          <p:nvPr/>
        </p:nvSpPr>
        <p:spPr>
          <a:xfrm>
            <a:off x="10509135" y="310341"/>
            <a:ext cx="1415772" cy="43434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8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用户登录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24163C-0130-791F-5C05-FD8A8E65A858}"/>
              </a:ext>
            </a:extLst>
          </p:cNvPr>
          <p:cNvSpPr/>
          <p:nvPr/>
        </p:nvSpPr>
        <p:spPr>
          <a:xfrm>
            <a:off x="2958265" y="796366"/>
            <a:ext cx="7550870" cy="12303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Picture 2" descr="【返回icon素材】免费下载_返回icon图片大全_千库网png">
            <a:extLst>
              <a:ext uri="{FF2B5EF4-FFF2-40B4-BE49-F238E27FC236}">
                <a16:creationId xmlns:a16="http://schemas.microsoft.com/office/drawing/2014/main" id="{BAA05048-F0AD-F98B-4B60-F198C955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10" b="89886" l="1036" r="98187">
                        <a14:foregroundMark x1="35363" y1="18923" x2="35363" y2="18923"/>
                        <a14:foregroundMark x1="5311" y1="45024" x2="5311" y2="45024"/>
                        <a14:foregroundMark x1="52461" y1="15334" x2="52461" y2="15334"/>
                        <a14:foregroundMark x1="88212" y1="77488" x2="88212" y2="77488"/>
                        <a14:foregroundMark x1="93912" y1="88254" x2="93912" y2="88254"/>
                        <a14:foregroundMark x1="98316" y1="81077" x2="98316" y2="81077"/>
                        <a14:foregroundMark x1="96762" y1="74715" x2="96762" y2="74715"/>
                        <a14:foregroundMark x1="1684" y1="43556" x2="1684" y2="43556"/>
                        <a14:foregroundMark x1="52461" y1="3752" x2="52461" y2="3752"/>
                        <a14:foregroundMark x1="52461" y1="3752" x2="52461" y2="3752"/>
                        <a14:foregroundMark x1="51684" y1="2773" x2="51684" y2="2773"/>
                        <a14:foregroundMark x1="51684" y1="11093" x2="62047" y2="13866"/>
                        <a14:foregroundMark x1="55440" y1="5546" x2="56088" y2="9299"/>
                        <a14:foregroundMark x1="52461" y1="4568" x2="55440" y2="9299"/>
                        <a14:foregroundMark x1="55440" y1="13866" x2="55440" y2="13866"/>
                        <a14:foregroundMark x1="54663" y1="13866" x2="54663" y2="13866"/>
                        <a14:foregroundMark x1="54663" y1="19413" x2="55440" y2="30506"/>
                        <a14:foregroundMark x1="53238" y1="30506" x2="52461" y2="26917"/>
                        <a14:foregroundMark x1="3238" y1="42577" x2="3238" y2="42577"/>
                        <a14:foregroundMark x1="3238" y1="43556" x2="3238" y2="43556"/>
                        <a14:foregroundMark x1="3886" y1="45351" x2="1036" y2="4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93" y="0"/>
            <a:ext cx="1282169" cy="101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39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D9AB32-48C1-2EF8-2FBF-22FCDCBA0A69}"/>
              </a:ext>
            </a:extLst>
          </p:cNvPr>
          <p:cNvSpPr txBox="1"/>
          <p:nvPr/>
        </p:nvSpPr>
        <p:spPr>
          <a:xfrm>
            <a:off x="999240" y="949651"/>
            <a:ext cx="2026763" cy="923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密码：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66299C-0707-A38F-F812-3DA3371F9F2F}"/>
              </a:ext>
            </a:extLst>
          </p:cNvPr>
          <p:cNvSpPr txBox="1"/>
          <p:nvPr/>
        </p:nvSpPr>
        <p:spPr>
          <a:xfrm>
            <a:off x="10509135" y="310341"/>
            <a:ext cx="1415772" cy="43434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8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用户登录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24163C-0130-791F-5C05-FD8A8E65A858}"/>
              </a:ext>
            </a:extLst>
          </p:cNvPr>
          <p:cNvSpPr/>
          <p:nvPr/>
        </p:nvSpPr>
        <p:spPr>
          <a:xfrm>
            <a:off x="2958265" y="796368"/>
            <a:ext cx="7550870" cy="12303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Picture 2" descr="【返回icon素材】免费下载_返回icon图片大全_千库网png">
            <a:extLst>
              <a:ext uri="{FF2B5EF4-FFF2-40B4-BE49-F238E27FC236}">
                <a16:creationId xmlns:a16="http://schemas.microsoft.com/office/drawing/2014/main" id="{48371A30-4057-0B11-86FF-21729B3DE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10" b="89886" l="1036" r="98187">
                        <a14:foregroundMark x1="35363" y1="18923" x2="35363" y2="18923"/>
                        <a14:foregroundMark x1="5311" y1="45024" x2="5311" y2="45024"/>
                        <a14:foregroundMark x1="52461" y1="15334" x2="52461" y2="15334"/>
                        <a14:foregroundMark x1="88212" y1="77488" x2="88212" y2="77488"/>
                        <a14:foregroundMark x1="93912" y1="88254" x2="93912" y2="88254"/>
                        <a14:foregroundMark x1="98316" y1="81077" x2="98316" y2="81077"/>
                        <a14:foregroundMark x1="96762" y1="74715" x2="96762" y2="74715"/>
                        <a14:foregroundMark x1="1684" y1="43556" x2="1684" y2="43556"/>
                        <a14:foregroundMark x1="52461" y1="3752" x2="52461" y2="3752"/>
                        <a14:foregroundMark x1="52461" y1="3752" x2="52461" y2="3752"/>
                        <a14:foregroundMark x1="51684" y1="2773" x2="51684" y2="2773"/>
                        <a14:foregroundMark x1="51684" y1="11093" x2="62047" y2="13866"/>
                        <a14:foregroundMark x1="55440" y1="5546" x2="56088" y2="9299"/>
                        <a14:foregroundMark x1="52461" y1="4568" x2="55440" y2="9299"/>
                        <a14:foregroundMark x1="55440" y1="13866" x2="55440" y2="13866"/>
                        <a14:foregroundMark x1="54663" y1="13866" x2="54663" y2="13866"/>
                        <a14:foregroundMark x1="54663" y1="19413" x2="55440" y2="30506"/>
                        <a14:foregroundMark x1="53238" y1="30506" x2="52461" y2="26917"/>
                        <a14:foregroundMark x1="3238" y1="42577" x2="3238" y2="42577"/>
                        <a14:foregroundMark x1="3238" y1="43556" x2="3238" y2="43556"/>
                        <a14:foregroundMark x1="3886" y1="45351" x2="1036" y2="4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24" y="0"/>
            <a:ext cx="1282169" cy="101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71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D9AB32-48C1-2EF8-2FBF-22FCDCBA0A69}"/>
              </a:ext>
            </a:extLst>
          </p:cNvPr>
          <p:cNvSpPr txBox="1"/>
          <p:nvPr/>
        </p:nvSpPr>
        <p:spPr>
          <a:xfrm>
            <a:off x="1018094" y="949651"/>
            <a:ext cx="2026763" cy="923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账号：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66299C-0707-A38F-F812-3DA3371F9F2F}"/>
              </a:ext>
            </a:extLst>
          </p:cNvPr>
          <p:cNvSpPr txBox="1"/>
          <p:nvPr/>
        </p:nvSpPr>
        <p:spPr>
          <a:xfrm>
            <a:off x="10509135" y="310341"/>
            <a:ext cx="1415772" cy="43434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8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用户注册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24163C-0130-791F-5C05-FD8A8E65A858}"/>
              </a:ext>
            </a:extLst>
          </p:cNvPr>
          <p:cNvSpPr/>
          <p:nvPr/>
        </p:nvSpPr>
        <p:spPr>
          <a:xfrm>
            <a:off x="2958265" y="796368"/>
            <a:ext cx="7550870" cy="12303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F4EC0C-E60D-E45E-DAD9-EBD856FA4C30}"/>
              </a:ext>
            </a:extLst>
          </p:cNvPr>
          <p:cNvSpPr txBox="1"/>
          <p:nvPr/>
        </p:nvSpPr>
        <p:spPr>
          <a:xfrm>
            <a:off x="2958265" y="2026761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请输入您的电话号码作为注册账号</a:t>
            </a:r>
          </a:p>
        </p:txBody>
      </p:sp>
      <p:pic>
        <p:nvPicPr>
          <p:cNvPr id="8" name="Picture 2" descr="【返回icon素材】免费下载_返回icon图片大全_千库网png">
            <a:extLst>
              <a:ext uri="{FF2B5EF4-FFF2-40B4-BE49-F238E27FC236}">
                <a16:creationId xmlns:a16="http://schemas.microsoft.com/office/drawing/2014/main" id="{B1402911-6089-7DAB-8479-17AA87D77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10" b="89886" l="1036" r="98187">
                        <a14:foregroundMark x1="35363" y1="18923" x2="35363" y2="18923"/>
                        <a14:foregroundMark x1="5311" y1="45024" x2="5311" y2="45024"/>
                        <a14:foregroundMark x1="52461" y1="15334" x2="52461" y2="15334"/>
                        <a14:foregroundMark x1="88212" y1="77488" x2="88212" y2="77488"/>
                        <a14:foregroundMark x1="93912" y1="88254" x2="93912" y2="88254"/>
                        <a14:foregroundMark x1="98316" y1="81077" x2="98316" y2="81077"/>
                        <a14:foregroundMark x1="96762" y1="74715" x2="96762" y2="74715"/>
                        <a14:foregroundMark x1="1684" y1="43556" x2="1684" y2="43556"/>
                        <a14:foregroundMark x1="52461" y1="3752" x2="52461" y2="3752"/>
                        <a14:foregroundMark x1="52461" y1="3752" x2="52461" y2="3752"/>
                        <a14:foregroundMark x1="51684" y1="2773" x2="51684" y2="2773"/>
                        <a14:foregroundMark x1="51684" y1="11093" x2="62047" y2="13866"/>
                        <a14:foregroundMark x1="55440" y1="5546" x2="56088" y2="9299"/>
                        <a14:foregroundMark x1="52461" y1="4568" x2="55440" y2="9299"/>
                        <a14:foregroundMark x1="55440" y1="13866" x2="55440" y2="13866"/>
                        <a14:foregroundMark x1="54663" y1="13866" x2="54663" y2="13866"/>
                        <a14:foregroundMark x1="54663" y1="19413" x2="55440" y2="30506"/>
                        <a14:foregroundMark x1="53238" y1="30506" x2="52461" y2="26917"/>
                        <a14:foregroundMark x1="3238" y1="42577" x2="3238" y2="42577"/>
                        <a14:foregroundMark x1="3238" y1="43556" x2="3238" y2="43556"/>
                        <a14:foregroundMark x1="3886" y1="45351" x2="1036" y2="4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93" y="0"/>
            <a:ext cx="1282169" cy="101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093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D9AB32-48C1-2EF8-2FBF-22FCDCBA0A69}"/>
              </a:ext>
            </a:extLst>
          </p:cNvPr>
          <p:cNvSpPr txBox="1"/>
          <p:nvPr/>
        </p:nvSpPr>
        <p:spPr>
          <a:xfrm>
            <a:off x="1018094" y="949651"/>
            <a:ext cx="2026763" cy="923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密码：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66299C-0707-A38F-F812-3DA3371F9F2F}"/>
              </a:ext>
            </a:extLst>
          </p:cNvPr>
          <p:cNvSpPr txBox="1"/>
          <p:nvPr/>
        </p:nvSpPr>
        <p:spPr>
          <a:xfrm>
            <a:off x="10509135" y="310341"/>
            <a:ext cx="1415772" cy="43434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8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用户注册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24163C-0130-791F-5C05-FD8A8E65A858}"/>
              </a:ext>
            </a:extLst>
          </p:cNvPr>
          <p:cNvSpPr/>
          <p:nvPr/>
        </p:nvSpPr>
        <p:spPr>
          <a:xfrm>
            <a:off x="2958265" y="796368"/>
            <a:ext cx="7550870" cy="12303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F4EC0C-E60D-E45E-DAD9-EBD856FA4C30}"/>
              </a:ext>
            </a:extLst>
          </p:cNvPr>
          <p:cNvSpPr txBox="1"/>
          <p:nvPr/>
        </p:nvSpPr>
        <p:spPr>
          <a:xfrm>
            <a:off x="4903113" y="2026763"/>
            <a:ext cx="5606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请输入</a:t>
            </a:r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位数字作为密码</a:t>
            </a:r>
          </a:p>
        </p:txBody>
      </p:sp>
      <p:pic>
        <p:nvPicPr>
          <p:cNvPr id="7" name="Picture 2" descr="【返回icon素材】免费下载_返回icon图片大全_千库网png">
            <a:extLst>
              <a:ext uri="{FF2B5EF4-FFF2-40B4-BE49-F238E27FC236}">
                <a16:creationId xmlns:a16="http://schemas.microsoft.com/office/drawing/2014/main" id="{B561A633-1C1B-B55B-18F8-85D97ACFB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10" b="89886" l="1036" r="98187">
                        <a14:foregroundMark x1="35363" y1="18923" x2="35363" y2="18923"/>
                        <a14:foregroundMark x1="5311" y1="45024" x2="5311" y2="45024"/>
                        <a14:foregroundMark x1="52461" y1="15334" x2="52461" y2="15334"/>
                        <a14:foregroundMark x1="88212" y1="77488" x2="88212" y2="77488"/>
                        <a14:foregroundMark x1="93912" y1="88254" x2="93912" y2="88254"/>
                        <a14:foregroundMark x1="98316" y1="81077" x2="98316" y2="81077"/>
                        <a14:foregroundMark x1="96762" y1="74715" x2="96762" y2="74715"/>
                        <a14:foregroundMark x1="1684" y1="43556" x2="1684" y2="43556"/>
                        <a14:foregroundMark x1="52461" y1="3752" x2="52461" y2="3752"/>
                        <a14:foregroundMark x1="52461" y1="3752" x2="52461" y2="3752"/>
                        <a14:foregroundMark x1="51684" y1="2773" x2="51684" y2="2773"/>
                        <a14:foregroundMark x1="51684" y1="11093" x2="62047" y2="13866"/>
                        <a14:foregroundMark x1="55440" y1="5546" x2="56088" y2="9299"/>
                        <a14:foregroundMark x1="52461" y1="4568" x2="55440" y2="9299"/>
                        <a14:foregroundMark x1="55440" y1="13866" x2="55440" y2="13866"/>
                        <a14:foregroundMark x1="54663" y1="13866" x2="54663" y2="13866"/>
                        <a14:foregroundMark x1="54663" y1="19413" x2="55440" y2="30506"/>
                        <a14:foregroundMark x1="53238" y1="30506" x2="52461" y2="26917"/>
                        <a14:foregroundMark x1="3238" y1="42577" x2="3238" y2="42577"/>
                        <a14:foregroundMark x1="3238" y1="43556" x2="3238" y2="43556"/>
                        <a14:foregroundMark x1="3886" y1="45351" x2="1036" y2="4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93" y="0"/>
            <a:ext cx="1282169" cy="101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898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D9AB32-48C1-2EF8-2FBF-22FCDCBA0A69}"/>
              </a:ext>
            </a:extLst>
          </p:cNvPr>
          <p:cNvSpPr txBox="1"/>
          <p:nvPr/>
        </p:nvSpPr>
        <p:spPr>
          <a:xfrm>
            <a:off x="1018094" y="949651"/>
            <a:ext cx="2026763" cy="923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密码：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66299C-0707-A38F-F812-3DA3371F9F2F}"/>
              </a:ext>
            </a:extLst>
          </p:cNvPr>
          <p:cNvSpPr txBox="1"/>
          <p:nvPr/>
        </p:nvSpPr>
        <p:spPr>
          <a:xfrm>
            <a:off x="10509135" y="310341"/>
            <a:ext cx="1415772" cy="43434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8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用户注册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24163C-0130-791F-5C05-FD8A8E65A858}"/>
              </a:ext>
            </a:extLst>
          </p:cNvPr>
          <p:cNvSpPr/>
          <p:nvPr/>
        </p:nvSpPr>
        <p:spPr>
          <a:xfrm>
            <a:off x="2958265" y="796368"/>
            <a:ext cx="7550870" cy="12303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F4EC0C-E60D-E45E-DAD9-EBD856FA4C30}"/>
              </a:ext>
            </a:extLst>
          </p:cNvPr>
          <p:cNvSpPr txBox="1"/>
          <p:nvPr/>
        </p:nvSpPr>
        <p:spPr>
          <a:xfrm>
            <a:off x="6733742" y="203619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请再次输入密码</a:t>
            </a:r>
          </a:p>
        </p:txBody>
      </p:sp>
      <p:pic>
        <p:nvPicPr>
          <p:cNvPr id="6" name="Picture 2" descr="【返回icon素材】免费下载_返回icon图片大全_千库网png">
            <a:extLst>
              <a:ext uri="{FF2B5EF4-FFF2-40B4-BE49-F238E27FC236}">
                <a16:creationId xmlns:a16="http://schemas.microsoft.com/office/drawing/2014/main" id="{3FED5D3D-1AB5-86E1-BB43-4F2F569AC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10" b="89886" l="1036" r="98187">
                        <a14:foregroundMark x1="35363" y1="18923" x2="35363" y2="18923"/>
                        <a14:foregroundMark x1="5311" y1="45024" x2="5311" y2="45024"/>
                        <a14:foregroundMark x1="52461" y1="15334" x2="52461" y2="15334"/>
                        <a14:foregroundMark x1="88212" y1="77488" x2="88212" y2="77488"/>
                        <a14:foregroundMark x1="93912" y1="88254" x2="93912" y2="88254"/>
                        <a14:foregroundMark x1="98316" y1="81077" x2="98316" y2="81077"/>
                        <a14:foregroundMark x1="96762" y1="74715" x2="96762" y2="74715"/>
                        <a14:foregroundMark x1="1684" y1="43556" x2="1684" y2="43556"/>
                        <a14:foregroundMark x1="52461" y1="3752" x2="52461" y2="3752"/>
                        <a14:foregroundMark x1="52461" y1="3752" x2="52461" y2="3752"/>
                        <a14:foregroundMark x1="51684" y1="2773" x2="51684" y2="2773"/>
                        <a14:foregroundMark x1="51684" y1="11093" x2="62047" y2="13866"/>
                        <a14:foregroundMark x1="55440" y1="5546" x2="56088" y2="9299"/>
                        <a14:foregroundMark x1="52461" y1="4568" x2="55440" y2="9299"/>
                        <a14:foregroundMark x1="55440" y1="13866" x2="55440" y2="13866"/>
                        <a14:foregroundMark x1="54663" y1="13866" x2="54663" y2="13866"/>
                        <a14:foregroundMark x1="54663" y1="19413" x2="55440" y2="30506"/>
                        <a14:foregroundMark x1="53238" y1="30506" x2="52461" y2="26917"/>
                        <a14:foregroundMark x1="3238" y1="42577" x2="3238" y2="42577"/>
                        <a14:foregroundMark x1="3238" y1="43556" x2="3238" y2="43556"/>
                        <a14:foregroundMark x1="3886" y1="45351" x2="1036" y2="4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93" y="0"/>
            <a:ext cx="1282169" cy="101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162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D9AB32-48C1-2EF8-2FBF-22FCDCBA0A69}"/>
              </a:ext>
            </a:extLst>
          </p:cNvPr>
          <p:cNvSpPr txBox="1"/>
          <p:nvPr/>
        </p:nvSpPr>
        <p:spPr>
          <a:xfrm>
            <a:off x="1018094" y="949651"/>
            <a:ext cx="2026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账号：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66299C-0707-A38F-F812-3DA3371F9F2F}"/>
              </a:ext>
            </a:extLst>
          </p:cNvPr>
          <p:cNvSpPr txBox="1"/>
          <p:nvPr/>
        </p:nvSpPr>
        <p:spPr>
          <a:xfrm>
            <a:off x="10509135" y="310341"/>
            <a:ext cx="1415772" cy="43434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8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商家登录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24163C-0130-791F-5C05-FD8A8E65A858}"/>
              </a:ext>
            </a:extLst>
          </p:cNvPr>
          <p:cNvSpPr/>
          <p:nvPr/>
        </p:nvSpPr>
        <p:spPr>
          <a:xfrm>
            <a:off x="2958265" y="796368"/>
            <a:ext cx="7550870" cy="12303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Picture 2" descr="【返回icon素材】免费下载_返回icon图片大全_千库网png">
            <a:extLst>
              <a:ext uri="{FF2B5EF4-FFF2-40B4-BE49-F238E27FC236}">
                <a16:creationId xmlns:a16="http://schemas.microsoft.com/office/drawing/2014/main" id="{72C24DBA-1493-AFF6-A2EC-53CC2485B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10" b="89886" l="1036" r="98187">
                        <a14:foregroundMark x1="35363" y1="18923" x2="35363" y2="18923"/>
                        <a14:foregroundMark x1="5311" y1="45024" x2="5311" y2="45024"/>
                        <a14:foregroundMark x1="52461" y1="15334" x2="52461" y2="15334"/>
                        <a14:foregroundMark x1="88212" y1="77488" x2="88212" y2="77488"/>
                        <a14:foregroundMark x1="93912" y1="88254" x2="93912" y2="88254"/>
                        <a14:foregroundMark x1="98316" y1="81077" x2="98316" y2="81077"/>
                        <a14:foregroundMark x1="96762" y1="74715" x2="96762" y2="74715"/>
                        <a14:foregroundMark x1="1684" y1="43556" x2="1684" y2="43556"/>
                        <a14:foregroundMark x1="52461" y1="3752" x2="52461" y2="3752"/>
                        <a14:foregroundMark x1="52461" y1="3752" x2="52461" y2="3752"/>
                        <a14:foregroundMark x1="51684" y1="2773" x2="51684" y2="2773"/>
                        <a14:foregroundMark x1="51684" y1="11093" x2="62047" y2="13866"/>
                        <a14:foregroundMark x1="55440" y1="5546" x2="56088" y2="9299"/>
                        <a14:foregroundMark x1="52461" y1="4568" x2="55440" y2="9299"/>
                        <a14:foregroundMark x1="55440" y1="13866" x2="55440" y2="13866"/>
                        <a14:foregroundMark x1="54663" y1="13866" x2="54663" y2="13866"/>
                        <a14:foregroundMark x1="54663" y1="19413" x2="55440" y2="30506"/>
                        <a14:foregroundMark x1="53238" y1="30506" x2="52461" y2="26917"/>
                        <a14:foregroundMark x1="3238" y1="42577" x2="3238" y2="42577"/>
                        <a14:foregroundMark x1="3238" y1="43556" x2="3238" y2="43556"/>
                        <a14:foregroundMark x1="3886" y1="45351" x2="1036" y2="4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93" y="0"/>
            <a:ext cx="1282169" cy="101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401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D9AB32-48C1-2EF8-2FBF-22FCDCBA0A69}"/>
              </a:ext>
            </a:extLst>
          </p:cNvPr>
          <p:cNvSpPr txBox="1"/>
          <p:nvPr/>
        </p:nvSpPr>
        <p:spPr>
          <a:xfrm>
            <a:off x="1018094" y="949651"/>
            <a:ext cx="2026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密码：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66299C-0707-A38F-F812-3DA3371F9F2F}"/>
              </a:ext>
            </a:extLst>
          </p:cNvPr>
          <p:cNvSpPr txBox="1"/>
          <p:nvPr/>
        </p:nvSpPr>
        <p:spPr>
          <a:xfrm>
            <a:off x="10509135" y="310341"/>
            <a:ext cx="1415772" cy="43434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8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商家登录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24163C-0130-791F-5C05-FD8A8E65A858}"/>
              </a:ext>
            </a:extLst>
          </p:cNvPr>
          <p:cNvSpPr/>
          <p:nvPr/>
        </p:nvSpPr>
        <p:spPr>
          <a:xfrm>
            <a:off x="2958265" y="796368"/>
            <a:ext cx="7550870" cy="12303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Picture 2" descr="【返回icon素材】免费下载_返回icon图片大全_千库网png">
            <a:extLst>
              <a:ext uri="{FF2B5EF4-FFF2-40B4-BE49-F238E27FC236}">
                <a16:creationId xmlns:a16="http://schemas.microsoft.com/office/drawing/2014/main" id="{A454AB13-F1F0-8965-BACD-E11B1DC41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10" b="89886" l="1036" r="98187">
                        <a14:foregroundMark x1="35363" y1="18923" x2="35363" y2="18923"/>
                        <a14:foregroundMark x1="5311" y1="45024" x2="5311" y2="45024"/>
                        <a14:foregroundMark x1="52461" y1="15334" x2="52461" y2="15334"/>
                        <a14:foregroundMark x1="88212" y1="77488" x2="88212" y2="77488"/>
                        <a14:foregroundMark x1="93912" y1="88254" x2="93912" y2="88254"/>
                        <a14:foregroundMark x1="98316" y1="81077" x2="98316" y2="81077"/>
                        <a14:foregroundMark x1="96762" y1="74715" x2="96762" y2="74715"/>
                        <a14:foregroundMark x1="1684" y1="43556" x2="1684" y2="43556"/>
                        <a14:foregroundMark x1="52461" y1="3752" x2="52461" y2="3752"/>
                        <a14:foregroundMark x1="52461" y1="3752" x2="52461" y2="3752"/>
                        <a14:foregroundMark x1="51684" y1="2773" x2="51684" y2="2773"/>
                        <a14:foregroundMark x1="51684" y1="11093" x2="62047" y2="13866"/>
                        <a14:foregroundMark x1="55440" y1="5546" x2="56088" y2="9299"/>
                        <a14:foregroundMark x1="52461" y1="4568" x2="55440" y2="9299"/>
                        <a14:foregroundMark x1="55440" y1="13866" x2="55440" y2="13866"/>
                        <a14:foregroundMark x1="54663" y1="13866" x2="54663" y2="13866"/>
                        <a14:foregroundMark x1="54663" y1="19413" x2="55440" y2="30506"/>
                        <a14:foregroundMark x1="53238" y1="30506" x2="52461" y2="26917"/>
                        <a14:foregroundMark x1="3238" y1="42577" x2="3238" y2="42577"/>
                        <a14:foregroundMark x1="3238" y1="43556" x2="3238" y2="43556"/>
                        <a14:foregroundMark x1="3886" y1="45351" x2="1036" y2="4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93" y="0"/>
            <a:ext cx="1282169" cy="101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135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2C00F4-BEF1-29E6-7B6F-EF00DC68254A}"/>
              </a:ext>
            </a:extLst>
          </p:cNvPr>
          <p:cNvSpPr txBox="1"/>
          <p:nvPr/>
        </p:nvSpPr>
        <p:spPr>
          <a:xfrm>
            <a:off x="1002455" y="490194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支付方式选择</a:t>
            </a:r>
          </a:p>
        </p:txBody>
      </p:sp>
      <p:pic>
        <p:nvPicPr>
          <p:cNvPr id="1026" name="Picture 2" descr="余额图片_余额素材_余额PNG大全下载_熊猫办公">
            <a:extLst>
              <a:ext uri="{FF2B5EF4-FFF2-40B4-BE49-F238E27FC236}">
                <a16:creationId xmlns:a16="http://schemas.microsoft.com/office/drawing/2014/main" id="{55CE6632-3074-28F5-5CE8-563243B4D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42" b="94834" l="3462" r="96538">
                        <a14:foregroundMark x1="46923" y1="52030" x2="46923" y2="52030"/>
                        <a14:foregroundMark x1="44615" y1="63469" x2="44615" y2="63469"/>
                        <a14:foregroundMark x1="42308" y1="62362" x2="42308" y2="62362"/>
                        <a14:foregroundMark x1="44231" y1="62362" x2="43846" y2="63100"/>
                        <a14:foregroundMark x1="40385" y1="63469" x2="41154" y2="63838"/>
                        <a14:foregroundMark x1="43846" y1="63469" x2="43846" y2="63469"/>
                        <a14:foregroundMark x1="43846" y1="62731" x2="43846" y2="62731"/>
                        <a14:foregroundMark x1="67692" y1="13284" x2="28846" y2="16236"/>
                        <a14:foregroundMark x1="28846" y1="16236" x2="17692" y2="45387"/>
                        <a14:foregroundMark x1="26923" y1="30627" x2="7308" y2="69004"/>
                        <a14:foregroundMark x1="12692" y1="47970" x2="19615" y2="71587"/>
                        <a14:foregroundMark x1="19615" y1="71587" x2="19615" y2="71956"/>
                        <a14:foregroundMark x1="5385" y1="45756" x2="5385" y2="45756"/>
                        <a14:foregroundMark x1="3846" y1="43173" x2="3846" y2="45018"/>
                        <a14:foregroundMark x1="30000" y1="84871" x2="49231" y2="90037"/>
                        <a14:foregroundMark x1="53846" y1="94834" x2="53846" y2="94834"/>
                        <a14:foregroundMark x1="96923" y1="38745" x2="96923" y2="42066"/>
                        <a14:foregroundMark x1="51154" y1="6642" x2="51154" y2="6642"/>
                        <a14:backgroundMark x1="41225" y1="63762" x2="41538" y2="64576"/>
                        <a14:backgroundMark x1="40830" y1="62731" x2="40902" y2="62919"/>
                        <a14:backgroundMark x1="40688" y1="62362" x2="40830" y2="62731"/>
                        <a14:backgroundMark x1="40379" y1="61557" x2="40688" y2="62362"/>
                        <a14:backgroundMark x1="38846" y1="57565" x2="39958" y2="60461"/>
                        <a14:backgroundMark x1="35769" y1="56089" x2="33077" y2="631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568" y="2346389"/>
            <a:ext cx="2759225" cy="287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二维码元素素材下载-正版素材400426144-摄图网">
            <a:extLst>
              <a:ext uri="{FF2B5EF4-FFF2-40B4-BE49-F238E27FC236}">
                <a16:creationId xmlns:a16="http://schemas.microsoft.com/office/drawing/2014/main" id="{A7114E65-56E2-FE66-4D1B-AEB725151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00" b="91667" l="10000" r="90000">
                        <a14:foregroundMark x1="42333" y1="7333" x2="51333" y2="7333"/>
                        <a14:foregroundMark x1="48000" y1="7333" x2="48000" y2="7333"/>
                        <a14:foregroundMark x1="48667" y1="8333" x2="48667" y2="8333"/>
                        <a14:foregroundMark x1="50000" y1="86667" x2="50000" y2="86667"/>
                        <a14:foregroundMark x1="43000" y1="87333" x2="46667" y2="87333"/>
                        <a14:foregroundMark x1="55000" y1="45667" x2="55000" y2="45667"/>
                        <a14:foregroundMark x1="49333" y1="48333" x2="53333" y2="47667"/>
                        <a14:foregroundMark x1="47333" y1="91667" x2="47333" y2="91667"/>
                        <a14:foregroundMark x1="48000" y1="91667" x2="48000" y2="9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07" y="2215298"/>
            <a:ext cx="3138145" cy="313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7465865-3695-9BAF-5222-461157D8F86F}"/>
              </a:ext>
            </a:extLst>
          </p:cNvPr>
          <p:cNvSpPr txBox="1"/>
          <p:nvPr/>
        </p:nvSpPr>
        <p:spPr>
          <a:xfrm>
            <a:off x="1782646" y="5353443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二维码支付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2798F9-2A17-9736-8B29-3FB3DB716D26}"/>
              </a:ext>
            </a:extLst>
          </p:cNvPr>
          <p:cNvSpPr txBox="1"/>
          <p:nvPr/>
        </p:nvSpPr>
        <p:spPr>
          <a:xfrm>
            <a:off x="8041741" y="535344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余额支付</a:t>
            </a:r>
          </a:p>
        </p:txBody>
      </p:sp>
    </p:spTree>
    <p:extLst>
      <p:ext uri="{BB962C8B-B14F-4D97-AF65-F5344CB8AC3E}">
        <p14:creationId xmlns:p14="http://schemas.microsoft.com/office/powerpoint/2010/main" val="1066693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2C00F4-BEF1-29E6-7B6F-EF00DC68254A}"/>
              </a:ext>
            </a:extLst>
          </p:cNvPr>
          <p:cNvSpPr txBox="1"/>
          <p:nvPr/>
        </p:nvSpPr>
        <p:spPr>
          <a:xfrm>
            <a:off x="10755966" y="273377"/>
            <a:ext cx="1107996" cy="248241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6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感谢您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FC928F-416C-0963-5A6C-60EAA8C43827}"/>
              </a:ext>
            </a:extLst>
          </p:cNvPr>
          <p:cNvSpPr txBox="1"/>
          <p:nvPr/>
        </p:nvSpPr>
        <p:spPr>
          <a:xfrm>
            <a:off x="9717674" y="889843"/>
            <a:ext cx="1142006" cy="5078313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使用本机充电</a:t>
            </a:r>
            <a:endParaRPr lang="zh-CN" altLang="en-US" sz="5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463798-EB6E-F9B8-6697-15B1C4084626}"/>
              </a:ext>
            </a:extLst>
          </p:cNvPr>
          <p:cNvSpPr txBox="1"/>
          <p:nvPr/>
        </p:nvSpPr>
        <p:spPr>
          <a:xfrm>
            <a:off x="4157007" y="2349283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有缘再见</a:t>
            </a:r>
          </a:p>
        </p:txBody>
      </p:sp>
    </p:spTree>
    <p:extLst>
      <p:ext uri="{BB962C8B-B14F-4D97-AF65-F5344CB8AC3E}">
        <p14:creationId xmlns:p14="http://schemas.microsoft.com/office/powerpoint/2010/main" val="330185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17B33-F086-1C47-01BA-A0F83A79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7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选择您的登录类型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699E3E-03D1-9460-CE18-CC8213ADA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04" b="96101" l="2703" r="94595">
                        <a14:foregroundMark x1="13127" y1="15596" x2="50386" y2="13303"/>
                        <a14:foregroundMark x1="50386" y1="13303" x2="56178" y2="14908"/>
                        <a14:foregroundMark x1="5405" y1="22477" x2="4247" y2="28670"/>
                        <a14:foregroundMark x1="11390" y1="53211" x2="12548" y2="85780"/>
                        <a14:foregroundMark x1="2703" y1="87156" x2="2703" y2="85780"/>
                        <a14:foregroundMark x1="2703" y1="84174" x2="2703" y2="85321"/>
                        <a14:foregroundMark x1="27027" y1="58486" x2="27027" y2="58486"/>
                        <a14:foregroundMark x1="26062" y1="56422" x2="25869" y2="57798"/>
                        <a14:foregroundMark x1="50193" y1="54358" x2="50193" y2="54358"/>
                        <a14:foregroundMark x1="46525" y1="69954" x2="46525" y2="69954"/>
                        <a14:foregroundMark x1="81081" y1="66055" x2="81081" y2="76147"/>
                        <a14:foregroundMark x1="71429" y1="71789" x2="80502" y2="82110"/>
                        <a14:foregroundMark x1="84170" y1="71789" x2="84942" y2="79358"/>
                        <a14:foregroundMark x1="73359" y1="71789" x2="70656" y2="75000"/>
                        <a14:foregroundMark x1="67954" y1="70413" x2="69112" y2="74312"/>
                        <a14:foregroundMark x1="70270" y1="68807" x2="70270" y2="71101"/>
                        <a14:foregroundMark x1="71429" y1="70413" x2="71429" y2="70413"/>
                        <a14:foregroundMark x1="71815" y1="68807" x2="71815" y2="68807"/>
                        <a14:foregroundMark x1="71815" y1="67431" x2="71815" y2="67431"/>
                        <a14:foregroundMark x1="71815" y1="67431" x2="71815" y2="67431"/>
                        <a14:foregroundMark x1="67954" y1="68578" x2="67954" y2="68578"/>
                        <a14:foregroundMark x1="67954" y1="68578" x2="67954" y2="68578"/>
                        <a14:foregroundMark x1="68533" y1="67890" x2="68533" y2="67890"/>
                        <a14:foregroundMark x1="69691" y1="67431" x2="69691" y2="67431"/>
                        <a14:foregroundMark x1="84363" y1="62156" x2="84749" y2="65596"/>
                        <a14:foregroundMark x1="85714" y1="68807" x2="85714" y2="68807"/>
                        <a14:foregroundMark x1="85714" y1="68807" x2="85714" y2="68807"/>
                        <a14:foregroundMark x1="85907" y1="69725" x2="85907" y2="69725"/>
                        <a14:foregroundMark x1="84170" y1="68578" x2="88996" y2="75000"/>
                        <a14:foregroundMark x1="93243" y1="69954" x2="93436" y2="77523"/>
                        <a14:foregroundMark x1="93243" y1="65596" x2="94595" y2="75229"/>
                        <a14:foregroundMark x1="68726" y1="92890" x2="81467" y2="93119"/>
                        <a14:foregroundMark x1="76062" y1="96101" x2="76255" y2="94266"/>
                        <a14:foregroundMark x1="10232" y1="41055" x2="10232" y2="410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22" y="2602420"/>
            <a:ext cx="3237293" cy="2724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BED8CC-B600-E50E-D6E5-7F0B87071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25" b="94875" l="10000" r="90000">
                        <a14:foregroundMark x1="42625" y1="22750" x2="45500" y2="47625"/>
                        <a14:foregroundMark x1="40500" y1="16000" x2="42125" y2="35375"/>
                        <a14:foregroundMark x1="46375" y1="16000" x2="53125" y2="32000"/>
                        <a14:foregroundMark x1="51500" y1="14750" x2="54875" y2="34500"/>
                        <a14:foregroundMark x1="34125" y1="10500" x2="31125" y2="35875"/>
                        <a14:foregroundMark x1="37500" y1="10875" x2="49750" y2="44125"/>
                        <a14:foregroundMark x1="49750" y1="44125" x2="39250" y2="30750"/>
                        <a14:foregroundMark x1="34125" y1="74250" x2="29875" y2="87750"/>
                        <a14:foregroundMark x1="20250" y1="65750" x2="35000" y2="84375"/>
                        <a14:foregroundMark x1="56935" y1="86610" x2="57750" y2="87375"/>
                        <a14:foregroundMark x1="37500" y1="68375" x2="53512" y2="83399"/>
                        <a14:foregroundMark x1="87750" y1="93250" x2="79750" y2="94875"/>
                        <a14:foregroundMark x1="71250" y1="87750" x2="74593" y2="90405"/>
                        <a14:foregroundMark x1="75125" y1="73375" x2="75443" y2="74631"/>
                        <a14:foregroundMark x1="73034" y1="76461" x2="72925" y2="76634"/>
                        <a14:foregroundMark x1="29500" y1="67500" x2="31125" y2="80125"/>
                        <a14:foregroundMark x1="14250" y1="61125" x2="26125" y2="77625"/>
                        <a14:foregroundMark x1="30375" y1="70500" x2="28625" y2="80125"/>
                        <a14:foregroundMark x1="19750" y1="70500" x2="30375" y2="81000"/>
                        <a14:foregroundMark x1="40875" y1="76375" x2="40875" y2="82750"/>
                        <a14:foregroundMark x1="40000" y1="75125" x2="40000" y2="70500"/>
                        <a14:foregroundMark x1="34500" y1="6625" x2="43875" y2="6625"/>
                        <a14:foregroundMark x1="49750" y1="5000" x2="49750" y2="5000"/>
                        <a14:foregroundMark x1="40000" y1="4125" x2="40000" y2="4125"/>
                        <a14:foregroundMark x1="40000" y1="4125" x2="42625" y2="7125"/>
                        <a14:foregroundMark x1="49375" y1="17250" x2="50125" y2="21000"/>
                        <a14:foregroundMark x1="55250" y1="11375" x2="55250" y2="11375"/>
                        <a14:foregroundMark x1="55250" y1="11375" x2="56125" y2="21500"/>
                        <a14:foregroundMark x1="54875" y1="24875" x2="54875" y2="24875"/>
                        <a14:foregroundMark x1="54000" y1="25250" x2="53125" y2="29500"/>
                        <a14:foregroundMark x1="49375" y1="22750" x2="49375" y2="30750"/>
                        <a14:foregroundMark x1="52250" y1="17625" x2="53125" y2="34500"/>
                        <a14:backgroundMark x1="77250" y1="86875" x2="77250" y2="86875"/>
                        <a14:backgroundMark x1="75500" y1="82750" x2="74625" y2="85625"/>
                        <a14:backgroundMark x1="72500" y1="76750" x2="75125" y2="86125"/>
                        <a14:backgroundMark x1="73875" y1="76750" x2="74250" y2="85250"/>
                        <a14:backgroundMark x1="75500" y1="74625" x2="76750" y2="85625"/>
                        <a14:backgroundMark x1="77250" y1="86875" x2="77250" y2="91500"/>
                        <a14:backgroundMark x1="77625" y1="92000" x2="77625" y2="92000"/>
                        <a14:backgroundMark x1="76750" y1="90750" x2="76750" y2="90750"/>
                        <a14:backgroundMark x1="74625" y1="91125" x2="74625" y2="91125"/>
                        <a14:backgroundMark x1="51000" y1="84750" x2="55250" y2="88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404" y="2793013"/>
            <a:ext cx="2525828" cy="234363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5127779-DAF1-99DA-D8DC-F67BD0C84243}"/>
              </a:ext>
            </a:extLst>
          </p:cNvPr>
          <p:cNvSpPr txBox="1"/>
          <p:nvPr/>
        </p:nvSpPr>
        <p:spPr>
          <a:xfrm>
            <a:off x="2422187" y="532724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商家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6BBD0E-9958-9BFB-90C9-D655094B5408}"/>
              </a:ext>
            </a:extLst>
          </p:cNvPr>
          <p:cNvSpPr txBox="1"/>
          <p:nvPr/>
        </p:nvSpPr>
        <p:spPr>
          <a:xfrm>
            <a:off x="8357488" y="532724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1416185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FCC8CB-717E-D3AD-D1D2-EE41333D36CB}"/>
              </a:ext>
            </a:extLst>
          </p:cNvPr>
          <p:cNvSpPr txBox="1"/>
          <p:nvPr/>
        </p:nvSpPr>
        <p:spPr>
          <a:xfrm>
            <a:off x="1555422" y="34879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提示框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AE6E43-3E38-2E24-2A7F-559D859AE9B5}"/>
              </a:ext>
            </a:extLst>
          </p:cNvPr>
          <p:cNvSpPr txBox="1"/>
          <p:nvPr/>
        </p:nvSpPr>
        <p:spPr>
          <a:xfrm>
            <a:off x="3041317" y="1305342"/>
            <a:ext cx="610936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提示</a:t>
            </a:r>
            <a:endParaRPr lang="en-US" altLang="zh-CN" sz="6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登录成功！！！</a:t>
            </a:r>
            <a:endParaRPr lang="en-US" altLang="zh-CN" sz="6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A0926C-370A-4CA4-4035-1B3CA9B18031}"/>
              </a:ext>
            </a:extLst>
          </p:cNvPr>
          <p:cNvSpPr txBox="1"/>
          <p:nvPr/>
        </p:nvSpPr>
        <p:spPr>
          <a:xfrm>
            <a:off x="5157280" y="3591612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确定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82C1B-2A0A-586D-ED0F-214B330A9859}"/>
              </a:ext>
            </a:extLst>
          </p:cNvPr>
          <p:cNvSpPr/>
          <p:nvPr/>
        </p:nvSpPr>
        <p:spPr>
          <a:xfrm>
            <a:off x="4848721" y="3591612"/>
            <a:ext cx="2494553" cy="11783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929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FCC8CB-717E-D3AD-D1D2-EE41333D36CB}"/>
              </a:ext>
            </a:extLst>
          </p:cNvPr>
          <p:cNvSpPr txBox="1"/>
          <p:nvPr/>
        </p:nvSpPr>
        <p:spPr>
          <a:xfrm>
            <a:off x="1555422" y="34879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提示框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AE6E43-3E38-2E24-2A7F-559D859AE9B5}"/>
              </a:ext>
            </a:extLst>
          </p:cNvPr>
          <p:cNvSpPr txBox="1"/>
          <p:nvPr/>
        </p:nvSpPr>
        <p:spPr>
          <a:xfrm>
            <a:off x="3041318" y="1305342"/>
            <a:ext cx="610936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提示</a:t>
            </a:r>
            <a:endParaRPr lang="en-US" altLang="zh-CN" sz="6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注册成功！！！</a:t>
            </a:r>
            <a:endParaRPr lang="en-US" altLang="zh-CN" sz="6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A0926C-370A-4CA4-4035-1B3CA9B18031}"/>
              </a:ext>
            </a:extLst>
          </p:cNvPr>
          <p:cNvSpPr txBox="1"/>
          <p:nvPr/>
        </p:nvSpPr>
        <p:spPr>
          <a:xfrm>
            <a:off x="5157280" y="3591612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确定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82C1B-2A0A-586D-ED0F-214B330A9859}"/>
              </a:ext>
            </a:extLst>
          </p:cNvPr>
          <p:cNvSpPr/>
          <p:nvPr/>
        </p:nvSpPr>
        <p:spPr>
          <a:xfrm>
            <a:off x="4848721" y="3591612"/>
            <a:ext cx="2494553" cy="11783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919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FCC8CB-717E-D3AD-D1D2-EE41333D36CB}"/>
              </a:ext>
            </a:extLst>
          </p:cNvPr>
          <p:cNvSpPr txBox="1"/>
          <p:nvPr/>
        </p:nvSpPr>
        <p:spPr>
          <a:xfrm>
            <a:off x="1555422" y="34879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提示框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AE6E43-3E38-2E24-2A7F-559D859AE9B5}"/>
              </a:ext>
            </a:extLst>
          </p:cNvPr>
          <p:cNvSpPr txBox="1"/>
          <p:nvPr/>
        </p:nvSpPr>
        <p:spPr>
          <a:xfrm>
            <a:off x="3041318" y="1305342"/>
            <a:ext cx="610936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提示</a:t>
            </a:r>
            <a:endParaRPr lang="en-US" altLang="zh-CN" sz="6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充值成功！！！</a:t>
            </a:r>
            <a:endParaRPr lang="en-US" altLang="zh-CN" sz="6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A0926C-370A-4CA4-4035-1B3CA9B18031}"/>
              </a:ext>
            </a:extLst>
          </p:cNvPr>
          <p:cNvSpPr txBox="1"/>
          <p:nvPr/>
        </p:nvSpPr>
        <p:spPr>
          <a:xfrm>
            <a:off x="5157280" y="3591612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确定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82C1B-2A0A-586D-ED0F-214B330A9859}"/>
              </a:ext>
            </a:extLst>
          </p:cNvPr>
          <p:cNvSpPr/>
          <p:nvPr/>
        </p:nvSpPr>
        <p:spPr>
          <a:xfrm>
            <a:off x="4848721" y="3591612"/>
            <a:ext cx="2494553" cy="11783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961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FCC8CB-717E-D3AD-D1D2-EE41333D36CB}"/>
              </a:ext>
            </a:extLst>
          </p:cNvPr>
          <p:cNvSpPr txBox="1"/>
          <p:nvPr/>
        </p:nvSpPr>
        <p:spPr>
          <a:xfrm>
            <a:off x="1555422" y="34879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提示框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AE6E43-3E38-2E24-2A7F-559D859AE9B5}"/>
              </a:ext>
            </a:extLst>
          </p:cNvPr>
          <p:cNvSpPr txBox="1"/>
          <p:nvPr/>
        </p:nvSpPr>
        <p:spPr>
          <a:xfrm>
            <a:off x="3041320" y="1305342"/>
            <a:ext cx="610936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提示</a:t>
            </a:r>
            <a:endParaRPr lang="en-US" altLang="zh-CN" sz="6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充电完成！！！</a:t>
            </a:r>
            <a:endParaRPr lang="en-US" altLang="zh-CN" sz="6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A0926C-370A-4CA4-4035-1B3CA9B18031}"/>
              </a:ext>
            </a:extLst>
          </p:cNvPr>
          <p:cNvSpPr txBox="1"/>
          <p:nvPr/>
        </p:nvSpPr>
        <p:spPr>
          <a:xfrm>
            <a:off x="5157280" y="3591612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确定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82C1B-2A0A-586D-ED0F-214B330A9859}"/>
              </a:ext>
            </a:extLst>
          </p:cNvPr>
          <p:cNvSpPr/>
          <p:nvPr/>
        </p:nvSpPr>
        <p:spPr>
          <a:xfrm>
            <a:off x="4848721" y="3591612"/>
            <a:ext cx="2494553" cy="11783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917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FCC8CB-717E-D3AD-D1D2-EE41333D36CB}"/>
              </a:ext>
            </a:extLst>
          </p:cNvPr>
          <p:cNvSpPr txBox="1"/>
          <p:nvPr/>
        </p:nvSpPr>
        <p:spPr>
          <a:xfrm>
            <a:off x="1555422" y="34879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提示框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AE6E43-3E38-2E24-2A7F-559D859AE9B5}"/>
              </a:ext>
            </a:extLst>
          </p:cNvPr>
          <p:cNvSpPr txBox="1"/>
          <p:nvPr/>
        </p:nvSpPr>
        <p:spPr>
          <a:xfrm>
            <a:off x="3041317" y="1305342"/>
            <a:ext cx="69557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提示</a:t>
            </a:r>
            <a:endParaRPr lang="en-US" altLang="zh-CN" sz="6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注册成功！！！</a:t>
            </a:r>
            <a:endParaRPr lang="en-US" altLang="zh-CN" sz="6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是否现在登录！！</a:t>
            </a:r>
            <a:endParaRPr lang="en-US" altLang="zh-CN" sz="6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A0926C-370A-4CA4-4035-1B3CA9B18031}"/>
              </a:ext>
            </a:extLst>
          </p:cNvPr>
          <p:cNvSpPr txBox="1"/>
          <p:nvPr/>
        </p:nvSpPr>
        <p:spPr>
          <a:xfrm>
            <a:off x="3349876" y="4600280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确定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82C1B-2A0A-586D-ED0F-214B330A9859}"/>
              </a:ext>
            </a:extLst>
          </p:cNvPr>
          <p:cNvSpPr/>
          <p:nvPr/>
        </p:nvSpPr>
        <p:spPr>
          <a:xfrm>
            <a:off x="3041317" y="4600280"/>
            <a:ext cx="2494553" cy="11783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68BF50-3E57-7CB1-CFB0-B1DAFA4A0521}"/>
              </a:ext>
            </a:extLst>
          </p:cNvPr>
          <p:cNvSpPr txBox="1"/>
          <p:nvPr/>
        </p:nvSpPr>
        <p:spPr>
          <a:xfrm>
            <a:off x="8211965" y="4600280"/>
            <a:ext cx="18806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取消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E1E53E3-D8B6-BD4C-48E5-C09C8E4D1B09}"/>
              </a:ext>
            </a:extLst>
          </p:cNvPr>
          <p:cNvSpPr/>
          <p:nvPr/>
        </p:nvSpPr>
        <p:spPr>
          <a:xfrm>
            <a:off x="7903406" y="4600280"/>
            <a:ext cx="2494553" cy="11783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444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FCC8CB-717E-D3AD-D1D2-EE41333D36CB}"/>
              </a:ext>
            </a:extLst>
          </p:cNvPr>
          <p:cNvSpPr txBox="1"/>
          <p:nvPr/>
        </p:nvSpPr>
        <p:spPr>
          <a:xfrm>
            <a:off x="1555422" y="34879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提示框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AE6E43-3E38-2E24-2A7F-559D859AE9B5}"/>
              </a:ext>
            </a:extLst>
          </p:cNvPr>
          <p:cNvSpPr txBox="1"/>
          <p:nvPr/>
        </p:nvSpPr>
        <p:spPr>
          <a:xfrm>
            <a:off x="3041317" y="1305342"/>
            <a:ext cx="695575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提示</a:t>
            </a:r>
            <a:endParaRPr lang="en-US" altLang="zh-CN" sz="6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是否退出登录！！</a:t>
            </a:r>
            <a:endParaRPr lang="en-US" altLang="zh-CN" sz="6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A0926C-370A-4CA4-4035-1B3CA9B18031}"/>
              </a:ext>
            </a:extLst>
          </p:cNvPr>
          <p:cNvSpPr txBox="1"/>
          <p:nvPr/>
        </p:nvSpPr>
        <p:spPr>
          <a:xfrm>
            <a:off x="3349876" y="3952580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确定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82C1B-2A0A-586D-ED0F-214B330A9859}"/>
              </a:ext>
            </a:extLst>
          </p:cNvPr>
          <p:cNvSpPr/>
          <p:nvPr/>
        </p:nvSpPr>
        <p:spPr>
          <a:xfrm>
            <a:off x="3041317" y="3952580"/>
            <a:ext cx="2494553" cy="11783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68BF50-3E57-7CB1-CFB0-B1DAFA4A0521}"/>
              </a:ext>
            </a:extLst>
          </p:cNvPr>
          <p:cNvSpPr txBox="1"/>
          <p:nvPr/>
        </p:nvSpPr>
        <p:spPr>
          <a:xfrm>
            <a:off x="8211965" y="3952580"/>
            <a:ext cx="18806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取消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E1E53E3-D8B6-BD4C-48E5-C09C8E4D1B09}"/>
              </a:ext>
            </a:extLst>
          </p:cNvPr>
          <p:cNvSpPr/>
          <p:nvPr/>
        </p:nvSpPr>
        <p:spPr>
          <a:xfrm>
            <a:off x="7903406" y="3952580"/>
            <a:ext cx="2494553" cy="11783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724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FCC8CB-717E-D3AD-D1D2-EE41333D36CB}"/>
              </a:ext>
            </a:extLst>
          </p:cNvPr>
          <p:cNvSpPr txBox="1"/>
          <p:nvPr/>
        </p:nvSpPr>
        <p:spPr>
          <a:xfrm>
            <a:off x="1555422" y="34879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提示框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AE6E43-3E38-2E24-2A7F-559D859AE9B5}"/>
              </a:ext>
            </a:extLst>
          </p:cNvPr>
          <p:cNvSpPr txBox="1"/>
          <p:nvPr/>
        </p:nvSpPr>
        <p:spPr>
          <a:xfrm>
            <a:off x="2618126" y="1305342"/>
            <a:ext cx="695575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错误</a:t>
            </a:r>
            <a:endParaRPr lang="en-US" altLang="zh-CN" sz="6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账号输入错误！！</a:t>
            </a:r>
            <a:endParaRPr lang="en-US" altLang="zh-CN" sz="6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A0926C-370A-4CA4-4035-1B3CA9B18031}"/>
              </a:ext>
            </a:extLst>
          </p:cNvPr>
          <p:cNvSpPr txBox="1"/>
          <p:nvPr/>
        </p:nvSpPr>
        <p:spPr>
          <a:xfrm>
            <a:off x="5157280" y="3591612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确定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82C1B-2A0A-586D-ED0F-214B330A9859}"/>
              </a:ext>
            </a:extLst>
          </p:cNvPr>
          <p:cNvSpPr/>
          <p:nvPr/>
        </p:nvSpPr>
        <p:spPr>
          <a:xfrm>
            <a:off x="4848721" y="3591612"/>
            <a:ext cx="2494553" cy="11783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31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FCC8CB-717E-D3AD-D1D2-EE41333D36CB}"/>
              </a:ext>
            </a:extLst>
          </p:cNvPr>
          <p:cNvSpPr txBox="1"/>
          <p:nvPr/>
        </p:nvSpPr>
        <p:spPr>
          <a:xfrm>
            <a:off x="1555422" y="34879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提示框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AE6E43-3E38-2E24-2A7F-559D859AE9B5}"/>
              </a:ext>
            </a:extLst>
          </p:cNvPr>
          <p:cNvSpPr txBox="1"/>
          <p:nvPr/>
        </p:nvSpPr>
        <p:spPr>
          <a:xfrm>
            <a:off x="2618126" y="1305342"/>
            <a:ext cx="695575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错误</a:t>
            </a:r>
            <a:endParaRPr lang="en-US" altLang="zh-CN" sz="6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密码输入错误！！</a:t>
            </a:r>
            <a:endParaRPr lang="en-US" altLang="zh-CN" sz="6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A0926C-370A-4CA4-4035-1B3CA9B18031}"/>
              </a:ext>
            </a:extLst>
          </p:cNvPr>
          <p:cNvSpPr txBox="1"/>
          <p:nvPr/>
        </p:nvSpPr>
        <p:spPr>
          <a:xfrm>
            <a:off x="5157280" y="3591612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确定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82C1B-2A0A-586D-ED0F-214B330A9859}"/>
              </a:ext>
            </a:extLst>
          </p:cNvPr>
          <p:cNvSpPr/>
          <p:nvPr/>
        </p:nvSpPr>
        <p:spPr>
          <a:xfrm>
            <a:off x="4848721" y="3591612"/>
            <a:ext cx="2494553" cy="11783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24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FCC8CB-717E-D3AD-D1D2-EE41333D36CB}"/>
              </a:ext>
            </a:extLst>
          </p:cNvPr>
          <p:cNvSpPr txBox="1"/>
          <p:nvPr/>
        </p:nvSpPr>
        <p:spPr>
          <a:xfrm>
            <a:off x="1555422" y="34879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提示框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AE6E43-3E38-2E24-2A7F-559D859AE9B5}"/>
              </a:ext>
            </a:extLst>
          </p:cNvPr>
          <p:cNvSpPr txBox="1"/>
          <p:nvPr/>
        </p:nvSpPr>
        <p:spPr>
          <a:xfrm>
            <a:off x="2483475" y="1305342"/>
            <a:ext cx="722505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错误</a:t>
            </a:r>
            <a:endParaRPr lang="en-US" altLang="zh-CN" sz="6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账号格式错误！！</a:t>
            </a:r>
            <a:endParaRPr lang="en-US" altLang="zh-CN" sz="6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A0926C-370A-4CA4-4035-1B3CA9B18031}"/>
              </a:ext>
            </a:extLst>
          </p:cNvPr>
          <p:cNvSpPr txBox="1"/>
          <p:nvPr/>
        </p:nvSpPr>
        <p:spPr>
          <a:xfrm>
            <a:off x="5157280" y="3591612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确定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82C1B-2A0A-586D-ED0F-214B330A9859}"/>
              </a:ext>
            </a:extLst>
          </p:cNvPr>
          <p:cNvSpPr/>
          <p:nvPr/>
        </p:nvSpPr>
        <p:spPr>
          <a:xfrm>
            <a:off x="4848721" y="3591612"/>
            <a:ext cx="2494553" cy="11783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932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FCC8CB-717E-D3AD-D1D2-EE41333D36CB}"/>
              </a:ext>
            </a:extLst>
          </p:cNvPr>
          <p:cNvSpPr txBox="1"/>
          <p:nvPr/>
        </p:nvSpPr>
        <p:spPr>
          <a:xfrm>
            <a:off x="1555422" y="34879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提示框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AE6E43-3E38-2E24-2A7F-559D859AE9B5}"/>
              </a:ext>
            </a:extLst>
          </p:cNvPr>
          <p:cNvSpPr txBox="1"/>
          <p:nvPr/>
        </p:nvSpPr>
        <p:spPr>
          <a:xfrm>
            <a:off x="2194938" y="1305342"/>
            <a:ext cx="780213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错误</a:t>
            </a:r>
            <a:endParaRPr lang="en-US" altLang="zh-CN" sz="6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未能找到该账号！！</a:t>
            </a:r>
            <a:endParaRPr lang="en-US" altLang="zh-CN" sz="6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A0926C-370A-4CA4-4035-1B3CA9B18031}"/>
              </a:ext>
            </a:extLst>
          </p:cNvPr>
          <p:cNvSpPr txBox="1"/>
          <p:nvPr/>
        </p:nvSpPr>
        <p:spPr>
          <a:xfrm>
            <a:off x="5157280" y="3591612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确定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82C1B-2A0A-586D-ED0F-214B330A9859}"/>
              </a:ext>
            </a:extLst>
          </p:cNvPr>
          <p:cNvSpPr/>
          <p:nvPr/>
        </p:nvSpPr>
        <p:spPr>
          <a:xfrm>
            <a:off x="4848721" y="3591612"/>
            <a:ext cx="2494553" cy="11783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79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D18AD-DC35-348D-35BA-A4803366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719" y="1164010"/>
            <a:ext cx="4696839" cy="1152727"/>
          </a:xfrm>
        </p:spPr>
        <p:txBody>
          <a:bodyPr>
            <a:noAutofit/>
          </a:bodyPr>
          <a:lstStyle/>
          <a:p>
            <a:r>
              <a:rPr lang="zh-CN" altLang="en-US" sz="8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商家功能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6558419-6E2C-7C24-B445-6EF57562097D}"/>
              </a:ext>
            </a:extLst>
          </p:cNvPr>
          <p:cNvSpPr txBox="1">
            <a:spLocks/>
          </p:cNvSpPr>
          <p:nvPr/>
        </p:nvSpPr>
        <p:spPr>
          <a:xfrm>
            <a:off x="3606935" y="2589989"/>
            <a:ext cx="4978130" cy="16780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8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用户信息</a:t>
            </a:r>
            <a:endParaRPr lang="en-US" altLang="zh-CN" sz="80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该功能信息已经注册的用户信息</a:t>
            </a:r>
          </a:p>
        </p:txBody>
      </p:sp>
      <p:pic>
        <p:nvPicPr>
          <p:cNvPr id="1026" name="Picture 2" descr="【返回icon素材】免费下载_返回icon图片大全_千库网png">
            <a:extLst>
              <a:ext uri="{FF2B5EF4-FFF2-40B4-BE49-F238E27FC236}">
                <a16:creationId xmlns:a16="http://schemas.microsoft.com/office/drawing/2014/main" id="{AC02FE35-56E7-36DE-EB04-109F3409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10" b="89886" l="1036" r="98187">
                        <a14:foregroundMark x1="35363" y1="18923" x2="35363" y2="18923"/>
                        <a14:foregroundMark x1="5311" y1="45024" x2="5311" y2="45024"/>
                        <a14:foregroundMark x1="52461" y1="15334" x2="52461" y2="15334"/>
                        <a14:foregroundMark x1="88212" y1="77488" x2="88212" y2="77488"/>
                        <a14:foregroundMark x1="93912" y1="88254" x2="93912" y2="88254"/>
                        <a14:foregroundMark x1="98316" y1="81077" x2="98316" y2="81077"/>
                        <a14:foregroundMark x1="96762" y1="74715" x2="96762" y2="74715"/>
                        <a14:foregroundMark x1="1684" y1="43556" x2="1684" y2="43556"/>
                        <a14:foregroundMark x1="52461" y1="3752" x2="52461" y2="3752"/>
                        <a14:foregroundMark x1="52461" y1="3752" x2="52461" y2="3752"/>
                        <a14:foregroundMark x1="51684" y1="2773" x2="51684" y2="2773"/>
                        <a14:foregroundMark x1="51684" y1="11093" x2="62047" y2="13866"/>
                        <a14:foregroundMark x1="55440" y1="5546" x2="56088" y2="9299"/>
                        <a14:foregroundMark x1="52461" y1="4568" x2="55440" y2="9299"/>
                        <a14:foregroundMark x1="55440" y1="13866" x2="55440" y2="13866"/>
                        <a14:foregroundMark x1="54663" y1="13866" x2="54663" y2="13866"/>
                        <a14:foregroundMark x1="54663" y1="19413" x2="55440" y2="30506"/>
                        <a14:foregroundMark x1="53238" y1="30506" x2="52461" y2="26917"/>
                        <a14:foregroundMark x1="3238" y1="42577" x2="3238" y2="42577"/>
                        <a14:foregroundMark x1="3238" y1="43556" x2="3238" y2="43556"/>
                        <a14:foregroundMark x1="3886" y1="45351" x2="1036" y2="4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62" y="145915"/>
            <a:ext cx="1282169" cy="101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022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FCC8CB-717E-D3AD-D1D2-EE41333D36CB}"/>
              </a:ext>
            </a:extLst>
          </p:cNvPr>
          <p:cNvSpPr txBox="1"/>
          <p:nvPr/>
        </p:nvSpPr>
        <p:spPr>
          <a:xfrm>
            <a:off x="1555422" y="34879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提示框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AE6E43-3E38-2E24-2A7F-559D859AE9B5}"/>
              </a:ext>
            </a:extLst>
          </p:cNvPr>
          <p:cNvSpPr txBox="1"/>
          <p:nvPr/>
        </p:nvSpPr>
        <p:spPr>
          <a:xfrm>
            <a:off x="2194939" y="1305342"/>
            <a:ext cx="780213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错误</a:t>
            </a:r>
            <a:endParaRPr lang="en-US" altLang="zh-CN" sz="6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该账号已被注册！！</a:t>
            </a:r>
            <a:endParaRPr lang="en-US" altLang="zh-CN" sz="6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A0926C-370A-4CA4-4035-1B3CA9B18031}"/>
              </a:ext>
            </a:extLst>
          </p:cNvPr>
          <p:cNvSpPr txBox="1"/>
          <p:nvPr/>
        </p:nvSpPr>
        <p:spPr>
          <a:xfrm>
            <a:off x="5157280" y="3591612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确定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82C1B-2A0A-586D-ED0F-214B330A9859}"/>
              </a:ext>
            </a:extLst>
          </p:cNvPr>
          <p:cNvSpPr/>
          <p:nvPr/>
        </p:nvSpPr>
        <p:spPr>
          <a:xfrm>
            <a:off x="4848721" y="3591612"/>
            <a:ext cx="2494553" cy="11783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95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FCC8CB-717E-D3AD-D1D2-EE41333D36CB}"/>
              </a:ext>
            </a:extLst>
          </p:cNvPr>
          <p:cNvSpPr txBox="1"/>
          <p:nvPr/>
        </p:nvSpPr>
        <p:spPr>
          <a:xfrm>
            <a:off x="1555422" y="34879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提示框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AE6E43-3E38-2E24-2A7F-559D859AE9B5}"/>
              </a:ext>
            </a:extLst>
          </p:cNvPr>
          <p:cNvSpPr txBox="1"/>
          <p:nvPr/>
        </p:nvSpPr>
        <p:spPr>
          <a:xfrm>
            <a:off x="2618128" y="1305342"/>
            <a:ext cx="695575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错误</a:t>
            </a:r>
            <a:endParaRPr lang="en-US" altLang="zh-CN" sz="6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密码位数错误！！</a:t>
            </a:r>
            <a:endParaRPr lang="en-US" altLang="zh-CN" sz="6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A0926C-370A-4CA4-4035-1B3CA9B18031}"/>
              </a:ext>
            </a:extLst>
          </p:cNvPr>
          <p:cNvSpPr txBox="1"/>
          <p:nvPr/>
        </p:nvSpPr>
        <p:spPr>
          <a:xfrm>
            <a:off x="5157280" y="3591612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确定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82C1B-2A0A-586D-ED0F-214B330A9859}"/>
              </a:ext>
            </a:extLst>
          </p:cNvPr>
          <p:cNvSpPr/>
          <p:nvPr/>
        </p:nvSpPr>
        <p:spPr>
          <a:xfrm>
            <a:off x="4848721" y="3591612"/>
            <a:ext cx="2494553" cy="11783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091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FCC8CB-717E-D3AD-D1D2-EE41333D36CB}"/>
              </a:ext>
            </a:extLst>
          </p:cNvPr>
          <p:cNvSpPr txBox="1"/>
          <p:nvPr/>
        </p:nvSpPr>
        <p:spPr>
          <a:xfrm>
            <a:off x="1555422" y="34879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提示框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AE6E43-3E38-2E24-2A7F-559D859AE9B5}"/>
              </a:ext>
            </a:extLst>
          </p:cNvPr>
          <p:cNvSpPr txBox="1"/>
          <p:nvPr/>
        </p:nvSpPr>
        <p:spPr>
          <a:xfrm>
            <a:off x="3041324" y="1305342"/>
            <a:ext cx="610936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警告</a:t>
            </a:r>
            <a:endParaRPr lang="en-US" altLang="zh-CN" sz="6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6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账号余额不足！</a:t>
            </a:r>
            <a:endParaRPr lang="en-US" altLang="zh-CN" sz="6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A0926C-370A-4CA4-4035-1B3CA9B18031}"/>
              </a:ext>
            </a:extLst>
          </p:cNvPr>
          <p:cNvSpPr txBox="1"/>
          <p:nvPr/>
        </p:nvSpPr>
        <p:spPr>
          <a:xfrm>
            <a:off x="5157280" y="3591612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确定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82C1B-2A0A-586D-ED0F-214B330A9859}"/>
              </a:ext>
            </a:extLst>
          </p:cNvPr>
          <p:cNvSpPr/>
          <p:nvPr/>
        </p:nvSpPr>
        <p:spPr>
          <a:xfrm>
            <a:off x="4848722" y="3661967"/>
            <a:ext cx="2456954" cy="110799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568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FCC8CB-717E-D3AD-D1D2-EE41333D36CB}"/>
              </a:ext>
            </a:extLst>
          </p:cNvPr>
          <p:cNvSpPr txBox="1"/>
          <p:nvPr/>
        </p:nvSpPr>
        <p:spPr>
          <a:xfrm>
            <a:off x="1555422" y="34879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提示框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6AF2D3A-C977-02ED-1BC2-E2D19D4F523D}"/>
              </a:ext>
            </a:extLst>
          </p:cNvPr>
          <p:cNvSpPr txBox="1"/>
          <p:nvPr/>
        </p:nvSpPr>
        <p:spPr>
          <a:xfrm>
            <a:off x="2969415" y="1272122"/>
            <a:ext cx="62531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华文新魏" panose="02010800040101010101" pitchFamily="2" charset="-122"/>
                <a:ea typeface="华文新魏" panose="02010800040101010101" pitchFamily="2" charset="-122"/>
              </a:rPr>
              <a:t>充电完成</a:t>
            </a:r>
            <a:endParaRPr lang="en-US" altLang="zh-CN" sz="6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6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华文新魏" panose="02010800040101010101" pitchFamily="2" charset="-122"/>
                <a:ea typeface="华文新魏" panose="02010800040101010101" pitchFamily="2" charset="-122"/>
              </a:rPr>
              <a:t>请拔出电枪！！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9E042B-CFCC-1456-CC6F-3E1D51682299}"/>
              </a:ext>
            </a:extLst>
          </p:cNvPr>
          <p:cNvSpPr txBox="1"/>
          <p:nvPr/>
        </p:nvSpPr>
        <p:spPr>
          <a:xfrm>
            <a:off x="5234221" y="3774456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确定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DB5A786-554B-F534-1037-D06790BBD7B9}"/>
              </a:ext>
            </a:extLst>
          </p:cNvPr>
          <p:cNvSpPr/>
          <p:nvPr/>
        </p:nvSpPr>
        <p:spPr>
          <a:xfrm>
            <a:off x="5022170" y="3774456"/>
            <a:ext cx="2147649" cy="101566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224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425811B-D42A-4901-B55F-23058C4A1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71" b="95914" l="2837" r="96927">
                        <a14:foregroundMark x1="9929" y1="26667" x2="36407" y2="70323"/>
                        <a14:foregroundMark x1="36407" y1="70323" x2="74232" y2="76989"/>
                        <a14:foregroundMark x1="74232" y1="76989" x2="78014" y2="55914"/>
                        <a14:foregroundMark x1="78014" y1="55914" x2="52955" y2="41720"/>
                        <a14:foregroundMark x1="52955" y1="41720" x2="48463" y2="40645"/>
                        <a14:foregroundMark x1="54610" y1="33118" x2="73759" y2="32688"/>
                        <a14:foregroundMark x1="73759" y1="32688" x2="96217" y2="52043"/>
                        <a14:foregroundMark x1="96217" y1="52043" x2="88889" y2="76129"/>
                        <a14:foregroundMark x1="88889" y1="76129" x2="63830" y2="84516"/>
                        <a14:foregroundMark x1="63830" y1="84516" x2="35225" y2="82151"/>
                        <a14:foregroundMark x1="35225" y1="82151" x2="31442" y2="78495"/>
                        <a14:foregroundMark x1="23168" y1="43871" x2="25532" y2="60000"/>
                        <a14:foregroundMark x1="25532" y1="60000" x2="63593" y2="86882"/>
                        <a14:foregroundMark x1="63593" y1="86882" x2="78014" y2="87957"/>
                        <a14:foregroundMark x1="11584" y1="79140" x2="11584" y2="82366"/>
                        <a14:foregroundMark x1="17730" y1="90323" x2="17730" y2="90323"/>
                        <a14:foregroundMark x1="11820" y1="86667" x2="11820" y2="86667"/>
                        <a14:foregroundMark x1="11584" y1="86882" x2="11584" y2="86882"/>
                        <a14:foregroundMark x1="15839" y1="88387" x2="15839" y2="88387"/>
                        <a14:foregroundMark x1="12293" y1="20000" x2="13712" y2="76559"/>
                        <a14:foregroundMark x1="11820" y1="75054" x2="30733" y2="85376"/>
                        <a14:foregroundMark x1="30733" y1="85376" x2="76596" y2="92903"/>
                        <a14:foregroundMark x1="76596" y1="92903" x2="84397" y2="92688"/>
                        <a14:foregroundMark x1="22931" y1="89462" x2="47991" y2="92473"/>
                        <a14:foregroundMark x1="47991" y1="92473" x2="67139" y2="91613"/>
                        <a14:foregroundMark x1="84634" y1="21075" x2="96927" y2="43011"/>
                        <a14:foregroundMark x1="79196" y1="24516" x2="78487" y2="46452"/>
                        <a14:foregroundMark x1="50591" y1="57204" x2="57210" y2="76344"/>
                        <a14:foregroundMark x1="80142" y1="28817" x2="90544" y2="78280"/>
                        <a14:foregroundMark x1="84634" y1="63441" x2="70213" y2="89892"/>
                        <a14:foregroundMark x1="80851" y1="76129" x2="80851" y2="95699"/>
                        <a14:foregroundMark x1="86288" y1="93118" x2="35461" y2="91613"/>
                        <a14:foregroundMark x1="47045" y1="95699" x2="30969" y2="93333"/>
                        <a14:foregroundMark x1="30969" y1="93333" x2="21986" y2="89247"/>
                        <a14:foregroundMark x1="7565" y1="35054" x2="7092" y2="73763"/>
                        <a14:foregroundMark x1="8983" y1="50323" x2="10165" y2="84516"/>
                        <a14:foregroundMark x1="12293" y1="28172" x2="23168" y2="52473"/>
                        <a14:foregroundMark x1="23168" y1="23871" x2="73995" y2="28602"/>
                        <a14:foregroundMark x1="48227" y1="43226" x2="72577" y2="60860"/>
                        <a14:foregroundMark x1="48227" y1="38925" x2="37589" y2="72903"/>
                        <a14:foregroundMark x1="36170" y1="41720" x2="44444" y2="74409"/>
                        <a14:foregroundMark x1="34988" y1="31828" x2="73995" y2="37204"/>
                        <a14:foregroundMark x1="73995" y1="45806" x2="78960" y2="77634"/>
                        <a14:foregroundMark x1="82742" y1="53333" x2="81560" y2="76559"/>
                        <a14:foregroundMark x1="86052" y1="54839" x2="76832" y2="81505"/>
                        <a14:foregroundMark x1="48936" y1="60215" x2="50355" y2="78710"/>
                        <a14:foregroundMark x1="61229" y1="61290" x2="58392" y2="82796"/>
                        <a14:foregroundMark x1="60757" y1="65161" x2="55556" y2="83441"/>
                        <a14:foregroundMark x1="29551" y1="70108" x2="27660" y2="84731"/>
                        <a14:foregroundMark x1="30260" y1="73118" x2="32388" y2="82796"/>
                        <a14:foregroundMark x1="37825" y1="72903" x2="37825" y2="80860"/>
                        <a14:foregroundMark x1="37825" y1="72688" x2="37116" y2="76344"/>
                        <a14:foregroundMark x1="15366" y1="79570" x2="15130" y2="95914"/>
                        <a14:foregroundMark x1="2837" y1="79140" x2="4019" y2="93333"/>
                        <a14:foregroundMark x1="91726" y1="95914" x2="91726" y2="95914"/>
                        <a14:foregroundMark x1="86288" y1="95484" x2="90780" y2="95269"/>
                        <a14:foregroundMark x1="89598" y1="42151" x2="85816" y2="58280"/>
                        <a14:backgroundMark x1="28842" y1="8172" x2="59102" y2="11398"/>
                        <a14:backgroundMark x1="33097" y1="9677" x2="46809" y2="7312"/>
                        <a14:backgroundMark x1="30733" y1="13333" x2="47281" y2="13118"/>
                        <a14:backgroundMark x1="52955" y1="10968" x2="61229" y2="9892"/>
                        <a14:backgroundMark x1="53901" y1="8817" x2="57683" y2="64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997" y="1731692"/>
            <a:ext cx="3088005" cy="339461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9E11FD0-9DA6-8773-67BB-6AD3137E95E3}"/>
              </a:ext>
            </a:extLst>
          </p:cNvPr>
          <p:cNvSpPr txBox="1"/>
          <p:nvPr/>
        </p:nvSpPr>
        <p:spPr>
          <a:xfrm>
            <a:off x="1332547" y="716029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二维码支付</a:t>
            </a:r>
          </a:p>
        </p:txBody>
      </p:sp>
      <p:pic>
        <p:nvPicPr>
          <p:cNvPr id="5" name="Picture 2" descr="【返回icon素材】免费下载_返回icon图片大全_千库网png">
            <a:extLst>
              <a:ext uri="{FF2B5EF4-FFF2-40B4-BE49-F238E27FC236}">
                <a16:creationId xmlns:a16="http://schemas.microsoft.com/office/drawing/2014/main" id="{96CB4FF6-F66D-D758-D0C8-3F8D0B173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10" b="89886" l="1036" r="98187">
                        <a14:foregroundMark x1="35363" y1="18923" x2="35363" y2="18923"/>
                        <a14:foregroundMark x1="5311" y1="45024" x2="5311" y2="45024"/>
                        <a14:foregroundMark x1="52461" y1="15334" x2="52461" y2="15334"/>
                        <a14:foregroundMark x1="88212" y1="77488" x2="88212" y2="77488"/>
                        <a14:foregroundMark x1="93912" y1="88254" x2="93912" y2="88254"/>
                        <a14:foregroundMark x1="98316" y1="81077" x2="98316" y2="81077"/>
                        <a14:foregroundMark x1="96762" y1="74715" x2="96762" y2="74715"/>
                        <a14:foregroundMark x1="1684" y1="43556" x2="1684" y2="43556"/>
                        <a14:foregroundMark x1="52461" y1="3752" x2="52461" y2="3752"/>
                        <a14:foregroundMark x1="52461" y1="3752" x2="52461" y2="3752"/>
                        <a14:foregroundMark x1="51684" y1="2773" x2="51684" y2="2773"/>
                        <a14:foregroundMark x1="51684" y1="11093" x2="62047" y2="13866"/>
                        <a14:foregroundMark x1="55440" y1="5546" x2="56088" y2="9299"/>
                        <a14:foregroundMark x1="52461" y1="4568" x2="55440" y2="9299"/>
                        <a14:foregroundMark x1="55440" y1="13866" x2="55440" y2="13866"/>
                        <a14:foregroundMark x1="54663" y1="13866" x2="54663" y2="13866"/>
                        <a14:foregroundMark x1="54663" y1="19413" x2="55440" y2="30506"/>
                        <a14:foregroundMark x1="53238" y1="30506" x2="52461" y2="26917"/>
                        <a14:foregroundMark x1="3238" y1="42577" x2="3238" y2="42577"/>
                        <a14:foregroundMark x1="3238" y1="43556" x2="3238" y2="43556"/>
                        <a14:foregroundMark x1="3886" y1="45351" x2="1036" y2="4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93" y="0"/>
            <a:ext cx="1282169" cy="101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8D86DC52-83B4-D451-8C8A-0BD0BCDC9D65}"/>
              </a:ext>
            </a:extLst>
          </p:cNvPr>
          <p:cNvSpPr/>
          <p:nvPr/>
        </p:nvSpPr>
        <p:spPr>
          <a:xfrm>
            <a:off x="9172575" y="5591175"/>
            <a:ext cx="2362200" cy="9525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B06D3A-BD24-402C-7EB3-F100897B410D}"/>
              </a:ext>
            </a:extLst>
          </p:cNvPr>
          <p:cNvSpPr txBox="1"/>
          <p:nvPr/>
        </p:nvSpPr>
        <p:spPr>
          <a:xfrm>
            <a:off x="9235420" y="571348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我已支付</a:t>
            </a:r>
          </a:p>
        </p:txBody>
      </p:sp>
    </p:spTree>
    <p:extLst>
      <p:ext uri="{BB962C8B-B14F-4D97-AF65-F5344CB8AC3E}">
        <p14:creationId xmlns:p14="http://schemas.microsoft.com/office/powerpoint/2010/main" val="2454348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51F338-8FF2-2104-BDCE-F7C4B5848D56}"/>
              </a:ext>
            </a:extLst>
          </p:cNvPr>
          <p:cNvSpPr/>
          <p:nvPr/>
        </p:nvSpPr>
        <p:spPr>
          <a:xfrm>
            <a:off x="4296000" y="1629000"/>
            <a:ext cx="3600000" cy="3600000"/>
          </a:xfrm>
          <a:prstGeom prst="ellipse">
            <a:avLst/>
          </a:prstGeom>
          <a:noFill/>
          <a:ln w="63500" cap="rnd">
            <a:gradFill>
              <a:gsLst>
                <a:gs pos="54000">
                  <a:srgbClr val="CBCCC9"/>
                </a:gs>
                <a:gs pos="89000">
                  <a:srgbClr val="00B050"/>
                </a:gs>
              </a:gsLst>
              <a:lin ang="5400000" scaled="0"/>
            </a:gra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504305C-B1DB-0B51-4A8D-6A6E5751D491}"/>
              </a:ext>
            </a:extLst>
          </p:cNvPr>
          <p:cNvSpPr/>
          <p:nvPr/>
        </p:nvSpPr>
        <p:spPr>
          <a:xfrm>
            <a:off x="5679418" y="2550075"/>
            <a:ext cx="899182" cy="878925"/>
          </a:xfrm>
          <a:custGeom>
            <a:avLst/>
            <a:gdLst>
              <a:gd name="T0" fmla="*/ 1286 w 9638"/>
              <a:gd name="T1" fmla="*/ 4435 h 9638"/>
              <a:gd name="T2" fmla="*/ 4130 w 9638"/>
              <a:gd name="T3" fmla="*/ 5293 h 9638"/>
              <a:gd name="T4" fmla="*/ 9410 w 9638"/>
              <a:gd name="T5" fmla="*/ 1332 h 9638"/>
              <a:gd name="T6" fmla="*/ 9047 w 9638"/>
              <a:gd name="T7" fmla="*/ 3828 h 9638"/>
              <a:gd name="T8" fmla="*/ 4819 w 9638"/>
              <a:gd name="T9" fmla="*/ 9162 h 9638"/>
              <a:gd name="T10" fmla="*/ 4819 w 9638"/>
              <a:gd name="T11" fmla="*/ 477 h 9638"/>
              <a:gd name="T12" fmla="*/ 6468 w 9638"/>
              <a:gd name="T13" fmla="*/ 290 h 9638"/>
              <a:gd name="T14" fmla="*/ 2943 w 9638"/>
              <a:gd name="T15" fmla="*/ 379 h 9638"/>
              <a:gd name="T16" fmla="*/ 379 w 9638"/>
              <a:gd name="T17" fmla="*/ 2944 h 9638"/>
              <a:gd name="T18" fmla="*/ 379 w 9638"/>
              <a:gd name="T19" fmla="*/ 6695 h 9638"/>
              <a:gd name="T20" fmla="*/ 2943 w 9638"/>
              <a:gd name="T21" fmla="*/ 9260 h 9638"/>
              <a:gd name="T22" fmla="*/ 6695 w 9638"/>
              <a:gd name="T23" fmla="*/ 9260 h 9638"/>
              <a:gd name="T24" fmla="*/ 9259 w 9638"/>
              <a:gd name="T25" fmla="*/ 6695 h 9638"/>
              <a:gd name="T26" fmla="*/ 9536 w 9638"/>
              <a:gd name="T27" fmla="*/ 3828 h 9638"/>
              <a:gd name="T28" fmla="*/ 9047 w 9638"/>
              <a:gd name="T29" fmla="*/ 3828 h 9638"/>
              <a:gd name="T30" fmla="*/ 4819 w 9638"/>
              <a:gd name="T31" fmla="*/ 9162 h 9638"/>
              <a:gd name="T32" fmla="*/ 4819 w 9638"/>
              <a:gd name="T33" fmla="*/ 477 h 9638"/>
              <a:gd name="T34" fmla="*/ 6468 w 9638"/>
              <a:gd name="T35" fmla="*/ 290 h 9638"/>
              <a:gd name="T36" fmla="*/ 2943 w 9638"/>
              <a:gd name="T37" fmla="*/ 379 h 9638"/>
              <a:gd name="T38" fmla="*/ 379 w 9638"/>
              <a:gd name="T39" fmla="*/ 2944 h 9638"/>
              <a:gd name="T40" fmla="*/ 379 w 9638"/>
              <a:gd name="T41" fmla="*/ 6695 h 9638"/>
              <a:gd name="T42" fmla="*/ 2943 w 9638"/>
              <a:gd name="T43" fmla="*/ 9260 h 9638"/>
              <a:gd name="T44" fmla="*/ 6695 w 9638"/>
              <a:gd name="T45" fmla="*/ 9260 h 9638"/>
              <a:gd name="T46" fmla="*/ 9259 w 9638"/>
              <a:gd name="T47" fmla="*/ 6695 h 9638"/>
              <a:gd name="T48" fmla="*/ 9536 w 9638"/>
              <a:gd name="T49" fmla="*/ 3828 h 9638"/>
              <a:gd name="T50" fmla="*/ 9047 w 9638"/>
              <a:gd name="T51" fmla="*/ 3828 h 9638"/>
              <a:gd name="T52" fmla="*/ 4819 w 9638"/>
              <a:gd name="T53" fmla="*/ 9162 h 9638"/>
              <a:gd name="T54" fmla="*/ 4819 w 9638"/>
              <a:gd name="T55" fmla="*/ 477 h 9638"/>
              <a:gd name="T56" fmla="*/ 6468 w 9638"/>
              <a:gd name="T57" fmla="*/ 290 h 9638"/>
              <a:gd name="T58" fmla="*/ 2943 w 9638"/>
              <a:gd name="T59" fmla="*/ 379 h 9638"/>
              <a:gd name="T60" fmla="*/ 379 w 9638"/>
              <a:gd name="T61" fmla="*/ 2944 h 9638"/>
              <a:gd name="T62" fmla="*/ 379 w 9638"/>
              <a:gd name="T63" fmla="*/ 6695 h 9638"/>
              <a:gd name="T64" fmla="*/ 2943 w 9638"/>
              <a:gd name="T65" fmla="*/ 9260 h 9638"/>
              <a:gd name="T66" fmla="*/ 6695 w 9638"/>
              <a:gd name="T67" fmla="*/ 9260 h 9638"/>
              <a:gd name="T68" fmla="*/ 9259 w 9638"/>
              <a:gd name="T69" fmla="*/ 6695 h 9638"/>
              <a:gd name="T70" fmla="*/ 9536 w 9638"/>
              <a:gd name="T71" fmla="*/ 3828 h 9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638" h="9638">
                <a:moveTo>
                  <a:pt x="4693" y="7954"/>
                </a:moveTo>
                <a:lnTo>
                  <a:pt x="1286" y="4435"/>
                </a:lnTo>
                <a:lnTo>
                  <a:pt x="2159" y="3724"/>
                </a:lnTo>
                <a:lnTo>
                  <a:pt x="4130" y="5293"/>
                </a:lnTo>
                <a:cubicBezTo>
                  <a:pt x="4937" y="4318"/>
                  <a:pt x="6730" y="2384"/>
                  <a:pt x="9202" y="845"/>
                </a:cubicBezTo>
                <a:lnTo>
                  <a:pt x="9410" y="1332"/>
                </a:lnTo>
                <a:cubicBezTo>
                  <a:pt x="7141" y="3450"/>
                  <a:pt x="5282" y="6431"/>
                  <a:pt x="4693" y="7954"/>
                </a:cubicBezTo>
                <a:close/>
                <a:moveTo>
                  <a:pt x="9047" y="3828"/>
                </a:moveTo>
                <a:cubicBezTo>
                  <a:pt x="9122" y="4147"/>
                  <a:pt x="9161" y="4479"/>
                  <a:pt x="9161" y="4819"/>
                </a:cubicBezTo>
                <a:cubicBezTo>
                  <a:pt x="9161" y="7218"/>
                  <a:pt x="7217" y="9162"/>
                  <a:pt x="4819" y="9162"/>
                </a:cubicBezTo>
                <a:cubicBezTo>
                  <a:pt x="2421" y="9162"/>
                  <a:pt x="477" y="7218"/>
                  <a:pt x="477" y="4819"/>
                </a:cubicBezTo>
                <a:cubicBezTo>
                  <a:pt x="477" y="2421"/>
                  <a:pt x="2421" y="477"/>
                  <a:pt x="4819" y="477"/>
                </a:cubicBezTo>
                <a:cubicBezTo>
                  <a:pt x="5403" y="477"/>
                  <a:pt x="5959" y="593"/>
                  <a:pt x="6468" y="802"/>
                </a:cubicBezTo>
                <a:lnTo>
                  <a:pt x="6468" y="290"/>
                </a:lnTo>
                <a:cubicBezTo>
                  <a:pt x="5941" y="98"/>
                  <a:pt x="5387" y="0"/>
                  <a:pt x="4819" y="0"/>
                </a:cubicBezTo>
                <a:cubicBezTo>
                  <a:pt x="4169" y="0"/>
                  <a:pt x="3537" y="128"/>
                  <a:pt x="2943" y="379"/>
                </a:cubicBezTo>
                <a:cubicBezTo>
                  <a:pt x="2369" y="622"/>
                  <a:pt x="1854" y="969"/>
                  <a:pt x="1411" y="1412"/>
                </a:cubicBezTo>
                <a:cubicBezTo>
                  <a:pt x="969" y="1854"/>
                  <a:pt x="622" y="2370"/>
                  <a:pt x="379" y="2944"/>
                </a:cubicBezTo>
                <a:cubicBezTo>
                  <a:pt x="128" y="3538"/>
                  <a:pt x="0" y="4169"/>
                  <a:pt x="0" y="4819"/>
                </a:cubicBezTo>
                <a:cubicBezTo>
                  <a:pt x="0" y="5470"/>
                  <a:pt x="128" y="6101"/>
                  <a:pt x="379" y="6695"/>
                </a:cubicBezTo>
                <a:cubicBezTo>
                  <a:pt x="622" y="7269"/>
                  <a:pt x="969" y="7785"/>
                  <a:pt x="1411" y="8227"/>
                </a:cubicBezTo>
                <a:cubicBezTo>
                  <a:pt x="1854" y="8669"/>
                  <a:pt x="2369" y="9017"/>
                  <a:pt x="2943" y="9260"/>
                </a:cubicBezTo>
                <a:cubicBezTo>
                  <a:pt x="3537" y="9511"/>
                  <a:pt x="4169" y="9638"/>
                  <a:pt x="4819" y="9638"/>
                </a:cubicBezTo>
                <a:cubicBezTo>
                  <a:pt x="5469" y="9638"/>
                  <a:pt x="6100" y="9511"/>
                  <a:pt x="6695" y="9260"/>
                </a:cubicBezTo>
                <a:cubicBezTo>
                  <a:pt x="7269" y="9017"/>
                  <a:pt x="7784" y="8669"/>
                  <a:pt x="8227" y="8227"/>
                </a:cubicBezTo>
                <a:cubicBezTo>
                  <a:pt x="8669" y="7785"/>
                  <a:pt x="9016" y="7269"/>
                  <a:pt x="9259" y="6695"/>
                </a:cubicBezTo>
                <a:cubicBezTo>
                  <a:pt x="9510" y="6101"/>
                  <a:pt x="9638" y="5470"/>
                  <a:pt x="9638" y="4819"/>
                </a:cubicBezTo>
                <a:cubicBezTo>
                  <a:pt x="9638" y="4483"/>
                  <a:pt x="9604" y="4152"/>
                  <a:pt x="9536" y="3828"/>
                </a:cubicBezTo>
                <a:lnTo>
                  <a:pt x="9047" y="3828"/>
                </a:lnTo>
                <a:close/>
                <a:moveTo>
                  <a:pt x="9047" y="3828"/>
                </a:moveTo>
                <a:cubicBezTo>
                  <a:pt x="9122" y="4147"/>
                  <a:pt x="9161" y="4479"/>
                  <a:pt x="9161" y="4819"/>
                </a:cubicBezTo>
                <a:cubicBezTo>
                  <a:pt x="9161" y="7218"/>
                  <a:pt x="7217" y="9162"/>
                  <a:pt x="4819" y="9162"/>
                </a:cubicBezTo>
                <a:cubicBezTo>
                  <a:pt x="2421" y="9162"/>
                  <a:pt x="477" y="7218"/>
                  <a:pt x="477" y="4819"/>
                </a:cubicBezTo>
                <a:cubicBezTo>
                  <a:pt x="477" y="2421"/>
                  <a:pt x="2421" y="477"/>
                  <a:pt x="4819" y="477"/>
                </a:cubicBezTo>
                <a:cubicBezTo>
                  <a:pt x="5403" y="477"/>
                  <a:pt x="5959" y="593"/>
                  <a:pt x="6468" y="802"/>
                </a:cubicBezTo>
                <a:lnTo>
                  <a:pt x="6468" y="290"/>
                </a:lnTo>
                <a:cubicBezTo>
                  <a:pt x="5941" y="98"/>
                  <a:pt x="5387" y="0"/>
                  <a:pt x="4819" y="0"/>
                </a:cubicBezTo>
                <a:cubicBezTo>
                  <a:pt x="4169" y="0"/>
                  <a:pt x="3537" y="128"/>
                  <a:pt x="2943" y="379"/>
                </a:cubicBezTo>
                <a:cubicBezTo>
                  <a:pt x="2369" y="622"/>
                  <a:pt x="1854" y="969"/>
                  <a:pt x="1411" y="1412"/>
                </a:cubicBezTo>
                <a:cubicBezTo>
                  <a:pt x="969" y="1854"/>
                  <a:pt x="622" y="2370"/>
                  <a:pt x="379" y="2944"/>
                </a:cubicBezTo>
                <a:cubicBezTo>
                  <a:pt x="128" y="3538"/>
                  <a:pt x="0" y="4169"/>
                  <a:pt x="0" y="4819"/>
                </a:cubicBezTo>
                <a:cubicBezTo>
                  <a:pt x="0" y="5470"/>
                  <a:pt x="128" y="6101"/>
                  <a:pt x="379" y="6695"/>
                </a:cubicBezTo>
                <a:cubicBezTo>
                  <a:pt x="622" y="7269"/>
                  <a:pt x="969" y="7785"/>
                  <a:pt x="1411" y="8227"/>
                </a:cubicBezTo>
                <a:cubicBezTo>
                  <a:pt x="1854" y="8669"/>
                  <a:pt x="2369" y="9017"/>
                  <a:pt x="2943" y="9260"/>
                </a:cubicBezTo>
                <a:cubicBezTo>
                  <a:pt x="3537" y="9511"/>
                  <a:pt x="4169" y="9638"/>
                  <a:pt x="4819" y="9638"/>
                </a:cubicBezTo>
                <a:cubicBezTo>
                  <a:pt x="5469" y="9638"/>
                  <a:pt x="6100" y="9511"/>
                  <a:pt x="6695" y="9260"/>
                </a:cubicBezTo>
                <a:cubicBezTo>
                  <a:pt x="7269" y="9017"/>
                  <a:pt x="7784" y="8669"/>
                  <a:pt x="8227" y="8227"/>
                </a:cubicBezTo>
                <a:cubicBezTo>
                  <a:pt x="8669" y="7785"/>
                  <a:pt x="9016" y="7269"/>
                  <a:pt x="9259" y="6695"/>
                </a:cubicBezTo>
                <a:cubicBezTo>
                  <a:pt x="9510" y="6101"/>
                  <a:pt x="9638" y="5470"/>
                  <a:pt x="9638" y="4819"/>
                </a:cubicBezTo>
                <a:cubicBezTo>
                  <a:pt x="9638" y="4483"/>
                  <a:pt x="9604" y="4152"/>
                  <a:pt x="9536" y="3828"/>
                </a:cubicBezTo>
                <a:lnTo>
                  <a:pt x="9047" y="3828"/>
                </a:lnTo>
                <a:close/>
                <a:moveTo>
                  <a:pt x="9047" y="3828"/>
                </a:moveTo>
                <a:cubicBezTo>
                  <a:pt x="9122" y="4147"/>
                  <a:pt x="9161" y="4479"/>
                  <a:pt x="9161" y="4819"/>
                </a:cubicBezTo>
                <a:cubicBezTo>
                  <a:pt x="9161" y="7218"/>
                  <a:pt x="7217" y="9162"/>
                  <a:pt x="4819" y="9162"/>
                </a:cubicBezTo>
                <a:cubicBezTo>
                  <a:pt x="2421" y="9162"/>
                  <a:pt x="477" y="7218"/>
                  <a:pt x="477" y="4819"/>
                </a:cubicBezTo>
                <a:cubicBezTo>
                  <a:pt x="477" y="2421"/>
                  <a:pt x="2421" y="477"/>
                  <a:pt x="4819" y="477"/>
                </a:cubicBezTo>
                <a:cubicBezTo>
                  <a:pt x="5403" y="477"/>
                  <a:pt x="5959" y="593"/>
                  <a:pt x="6468" y="802"/>
                </a:cubicBezTo>
                <a:lnTo>
                  <a:pt x="6468" y="290"/>
                </a:lnTo>
                <a:cubicBezTo>
                  <a:pt x="5941" y="98"/>
                  <a:pt x="5387" y="0"/>
                  <a:pt x="4819" y="0"/>
                </a:cubicBezTo>
                <a:cubicBezTo>
                  <a:pt x="4169" y="0"/>
                  <a:pt x="3537" y="128"/>
                  <a:pt x="2943" y="379"/>
                </a:cubicBezTo>
                <a:cubicBezTo>
                  <a:pt x="2369" y="622"/>
                  <a:pt x="1854" y="969"/>
                  <a:pt x="1411" y="1412"/>
                </a:cubicBezTo>
                <a:cubicBezTo>
                  <a:pt x="969" y="1854"/>
                  <a:pt x="622" y="2370"/>
                  <a:pt x="379" y="2944"/>
                </a:cubicBezTo>
                <a:cubicBezTo>
                  <a:pt x="128" y="3538"/>
                  <a:pt x="0" y="4169"/>
                  <a:pt x="0" y="4819"/>
                </a:cubicBezTo>
                <a:cubicBezTo>
                  <a:pt x="0" y="5470"/>
                  <a:pt x="128" y="6101"/>
                  <a:pt x="379" y="6695"/>
                </a:cubicBezTo>
                <a:cubicBezTo>
                  <a:pt x="622" y="7269"/>
                  <a:pt x="969" y="7785"/>
                  <a:pt x="1411" y="8227"/>
                </a:cubicBezTo>
                <a:cubicBezTo>
                  <a:pt x="1854" y="8669"/>
                  <a:pt x="2369" y="9017"/>
                  <a:pt x="2943" y="9260"/>
                </a:cubicBezTo>
                <a:cubicBezTo>
                  <a:pt x="3537" y="9511"/>
                  <a:pt x="4169" y="9638"/>
                  <a:pt x="4819" y="9638"/>
                </a:cubicBezTo>
                <a:cubicBezTo>
                  <a:pt x="5469" y="9638"/>
                  <a:pt x="6100" y="9511"/>
                  <a:pt x="6695" y="9260"/>
                </a:cubicBezTo>
                <a:cubicBezTo>
                  <a:pt x="7269" y="9017"/>
                  <a:pt x="7784" y="8669"/>
                  <a:pt x="8227" y="8227"/>
                </a:cubicBezTo>
                <a:cubicBezTo>
                  <a:pt x="8669" y="7785"/>
                  <a:pt x="9016" y="7269"/>
                  <a:pt x="9259" y="6695"/>
                </a:cubicBezTo>
                <a:cubicBezTo>
                  <a:pt x="9510" y="6101"/>
                  <a:pt x="9638" y="5470"/>
                  <a:pt x="9638" y="4819"/>
                </a:cubicBezTo>
                <a:cubicBezTo>
                  <a:pt x="9638" y="4483"/>
                  <a:pt x="9604" y="4152"/>
                  <a:pt x="9536" y="3828"/>
                </a:cubicBezTo>
                <a:lnTo>
                  <a:pt x="9047" y="3828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C59309-8122-F397-A9FD-B4F5970FF4F1}"/>
              </a:ext>
            </a:extLst>
          </p:cNvPr>
          <p:cNvSpPr txBox="1"/>
          <p:nvPr/>
        </p:nvSpPr>
        <p:spPr>
          <a:xfrm>
            <a:off x="4805570" y="347901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注册成功</a:t>
            </a:r>
          </a:p>
        </p:txBody>
      </p:sp>
    </p:spTree>
    <p:extLst>
      <p:ext uri="{BB962C8B-B14F-4D97-AF65-F5344CB8AC3E}">
        <p14:creationId xmlns:p14="http://schemas.microsoft.com/office/powerpoint/2010/main" val="298534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99061-1F35-0D73-D245-2EC74BBB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989" y="597438"/>
            <a:ext cx="4863829" cy="1044913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用户功能选择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34617E-113B-65C8-053B-0449C4EAB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4625" y1="20625" x2="68500" y2="22625"/>
                        <a14:foregroundMark x1="68500" y1="22625" x2="70750" y2="22250"/>
                        <a14:foregroundMark x1="20625" y1="25500" x2="52375" y2="45500"/>
                        <a14:foregroundMark x1="55000" y1="34125" x2="64500" y2="50750"/>
                        <a14:foregroundMark x1="65875" y1="36625" x2="65625" y2="50125"/>
                        <a14:foregroundMark x1="56375" y1="45000" x2="44500" y2="56625"/>
                        <a14:foregroundMark x1="42875" y1="54250" x2="40625" y2="63375"/>
                        <a14:foregroundMark x1="21750" y1="31500" x2="19250" y2="49625"/>
                        <a14:foregroundMark x1="32000" y1="39000" x2="32250" y2="44750"/>
                        <a14:foregroundMark x1="33125" y1="46875" x2="32500" y2="52375"/>
                        <a14:foregroundMark x1="29875" y1="58500" x2="28500" y2="60125"/>
                        <a14:foregroundMark x1="22750" y1="62375" x2="22750" y2="62375"/>
                        <a14:foregroundMark x1="20625" y1="55250" x2="20625" y2="55250"/>
                        <a14:foregroundMark x1="33625" y1="54000" x2="33625" y2="54000"/>
                        <a14:foregroundMark x1="13625" y1="32000" x2="13625" y2="34750"/>
                        <a14:foregroundMark x1="14125" y1="50750" x2="14125" y2="50750"/>
                        <a14:foregroundMark x1="10875" y1="54250" x2="10875" y2="54250"/>
                        <a14:foregroundMark x1="12750" y1="35000" x2="13375" y2="42000"/>
                        <a14:foregroundMark x1="85375" y1="33375" x2="85375" y2="36125"/>
                        <a14:foregroundMark x1="88375" y1="37125" x2="88375" y2="37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80" y="2086180"/>
            <a:ext cx="3416030" cy="341603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AA8924A8-BEC0-3FB0-D71D-7BED3B416232}"/>
              </a:ext>
            </a:extLst>
          </p:cNvPr>
          <p:cNvSpPr txBox="1">
            <a:spLocks/>
          </p:cNvSpPr>
          <p:nvPr/>
        </p:nvSpPr>
        <p:spPr>
          <a:xfrm>
            <a:off x="678161" y="5215649"/>
            <a:ext cx="4863829" cy="10449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注册</a:t>
            </a:r>
          </a:p>
        </p:txBody>
      </p:sp>
      <p:pic>
        <p:nvPicPr>
          <p:cNvPr id="1026" name="Picture 2" descr="登录图标图片素材免费下载 - 觅知网">
            <a:extLst>
              <a:ext uri="{FF2B5EF4-FFF2-40B4-BE49-F238E27FC236}">
                <a16:creationId xmlns:a16="http://schemas.microsoft.com/office/drawing/2014/main" id="{6DA22851-61F9-1F9D-EA91-651523B93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0667" y1="38667" x2="40667" y2="38667"/>
                        <a14:foregroundMark x1="39667" y1="61333" x2="39667" y2="60000"/>
                        <a14:foregroundMark x1="42000" y1="53000" x2="42000" y2="55667"/>
                        <a14:foregroundMark x1="36000" y1="55000" x2="39667" y2="56667"/>
                        <a14:foregroundMark x1="40333" y1="34000" x2="41333" y2="35333"/>
                        <a14:foregroundMark x1="41333" y1="35333" x2="43000" y2="43000"/>
                        <a14:backgroundMark x1="22667" y1="16667" x2="50333" y2="17667"/>
                        <a14:backgroundMark x1="50333" y1="17667" x2="55000" y2="17333"/>
                        <a14:backgroundMark x1="34333" y1="14667" x2="54667" y2="17333"/>
                        <a14:backgroundMark x1="67000" y1="18667" x2="70000" y2="29000"/>
                        <a14:backgroundMark x1="66000" y1="21000" x2="67667" y2="2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577" y="1979986"/>
            <a:ext cx="3646251" cy="352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3E5863C9-7AF3-CC1D-E98B-CAF657F298D0}"/>
              </a:ext>
            </a:extLst>
          </p:cNvPr>
          <p:cNvSpPr txBox="1">
            <a:spLocks/>
          </p:cNvSpPr>
          <p:nvPr/>
        </p:nvSpPr>
        <p:spPr>
          <a:xfrm>
            <a:off x="6574681" y="5215649"/>
            <a:ext cx="4863829" cy="10449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登录</a:t>
            </a:r>
          </a:p>
        </p:txBody>
      </p:sp>
      <p:pic>
        <p:nvPicPr>
          <p:cNvPr id="3" name="Picture 2" descr="【返回icon素材】免费下载_返回icon图片大全_千库网png">
            <a:extLst>
              <a:ext uri="{FF2B5EF4-FFF2-40B4-BE49-F238E27FC236}">
                <a16:creationId xmlns:a16="http://schemas.microsoft.com/office/drawing/2014/main" id="{331D9533-3443-8BEB-8281-CAE6DFD2A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10" b="89886" l="1036" r="98187">
                        <a14:foregroundMark x1="35363" y1="18923" x2="35363" y2="18923"/>
                        <a14:foregroundMark x1="5311" y1="45024" x2="5311" y2="45024"/>
                        <a14:foregroundMark x1="52461" y1="15334" x2="52461" y2="15334"/>
                        <a14:foregroundMark x1="88212" y1="77488" x2="88212" y2="77488"/>
                        <a14:foregroundMark x1="93912" y1="88254" x2="93912" y2="88254"/>
                        <a14:foregroundMark x1="98316" y1="81077" x2="98316" y2="81077"/>
                        <a14:foregroundMark x1="96762" y1="74715" x2="96762" y2="74715"/>
                        <a14:foregroundMark x1="1684" y1="43556" x2="1684" y2="43556"/>
                        <a14:foregroundMark x1="52461" y1="3752" x2="52461" y2="3752"/>
                        <a14:foregroundMark x1="52461" y1="3752" x2="52461" y2="3752"/>
                        <a14:foregroundMark x1="51684" y1="2773" x2="51684" y2="2773"/>
                        <a14:foregroundMark x1="51684" y1="11093" x2="62047" y2="13866"/>
                        <a14:foregroundMark x1="55440" y1="5546" x2="56088" y2="9299"/>
                        <a14:foregroundMark x1="52461" y1="4568" x2="55440" y2="9299"/>
                        <a14:foregroundMark x1="55440" y1="13866" x2="55440" y2="13866"/>
                        <a14:foregroundMark x1="54663" y1="13866" x2="54663" y2="13866"/>
                        <a14:foregroundMark x1="54663" y1="19413" x2="55440" y2="30506"/>
                        <a14:foregroundMark x1="53238" y1="30506" x2="52461" y2="26917"/>
                        <a14:foregroundMark x1="3238" y1="42577" x2="3238" y2="42577"/>
                        <a14:foregroundMark x1="3238" y1="43556" x2="3238" y2="43556"/>
                        <a14:foregroundMark x1="3886" y1="45351" x2="1036" y2="4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96" y="204281"/>
            <a:ext cx="1282169" cy="101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01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5B282-437E-A310-C362-97F73FB4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502" y="1014955"/>
            <a:ext cx="3968885" cy="108463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7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用户功能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22FC146-0F50-A303-F67D-2ACF8B98E9E3}"/>
              </a:ext>
            </a:extLst>
          </p:cNvPr>
          <p:cNvSpPr txBox="1">
            <a:spLocks/>
          </p:cNvSpPr>
          <p:nvPr/>
        </p:nvSpPr>
        <p:spPr>
          <a:xfrm>
            <a:off x="3777189" y="2589966"/>
            <a:ext cx="4818435" cy="10846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ctr">
              <a:buFont typeface="Wingdings" panose="05000000000000000000" pitchFamily="2" charset="2"/>
              <a:buChar char="Ø"/>
            </a:pPr>
            <a:r>
              <a:rPr lang="zh-CN" altLang="en-US" sz="6600" dirty="0">
                <a:solidFill>
                  <a:schemeClr val="tx1"/>
                </a:solidFill>
                <a:highlight>
                  <a:srgbClr val="EFEDE3"/>
                </a:highlight>
                <a:latin typeface="华文新魏" panose="02010800040101010101" pitchFamily="2" charset="-122"/>
                <a:ea typeface="华文新魏" panose="02010800040101010101" pitchFamily="2" charset="-122"/>
              </a:rPr>
              <a:t>详细信</a:t>
            </a:r>
            <a:r>
              <a:rPr lang="zh-CN" altLang="en-US" sz="6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息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9A6B489-C4A0-D850-C6DA-6422241A0AC9}"/>
              </a:ext>
            </a:extLst>
          </p:cNvPr>
          <p:cNvSpPr txBox="1">
            <a:spLocks/>
          </p:cNvSpPr>
          <p:nvPr/>
        </p:nvSpPr>
        <p:spPr>
          <a:xfrm>
            <a:off x="3777189" y="3962271"/>
            <a:ext cx="4630366" cy="10846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ctr">
              <a:buFont typeface="Wingdings" panose="05000000000000000000" pitchFamily="2" charset="2"/>
              <a:buChar char="Ø"/>
            </a:pPr>
            <a:r>
              <a:rPr lang="zh-CN" altLang="en-US" sz="6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余额充值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4BFB066-7810-2BAE-5DC9-42E8EDDC5763}"/>
              </a:ext>
            </a:extLst>
          </p:cNvPr>
          <p:cNvSpPr txBox="1">
            <a:spLocks/>
          </p:cNvSpPr>
          <p:nvPr/>
        </p:nvSpPr>
        <p:spPr>
          <a:xfrm>
            <a:off x="3927116" y="5204299"/>
            <a:ext cx="4098588" cy="10846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6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6C312F5-EBEB-A75E-09A5-E31E78EF965F}"/>
              </a:ext>
            </a:extLst>
          </p:cNvPr>
          <p:cNvSpPr txBox="1">
            <a:spLocks/>
          </p:cNvSpPr>
          <p:nvPr/>
        </p:nvSpPr>
        <p:spPr>
          <a:xfrm>
            <a:off x="3777189" y="5410984"/>
            <a:ext cx="4630366" cy="10846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ctr">
              <a:buFont typeface="Wingdings" panose="05000000000000000000" pitchFamily="2" charset="2"/>
              <a:buChar char="Ø"/>
            </a:pPr>
            <a:r>
              <a:rPr lang="zh-CN" altLang="en-US" sz="6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开始充电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F67D9F0-EB19-9922-B33D-CF97A7C8EE23}"/>
              </a:ext>
            </a:extLst>
          </p:cNvPr>
          <p:cNvSpPr/>
          <p:nvPr/>
        </p:nvSpPr>
        <p:spPr>
          <a:xfrm>
            <a:off x="3927116" y="2509736"/>
            <a:ext cx="4668508" cy="10846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EFEDE3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2167EBB-6F29-0D84-0173-528E21C24E62}"/>
              </a:ext>
            </a:extLst>
          </p:cNvPr>
          <p:cNvSpPr/>
          <p:nvPr/>
        </p:nvSpPr>
        <p:spPr>
          <a:xfrm>
            <a:off x="3927116" y="3959766"/>
            <a:ext cx="4668508" cy="10846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C4F3A35-4F72-657F-489A-0F6F0B5A8543}"/>
              </a:ext>
            </a:extLst>
          </p:cNvPr>
          <p:cNvSpPr/>
          <p:nvPr/>
        </p:nvSpPr>
        <p:spPr>
          <a:xfrm>
            <a:off x="3927116" y="5332072"/>
            <a:ext cx="4668508" cy="10846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pic>
        <p:nvPicPr>
          <p:cNvPr id="10" name="Picture 2" descr="【返回icon素材】免费下载_返回icon图片大全_千库网png">
            <a:extLst>
              <a:ext uri="{FF2B5EF4-FFF2-40B4-BE49-F238E27FC236}">
                <a16:creationId xmlns:a16="http://schemas.microsoft.com/office/drawing/2014/main" id="{B9467AD9-E082-FD16-34DB-02D059D67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10" b="89886" l="1036" r="98187">
                        <a14:foregroundMark x1="35363" y1="18923" x2="35363" y2="18923"/>
                        <a14:foregroundMark x1="5311" y1="45024" x2="5311" y2="45024"/>
                        <a14:foregroundMark x1="52461" y1="15334" x2="52461" y2="15334"/>
                        <a14:foregroundMark x1="88212" y1="77488" x2="88212" y2="77488"/>
                        <a14:foregroundMark x1="93912" y1="88254" x2="93912" y2="88254"/>
                        <a14:foregroundMark x1="98316" y1="81077" x2="98316" y2="81077"/>
                        <a14:foregroundMark x1="96762" y1="74715" x2="96762" y2="74715"/>
                        <a14:foregroundMark x1="1684" y1="43556" x2="1684" y2="43556"/>
                        <a14:foregroundMark x1="52461" y1="3752" x2="52461" y2="3752"/>
                        <a14:foregroundMark x1="52461" y1="3752" x2="52461" y2="3752"/>
                        <a14:foregroundMark x1="51684" y1="2773" x2="51684" y2="2773"/>
                        <a14:foregroundMark x1="51684" y1="11093" x2="62047" y2="13866"/>
                        <a14:foregroundMark x1="55440" y1="5546" x2="56088" y2="9299"/>
                        <a14:foregroundMark x1="52461" y1="4568" x2="55440" y2="9299"/>
                        <a14:foregroundMark x1="55440" y1="13866" x2="55440" y2="13866"/>
                        <a14:foregroundMark x1="54663" y1="13866" x2="54663" y2="13866"/>
                        <a14:foregroundMark x1="54663" y1="19413" x2="55440" y2="30506"/>
                        <a14:foregroundMark x1="53238" y1="30506" x2="52461" y2="26917"/>
                        <a14:foregroundMark x1="3238" y1="42577" x2="3238" y2="42577"/>
                        <a14:foregroundMark x1="3238" y1="43556" x2="3238" y2="43556"/>
                        <a14:foregroundMark x1="3886" y1="45351" x2="1036" y2="4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79" y="175098"/>
            <a:ext cx="1282169" cy="101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81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D0F41-2BDF-5B39-7BF8-B3AE47A80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1" y="4959978"/>
            <a:ext cx="3347937" cy="96790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普通充电</a:t>
            </a:r>
            <a:br>
              <a:rPr lang="en-US" altLang="zh-CN" sz="60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B211D6-55A7-B404-E6B7-27E9E1311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93271" l="5689" r="99344">
                        <a14:foregroundMark x1="50328" y1="15313" x2="50328" y2="15313"/>
                        <a14:foregroundMark x1="48140" y1="43619" x2="46608" y2="58933"/>
                        <a14:foregroundMark x1="50766" y1="18561" x2="51860" y2="29930"/>
                        <a14:foregroundMark x1="35886" y1="10209" x2="42451" y2="20650"/>
                        <a14:foregroundMark x1="89497" y1="35963" x2="88403" y2="51972"/>
                        <a14:foregroundMark x1="81400" y1="32251" x2="87090" y2="43852"/>
                        <a14:foregroundMark x1="90810" y1="22274" x2="91028" y2="26218"/>
                        <a14:foregroundMark x1="91028" y1="19954" x2="91466" y2="28538"/>
                        <a14:foregroundMark x1="6127" y1="93735" x2="26258" y2="94896"/>
                        <a14:foregroundMark x1="26258" y1="94896" x2="42451" y2="93735"/>
                        <a14:foregroundMark x1="42451" y1="93735" x2="44639" y2="93735"/>
                        <a14:foregroundMark x1="5908" y1="88167" x2="41794" y2="91879"/>
                        <a14:foregroundMark x1="53392" y1="93039" x2="53392" y2="93039"/>
                        <a14:foregroundMark x1="99344" y1="32947" x2="99344" y2="35499"/>
                        <a14:foregroundMark x1="96061" y1="32483" x2="96061" y2="385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65" y="2023453"/>
            <a:ext cx="2980672" cy="281109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4771634-BAC5-B37A-CC73-4AC7BD751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34" b="97651" l="6040" r="96309">
                        <a14:foregroundMark x1="29195" y1="23154" x2="33557" y2="23490"/>
                        <a14:foregroundMark x1="42953" y1="21812" x2="43960" y2="22483"/>
                        <a14:foregroundMark x1="51342" y1="45973" x2="50000" y2="51342"/>
                        <a14:foregroundMark x1="52349" y1="75503" x2="51007" y2="83893"/>
                        <a14:foregroundMark x1="16779" y1="75839" x2="20470" y2="87584"/>
                        <a14:foregroundMark x1="14094" y1="93960" x2="39597" y2="92282"/>
                        <a14:foregroundMark x1="39597" y1="92282" x2="41611" y2="92282"/>
                        <a14:foregroundMark x1="26174" y1="89597" x2="44631" y2="92282"/>
                        <a14:foregroundMark x1="45638" y1="92282" x2="54027" y2="92282"/>
                        <a14:foregroundMark x1="80872" y1="17114" x2="81879" y2="27181"/>
                        <a14:foregroundMark x1="76510" y1="19128" x2="76846" y2="28188"/>
                        <a14:foregroundMark x1="88591" y1="25839" x2="89262" y2="28859"/>
                        <a14:foregroundMark x1="91275" y1="23490" x2="91275" y2="28523"/>
                        <a14:foregroundMark x1="93960" y1="23826" x2="94631" y2="25503"/>
                        <a14:foregroundMark x1="96309" y1="20134" x2="96309" y2="20134"/>
                        <a14:foregroundMark x1="89262" y1="12416" x2="89262" y2="20470"/>
                        <a14:foregroundMark x1="87248" y1="11745" x2="87248" y2="11745"/>
                        <a14:foregroundMark x1="88591" y1="11409" x2="88591" y2="11409"/>
                        <a14:foregroundMark x1="88591" y1="9732" x2="88591" y2="9732"/>
                        <a14:foregroundMark x1="88591" y1="9732" x2="88591" y2="9732"/>
                        <a14:foregroundMark x1="88591" y1="9396" x2="88591" y2="9396"/>
                        <a14:foregroundMark x1="88591" y1="9396" x2="88926" y2="9060"/>
                        <a14:foregroundMark x1="88926" y1="9060" x2="88926" y2="9060"/>
                        <a14:foregroundMark x1="88926" y1="8389" x2="88591" y2="7383"/>
                        <a14:foregroundMark x1="88591" y1="7047" x2="88591" y2="7047"/>
                        <a14:foregroundMark x1="78859" y1="7718" x2="79866" y2="21812"/>
                        <a14:foregroundMark x1="77852" y1="27517" x2="86913" y2="45973"/>
                        <a14:foregroundMark x1="86242" y1="23490" x2="86242" y2="24832"/>
                        <a14:foregroundMark x1="76510" y1="5034" x2="77517" y2="11745"/>
                        <a14:foregroundMark x1="78523" y1="8389" x2="78859" y2="14430"/>
                        <a14:foregroundMark x1="55369" y1="57047" x2="56711" y2="73490"/>
                        <a14:foregroundMark x1="9060" y1="93624" x2="9060" y2="93624"/>
                        <a14:foregroundMark x1="23826" y1="89933" x2="29195" y2="90268"/>
                        <a14:foregroundMark x1="47987" y1="91275" x2="56040" y2="91611"/>
                        <a14:foregroundMark x1="62081" y1="93289" x2="62081" y2="93289"/>
                        <a14:foregroundMark x1="63087" y1="86577" x2="64094" y2="89933"/>
                        <a14:foregroundMark x1="87248" y1="40940" x2="87248" y2="43624"/>
                        <a14:foregroundMark x1="83557" y1="42953" x2="83557" y2="50671"/>
                        <a14:foregroundMark x1="84564" y1="57383" x2="84899" y2="65436"/>
                        <a14:foregroundMark x1="84899" y1="66107" x2="84899" y2="70470"/>
                        <a14:foregroundMark x1="84899" y1="72819" x2="84899" y2="72819"/>
                        <a14:foregroundMark x1="65436" y1="53020" x2="69463" y2="54362"/>
                        <a14:foregroundMark x1="71141" y1="55034" x2="72483" y2="56376"/>
                        <a14:foregroundMark x1="73826" y1="60403" x2="74161" y2="64765"/>
                        <a14:foregroundMark x1="74832" y1="68121" x2="74832" y2="72483"/>
                        <a14:foregroundMark x1="75168" y1="75168" x2="75168" y2="75168"/>
                        <a14:foregroundMark x1="83893" y1="72819" x2="83893" y2="72819"/>
                        <a14:foregroundMark x1="78523" y1="5705" x2="78523" y2="5705"/>
                        <a14:foregroundMark x1="26174" y1="25503" x2="39262" y2="24832"/>
                        <a14:foregroundMark x1="36242" y1="18792" x2="37248" y2="24161"/>
                        <a14:foregroundMark x1="39933" y1="24161" x2="39933" y2="24161"/>
                        <a14:foregroundMark x1="14765" y1="10067" x2="17450" y2="12081"/>
                        <a14:foregroundMark x1="16443" y1="11745" x2="19463" y2="33893"/>
                        <a14:foregroundMark x1="17450" y1="16107" x2="22148" y2="32886"/>
                        <a14:foregroundMark x1="21812" y1="11074" x2="48658" y2="10738"/>
                        <a14:foregroundMark x1="48658" y1="10738" x2="50000" y2="10738"/>
                        <a14:foregroundMark x1="42953" y1="12416" x2="58389" y2="17785"/>
                        <a14:foregroundMark x1="57383" y1="12752" x2="59732" y2="31208"/>
                        <a14:foregroundMark x1="15436" y1="15436" x2="44631" y2="20805"/>
                        <a14:foregroundMark x1="30872" y1="25168" x2="41611" y2="34899"/>
                        <a14:foregroundMark x1="40604" y1="48658" x2="48993" y2="75168"/>
                        <a14:foregroundMark x1="57383" y1="50000" x2="57047" y2="63087"/>
                        <a14:foregroundMark x1="48993" y1="23826" x2="46309" y2="44966"/>
                        <a14:foregroundMark x1="52013" y1="27852" x2="50336" y2="62416"/>
                        <a14:foregroundMark x1="55369" y1="46309" x2="54698" y2="70805"/>
                        <a14:foregroundMark x1="57383" y1="69799" x2="55034" y2="90268"/>
                        <a14:foregroundMark x1="29530" y1="79195" x2="22819" y2="88255"/>
                        <a14:foregroundMark x1="9396" y1="94966" x2="9396" y2="94966"/>
                        <a14:foregroundMark x1="9060" y1="95302" x2="7718" y2="96644"/>
                        <a14:foregroundMark x1="9396" y1="91946" x2="9396" y2="92953"/>
                        <a14:foregroundMark x1="7047" y1="93289" x2="6711" y2="96644"/>
                        <a14:foregroundMark x1="6711" y1="96644" x2="6711" y2="96644"/>
                        <a14:foregroundMark x1="6376" y1="94631" x2="6040" y2="97651"/>
                        <a14:foregroundMark x1="7047" y1="93960" x2="12752" y2="95638"/>
                        <a14:foregroundMark x1="14430" y1="94966" x2="19128" y2="94295"/>
                        <a14:foregroundMark x1="24161" y1="93624" x2="33221" y2="936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006" y="2023453"/>
            <a:ext cx="2811094" cy="281109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FB995E8-76C2-86C1-7BE6-E818D9214E3D}"/>
              </a:ext>
            </a:extLst>
          </p:cNvPr>
          <p:cNvSpPr txBox="1"/>
          <p:nvPr/>
        </p:nvSpPr>
        <p:spPr>
          <a:xfrm>
            <a:off x="3356449" y="5927881"/>
            <a:ext cx="5783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提示：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、快速充电每分钟 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4 RMB</a:t>
            </a:r>
            <a:b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、普通充电每分钟 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 RMB</a:t>
            </a:r>
            <a:endParaRPr lang="zh-CN" altLang="en-US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9111F20E-A622-7298-EE9C-CAD66BE2211E}"/>
              </a:ext>
            </a:extLst>
          </p:cNvPr>
          <p:cNvSpPr txBox="1">
            <a:spLocks/>
          </p:cNvSpPr>
          <p:nvPr/>
        </p:nvSpPr>
        <p:spPr>
          <a:xfrm>
            <a:off x="3695701" y="804685"/>
            <a:ext cx="4800600" cy="9679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充电类型选择</a:t>
            </a:r>
            <a:br>
              <a:rPr lang="en-US" altLang="zh-CN" sz="6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BFDF150C-C516-7BFB-E3DE-736BE08441D6}"/>
              </a:ext>
            </a:extLst>
          </p:cNvPr>
          <p:cNvSpPr txBox="1">
            <a:spLocks/>
          </p:cNvSpPr>
          <p:nvPr/>
        </p:nvSpPr>
        <p:spPr>
          <a:xfrm>
            <a:off x="7396262" y="4959978"/>
            <a:ext cx="3347937" cy="10933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快速充电</a:t>
            </a:r>
            <a:br>
              <a:rPr lang="en-US" altLang="zh-CN" sz="60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Picture 2" descr="【返回icon素材】免费下载_返回icon图片大全_千库网png">
            <a:extLst>
              <a:ext uri="{FF2B5EF4-FFF2-40B4-BE49-F238E27FC236}">
                <a16:creationId xmlns:a16="http://schemas.microsoft.com/office/drawing/2014/main" id="{88506A39-B511-BCBC-C32E-A489ADA5F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10" b="89886" l="1036" r="98187">
                        <a14:foregroundMark x1="35363" y1="18923" x2="35363" y2="18923"/>
                        <a14:foregroundMark x1="5311" y1="45024" x2="5311" y2="45024"/>
                        <a14:foregroundMark x1="52461" y1="15334" x2="52461" y2="15334"/>
                        <a14:foregroundMark x1="88212" y1="77488" x2="88212" y2="77488"/>
                        <a14:foregroundMark x1="93912" y1="88254" x2="93912" y2="88254"/>
                        <a14:foregroundMark x1="98316" y1="81077" x2="98316" y2="81077"/>
                        <a14:foregroundMark x1="96762" y1="74715" x2="96762" y2="74715"/>
                        <a14:foregroundMark x1="1684" y1="43556" x2="1684" y2="43556"/>
                        <a14:foregroundMark x1="52461" y1="3752" x2="52461" y2="3752"/>
                        <a14:foregroundMark x1="52461" y1="3752" x2="52461" y2="3752"/>
                        <a14:foregroundMark x1="51684" y1="2773" x2="51684" y2="2773"/>
                        <a14:foregroundMark x1="51684" y1="11093" x2="62047" y2="13866"/>
                        <a14:foregroundMark x1="55440" y1="5546" x2="56088" y2="9299"/>
                        <a14:foregroundMark x1="52461" y1="4568" x2="55440" y2="9299"/>
                        <a14:foregroundMark x1="55440" y1="13866" x2="55440" y2="13866"/>
                        <a14:foregroundMark x1="54663" y1="13866" x2="54663" y2="13866"/>
                        <a14:foregroundMark x1="54663" y1="19413" x2="55440" y2="30506"/>
                        <a14:foregroundMark x1="53238" y1="30506" x2="52461" y2="26917"/>
                        <a14:foregroundMark x1="3238" y1="42577" x2="3238" y2="42577"/>
                        <a14:foregroundMark x1="3238" y1="43556" x2="3238" y2="43556"/>
                        <a14:foregroundMark x1="3886" y1="45351" x2="1036" y2="4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53" y="127666"/>
            <a:ext cx="1282169" cy="101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44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4F0A0-7893-3D8F-6F28-9C1734C1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481" y="223737"/>
            <a:ext cx="9601200" cy="880353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充值中</a:t>
            </a:r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……</a:t>
            </a:r>
            <a:endParaRPr lang="zh-CN" altLang="en-US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7856B6E-4C79-0DD2-50B8-91BF98230115}"/>
              </a:ext>
            </a:extLst>
          </p:cNvPr>
          <p:cNvSpPr txBox="1">
            <a:spLocks/>
          </p:cNvSpPr>
          <p:nvPr/>
        </p:nvSpPr>
        <p:spPr>
          <a:xfrm>
            <a:off x="1867710" y="1400784"/>
            <a:ext cx="2198451" cy="8803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金额：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34BB73-AF45-703D-0451-C84827B9BEC5}"/>
              </a:ext>
            </a:extLst>
          </p:cNvPr>
          <p:cNvSpPr/>
          <p:nvPr/>
        </p:nvSpPr>
        <p:spPr>
          <a:xfrm>
            <a:off x="3774332" y="1235413"/>
            <a:ext cx="5661498" cy="11770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9733E41-2D57-F63D-05E8-BD96974E163E}"/>
              </a:ext>
            </a:extLst>
          </p:cNvPr>
          <p:cNvSpPr txBox="1">
            <a:spLocks/>
          </p:cNvSpPr>
          <p:nvPr/>
        </p:nvSpPr>
        <p:spPr>
          <a:xfrm>
            <a:off x="9435830" y="1400784"/>
            <a:ext cx="2198451" cy="8803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RMB</a:t>
            </a:r>
            <a:endParaRPr lang="zh-CN" altLang="en-US" sz="5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Picture 2" descr="【返回icon素材】免费下载_返回icon图片大全_千库网png">
            <a:extLst>
              <a:ext uri="{FF2B5EF4-FFF2-40B4-BE49-F238E27FC236}">
                <a16:creationId xmlns:a16="http://schemas.microsoft.com/office/drawing/2014/main" id="{84294A92-3084-E98B-3627-467EA8A31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10" b="89886" l="1036" r="98187">
                        <a14:foregroundMark x1="35363" y1="18923" x2="35363" y2="18923"/>
                        <a14:foregroundMark x1="5311" y1="45024" x2="5311" y2="45024"/>
                        <a14:foregroundMark x1="52461" y1="15334" x2="52461" y2="15334"/>
                        <a14:foregroundMark x1="88212" y1="77488" x2="88212" y2="77488"/>
                        <a14:foregroundMark x1="93912" y1="88254" x2="93912" y2="88254"/>
                        <a14:foregroundMark x1="98316" y1="81077" x2="98316" y2="81077"/>
                        <a14:foregroundMark x1="96762" y1="74715" x2="96762" y2="74715"/>
                        <a14:foregroundMark x1="1684" y1="43556" x2="1684" y2="43556"/>
                        <a14:foregroundMark x1="52461" y1="3752" x2="52461" y2="3752"/>
                        <a14:foregroundMark x1="52461" y1="3752" x2="52461" y2="3752"/>
                        <a14:foregroundMark x1="51684" y1="2773" x2="51684" y2="2773"/>
                        <a14:foregroundMark x1="51684" y1="11093" x2="62047" y2="13866"/>
                        <a14:foregroundMark x1="55440" y1="5546" x2="56088" y2="9299"/>
                        <a14:foregroundMark x1="52461" y1="4568" x2="55440" y2="9299"/>
                        <a14:foregroundMark x1="55440" y1="13866" x2="55440" y2="13866"/>
                        <a14:foregroundMark x1="54663" y1="13866" x2="54663" y2="13866"/>
                        <a14:foregroundMark x1="54663" y1="19413" x2="55440" y2="30506"/>
                        <a14:foregroundMark x1="53238" y1="30506" x2="52461" y2="26917"/>
                        <a14:foregroundMark x1="3238" y1="42577" x2="3238" y2="42577"/>
                        <a14:foregroundMark x1="3238" y1="43556" x2="3238" y2="43556"/>
                        <a14:foregroundMark x1="3886" y1="45351" x2="1036" y2="4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37" y="85995"/>
            <a:ext cx="1282169" cy="101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4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C89A65E-2514-BB49-1305-A008B39BADF5}"/>
              </a:ext>
            </a:extLst>
          </p:cNvPr>
          <p:cNvSpPr txBox="1"/>
          <p:nvPr/>
        </p:nvSpPr>
        <p:spPr>
          <a:xfrm>
            <a:off x="3695343" y="94267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本次充电结算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8EB6B0-51A9-D4FE-299D-CDD85530FAB6}"/>
              </a:ext>
            </a:extLst>
          </p:cNvPr>
          <p:cNvSpPr txBox="1"/>
          <p:nvPr/>
        </p:nvSpPr>
        <p:spPr>
          <a:xfrm>
            <a:off x="2320607" y="1272619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充电分钟：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726A9D-DAEF-F00B-B13A-74672475A462}"/>
              </a:ext>
            </a:extLst>
          </p:cNvPr>
          <p:cNvSpPr txBox="1"/>
          <p:nvPr/>
        </p:nvSpPr>
        <p:spPr>
          <a:xfrm>
            <a:off x="2320606" y="234884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充电金额：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BF352FF-BAA1-FD7C-3D6C-2AAD65770DC9}"/>
              </a:ext>
            </a:extLst>
          </p:cNvPr>
          <p:cNvSpPr txBox="1"/>
          <p:nvPr/>
        </p:nvSpPr>
        <p:spPr>
          <a:xfrm>
            <a:off x="2320605" y="342507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剩余金额：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B610EC4-8EC1-224C-7C7D-3FA01EDE72C0}"/>
              </a:ext>
            </a:extLst>
          </p:cNvPr>
          <p:cNvSpPr txBox="1"/>
          <p:nvPr/>
        </p:nvSpPr>
        <p:spPr>
          <a:xfrm>
            <a:off x="2320605" y="450130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本次打折：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4021EA7-D7D4-A4D3-E6E4-1EB10D10305E}"/>
              </a:ext>
            </a:extLst>
          </p:cNvPr>
          <p:cNvSpPr txBox="1"/>
          <p:nvPr/>
        </p:nvSpPr>
        <p:spPr>
          <a:xfrm>
            <a:off x="8411894" y="127261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6296E40-51E6-68AC-96CB-9323C59CFFAA}"/>
              </a:ext>
            </a:extLst>
          </p:cNvPr>
          <p:cNvSpPr txBox="1"/>
          <p:nvPr/>
        </p:nvSpPr>
        <p:spPr>
          <a:xfrm>
            <a:off x="8496657" y="2348846"/>
            <a:ext cx="1300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RMB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5245D0-CBF5-0DE0-BDA4-DE99D553D3D7}"/>
              </a:ext>
            </a:extLst>
          </p:cNvPr>
          <p:cNvSpPr txBox="1"/>
          <p:nvPr/>
        </p:nvSpPr>
        <p:spPr>
          <a:xfrm>
            <a:off x="8496657" y="3425073"/>
            <a:ext cx="1300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RMB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BF4D6B-865E-1DDF-4922-9EB485DF30AB}"/>
              </a:ext>
            </a:extLst>
          </p:cNvPr>
          <p:cNvSpPr txBox="1"/>
          <p:nvPr/>
        </p:nvSpPr>
        <p:spPr>
          <a:xfrm>
            <a:off x="8798021" y="450601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946FAD0-3422-C75B-0E0C-818448B6C3B2}"/>
              </a:ext>
            </a:extLst>
          </p:cNvPr>
          <p:cNvSpPr txBox="1"/>
          <p:nvPr/>
        </p:nvSpPr>
        <p:spPr>
          <a:xfrm>
            <a:off x="4850393" y="5659226"/>
            <a:ext cx="2491213" cy="78319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确定</a:t>
            </a:r>
          </a:p>
        </p:txBody>
      </p:sp>
    </p:spTree>
    <p:extLst>
      <p:ext uri="{BB962C8B-B14F-4D97-AF65-F5344CB8AC3E}">
        <p14:creationId xmlns:p14="http://schemas.microsoft.com/office/powerpoint/2010/main" val="116712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AC89A65E-2514-BB49-1305-A008B39BADF5}"/>
              </a:ext>
            </a:extLst>
          </p:cNvPr>
          <p:cNvSpPr txBox="1"/>
          <p:nvPr/>
        </p:nvSpPr>
        <p:spPr>
          <a:xfrm>
            <a:off x="3695343" y="94267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当前账号余额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726A9D-DAEF-F00B-B13A-74672475A462}"/>
              </a:ext>
            </a:extLst>
          </p:cNvPr>
          <p:cNvSpPr txBox="1"/>
          <p:nvPr/>
        </p:nvSpPr>
        <p:spPr>
          <a:xfrm>
            <a:off x="2320606" y="234884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剩余金额：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6296E40-51E6-68AC-96CB-9323C59CFFAA}"/>
              </a:ext>
            </a:extLst>
          </p:cNvPr>
          <p:cNvSpPr txBox="1"/>
          <p:nvPr/>
        </p:nvSpPr>
        <p:spPr>
          <a:xfrm>
            <a:off x="8496657" y="2348846"/>
            <a:ext cx="1300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RMB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946FAD0-3422-C75B-0E0C-818448B6C3B2}"/>
              </a:ext>
            </a:extLst>
          </p:cNvPr>
          <p:cNvSpPr txBox="1"/>
          <p:nvPr/>
        </p:nvSpPr>
        <p:spPr>
          <a:xfrm>
            <a:off x="4850393" y="5659226"/>
            <a:ext cx="2491213" cy="78319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确定</a:t>
            </a:r>
          </a:p>
        </p:txBody>
      </p:sp>
    </p:spTree>
    <p:extLst>
      <p:ext uri="{BB962C8B-B14F-4D97-AF65-F5344CB8AC3E}">
        <p14:creationId xmlns:p14="http://schemas.microsoft.com/office/powerpoint/2010/main" val="149472898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2097</TotalTime>
  <Words>321</Words>
  <Application>Microsoft Office PowerPoint</Application>
  <PresentationFormat>宽屏</PresentationFormat>
  <Paragraphs>136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等线</vt:lpstr>
      <vt:lpstr>华文新魏</vt:lpstr>
      <vt:lpstr>Calibri</vt:lpstr>
      <vt:lpstr>Calibri Light</vt:lpstr>
      <vt:lpstr>Wingdings</vt:lpstr>
      <vt:lpstr>Wingdings 2</vt:lpstr>
      <vt:lpstr>HDOfficeLightV0</vt:lpstr>
      <vt:lpstr>共享充电桩</vt:lpstr>
      <vt:lpstr>选择您的登录类型</vt:lpstr>
      <vt:lpstr>商家功能</vt:lpstr>
      <vt:lpstr>用户功能选择</vt:lpstr>
      <vt:lpstr>用户功能</vt:lpstr>
      <vt:lpstr>普通充电 </vt:lpstr>
      <vt:lpstr>充值中……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共享充电桩</dc:title>
  <dc:creator>载明 邵</dc:creator>
  <cp:lastModifiedBy>载明 邵</cp:lastModifiedBy>
  <cp:revision>10</cp:revision>
  <dcterms:created xsi:type="dcterms:W3CDTF">2023-08-13T13:36:40Z</dcterms:created>
  <dcterms:modified xsi:type="dcterms:W3CDTF">2023-08-18T12:32:33Z</dcterms:modified>
</cp:coreProperties>
</file>