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7" r:id="rId2"/>
    <p:sldId id="268" r:id="rId3"/>
    <p:sldId id="270" r:id="rId4"/>
    <p:sldId id="277" r:id="rId5"/>
    <p:sldId id="256" r:id="rId6"/>
    <p:sldId id="258" r:id="rId7"/>
    <p:sldId id="259" r:id="rId8"/>
    <p:sldId id="260" r:id="rId9"/>
    <p:sldId id="276" r:id="rId10"/>
    <p:sldId id="257" r:id="rId11"/>
    <p:sldId id="275" r:id="rId12"/>
    <p:sldId id="261" r:id="rId13"/>
    <p:sldId id="263" r:id="rId14"/>
    <p:sldId id="264" r:id="rId15"/>
    <p:sldId id="265" r:id="rId16"/>
    <p:sldId id="271" r:id="rId17"/>
    <p:sldId id="290" r:id="rId18"/>
    <p:sldId id="288" r:id="rId19"/>
    <p:sldId id="289" r:id="rId20"/>
    <p:sldId id="272" r:id="rId21"/>
    <p:sldId id="273" r:id="rId22"/>
    <p:sldId id="278" r:id="rId23"/>
    <p:sldId id="279" r:id="rId24"/>
    <p:sldId id="280" r:id="rId25"/>
    <p:sldId id="283" r:id="rId26"/>
    <p:sldId id="285" r:id="rId27"/>
    <p:sldId id="286" r:id="rId28"/>
    <p:sldId id="274" r:id="rId29"/>
    <p:sldId id="287" r:id="rId30"/>
    <p:sldId id="281" r:id="rId31"/>
    <p:sldId id="282" r:id="rId32"/>
    <p:sldId id="291" r:id="rId33"/>
    <p:sldId id="292" r:id="rId34"/>
    <p:sldId id="293" r:id="rId35"/>
    <p:sldId id="294" r:id="rId36"/>
    <p:sldId id="296" r:id="rId37"/>
    <p:sldId id="295" r:id="rId38"/>
    <p:sldId id="26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 snapToGrid="0">
      <p:cViewPr varScale="1">
        <p:scale>
          <a:sx n="79" d="100"/>
          <a:sy n="79" d="100"/>
        </p:scale>
        <p:origin x="14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6D173-85D7-4EE0-9194-81E85ED2E9D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0776036-D7BC-4C3F-98D4-A432ECD4B579}">
      <dgm:prSet phldrT="[文本]"/>
      <dgm:spPr/>
      <dgm:t>
        <a:bodyPr/>
        <a:lstStyle/>
        <a:p>
          <a:r>
            <a:rPr lang="en-US" altLang="zh-CN" dirty="0"/>
            <a:t>new </a:t>
          </a:r>
          <a:r>
            <a:rPr lang="en-US" altLang="zh-CN" dirty="0" err="1"/>
            <a:t>MessageQueue</a:t>
          </a:r>
          <a:r>
            <a:rPr lang="en-US" altLang="zh-CN" dirty="0"/>
            <a:t>()</a:t>
          </a:r>
          <a:endParaRPr lang="zh-CN" altLang="en-US" dirty="0"/>
        </a:p>
      </dgm:t>
    </dgm:pt>
    <dgm:pt modelId="{848D27FE-F225-46DC-BE89-2E25346A81A1}" type="parTrans" cxnId="{FF52F422-4C37-4A97-8A56-C2D046FF933A}">
      <dgm:prSet/>
      <dgm:spPr/>
      <dgm:t>
        <a:bodyPr/>
        <a:lstStyle/>
        <a:p>
          <a:endParaRPr lang="zh-CN" altLang="en-US"/>
        </a:p>
      </dgm:t>
    </dgm:pt>
    <dgm:pt modelId="{F5740EB0-B775-48F2-B768-E5CB82C41654}" type="sibTrans" cxnId="{FF52F422-4C37-4A97-8A56-C2D046FF933A}">
      <dgm:prSet/>
      <dgm:spPr/>
      <dgm:t>
        <a:bodyPr/>
        <a:lstStyle/>
        <a:p>
          <a:endParaRPr lang="zh-CN" altLang="en-US"/>
        </a:p>
      </dgm:t>
    </dgm:pt>
    <dgm:pt modelId="{4AE38449-5F27-4E9A-873C-A2A4A4985D7A}">
      <dgm:prSet phldrT="[文本]"/>
      <dgm:spPr/>
      <dgm:t>
        <a:bodyPr/>
        <a:lstStyle/>
        <a:p>
          <a:r>
            <a:rPr lang="en-US" altLang="zh-CN" dirty="0"/>
            <a:t>new Looper()</a:t>
          </a:r>
          <a:endParaRPr lang="zh-CN" altLang="en-US" dirty="0"/>
        </a:p>
      </dgm:t>
    </dgm:pt>
    <dgm:pt modelId="{FEA953DA-A0FB-4528-8344-5EF1A0C18A62}" type="parTrans" cxnId="{7C04F7C6-4E09-4DAC-A11B-C9A9DDA83762}">
      <dgm:prSet/>
      <dgm:spPr/>
      <dgm:t>
        <a:bodyPr/>
        <a:lstStyle/>
        <a:p>
          <a:endParaRPr lang="zh-CN" altLang="en-US"/>
        </a:p>
      </dgm:t>
    </dgm:pt>
    <dgm:pt modelId="{5EBB2F3B-2B1E-4964-9356-E7EE8C3C1631}" type="sibTrans" cxnId="{7C04F7C6-4E09-4DAC-A11B-C9A9DDA83762}">
      <dgm:prSet/>
      <dgm:spPr/>
      <dgm:t>
        <a:bodyPr/>
        <a:lstStyle/>
        <a:p>
          <a:endParaRPr lang="zh-CN" altLang="en-US"/>
        </a:p>
      </dgm:t>
    </dgm:pt>
    <dgm:pt modelId="{273967A7-6012-40FB-8B45-B56BE9802E13}">
      <dgm:prSet phldrT="[文本]"/>
      <dgm:spPr/>
      <dgm:t>
        <a:bodyPr/>
        <a:lstStyle/>
        <a:p>
          <a:r>
            <a:rPr lang="en-US" altLang="zh-CN" dirty="0" err="1"/>
            <a:t>epll_create</a:t>
          </a:r>
          <a:r>
            <a:rPr lang="en-US" altLang="zh-CN" dirty="0"/>
            <a:t>()/</a:t>
          </a:r>
          <a:r>
            <a:rPr lang="en-US" altLang="zh-CN" dirty="0" err="1"/>
            <a:t>epoll_ctl</a:t>
          </a:r>
          <a:r>
            <a:rPr lang="en-US" altLang="zh-CN" dirty="0"/>
            <a:t>()</a:t>
          </a:r>
          <a:endParaRPr lang="zh-CN" altLang="en-US" dirty="0"/>
        </a:p>
      </dgm:t>
    </dgm:pt>
    <dgm:pt modelId="{6DE409F9-C5F0-4E2D-9786-903E42DA4968}" type="parTrans" cxnId="{2E8E15D1-C611-4D59-80B5-9F7424D288C1}">
      <dgm:prSet/>
      <dgm:spPr/>
      <dgm:t>
        <a:bodyPr/>
        <a:lstStyle/>
        <a:p>
          <a:endParaRPr lang="zh-CN" altLang="en-US"/>
        </a:p>
      </dgm:t>
    </dgm:pt>
    <dgm:pt modelId="{F08B3A86-B971-4CFC-8242-026E6A0647CA}" type="sibTrans" cxnId="{2E8E15D1-C611-4D59-80B5-9F7424D288C1}">
      <dgm:prSet/>
      <dgm:spPr/>
      <dgm:t>
        <a:bodyPr/>
        <a:lstStyle/>
        <a:p>
          <a:endParaRPr lang="zh-CN" altLang="en-US"/>
        </a:p>
      </dgm:t>
    </dgm:pt>
    <dgm:pt modelId="{8A5C40D9-000F-49AE-A526-32A5A153C895}">
      <dgm:prSet/>
      <dgm:spPr/>
      <dgm:t>
        <a:bodyPr/>
        <a:lstStyle/>
        <a:p>
          <a:r>
            <a:rPr lang="en-US" altLang="zh-CN" dirty="0" err="1"/>
            <a:t>MessageQueue.nativeInit</a:t>
          </a:r>
          <a:r>
            <a:rPr lang="en-US" altLang="zh-CN" dirty="0"/>
            <a:t>()</a:t>
          </a:r>
          <a:endParaRPr lang="zh-CN" altLang="en-US" dirty="0"/>
        </a:p>
      </dgm:t>
    </dgm:pt>
    <dgm:pt modelId="{4A5B8CCC-44ED-46F2-917C-7395C2D4F4F4}" type="parTrans" cxnId="{6672846F-DA69-4E79-915F-237FA5FDFFA5}">
      <dgm:prSet/>
      <dgm:spPr/>
      <dgm:t>
        <a:bodyPr/>
        <a:lstStyle/>
        <a:p>
          <a:endParaRPr lang="zh-CN" altLang="en-US"/>
        </a:p>
      </dgm:t>
    </dgm:pt>
    <dgm:pt modelId="{2FA7CCFD-20E0-4E78-BE9C-B06B335670FD}" type="sibTrans" cxnId="{6672846F-DA69-4E79-915F-237FA5FDFFA5}">
      <dgm:prSet/>
      <dgm:spPr/>
      <dgm:t>
        <a:bodyPr/>
        <a:lstStyle/>
        <a:p>
          <a:endParaRPr lang="zh-CN" altLang="en-US"/>
        </a:p>
      </dgm:t>
    </dgm:pt>
    <dgm:pt modelId="{A7399695-BA97-41B4-ABE2-8C6BEDB39DC6}">
      <dgm:prSet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JNI</a:t>
          </a:r>
          <a:endParaRPr lang="zh-CN" altLang="en-US" dirty="0"/>
        </a:p>
      </dgm:t>
    </dgm:pt>
    <dgm:pt modelId="{8064149C-5FBC-4E6F-97B4-299EBEBA933D}" type="parTrans" cxnId="{23A1C060-B500-43F7-8AE5-45387F2B5E30}">
      <dgm:prSet/>
      <dgm:spPr/>
      <dgm:t>
        <a:bodyPr/>
        <a:lstStyle/>
        <a:p>
          <a:endParaRPr lang="zh-CN" altLang="en-US"/>
        </a:p>
      </dgm:t>
    </dgm:pt>
    <dgm:pt modelId="{6FE5A608-7C17-4AEF-902B-E3FFD934418C}" type="sibTrans" cxnId="{23A1C060-B500-43F7-8AE5-45387F2B5E30}">
      <dgm:prSet/>
      <dgm:spPr/>
      <dgm:t>
        <a:bodyPr/>
        <a:lstStyle/>
        <a:p>
          <a:endParaRPr lang="zh-CN" altLang="en-US"/>
        </a:p>
      </dgm:t>
    </dgm:pt>
    <dgm:pt modelId="{A10CA03B-902B-4AE2-8AC4-D3277D608E35}">
      <dgm:prSet/>
      <dgm:spPr/>
      <dgm:t>
        <a:bodyPr/>
        <a:lstStyle/>
        <a:p>
          <a:r>
            <a:rPr lang="en-US" altLang="zh-CN" dirty="0" err="1"/>
            <a:t>android_os_MessageQueue_nativeInit</a:t>
          </a:r>
          <a:r>
            <a:rPr lang="en-US" altLang="zh-CN" dirty="0"/>
            <a:t>()</a:t>
          </a:r>
          <a:endParaRPr lang="zh-CN" altLang="en-US" dirty="0"/>
        </a:p>
      </dgm:t>
    </dgm:pt>
    <dgm:pt modelId="{1ED11BF0-78BB-4FDF-95D8-59DA41A11E68}" type="parTrans" cxnId="{E37B19B1-BFC5-4EC8-9F75-44BE03224A9A}">
      <dgm:prSet/>
      <dgm:spPr/>
      <dgm:t>
        <a:bodyPr/>
        <a:lstStyle/>
        <a:p>
          <a:endParaRPr lang="zh-CN" altLang="en-US"/>
        </a:p>
      </dgm:t>
    </dgm:pt>
    <dgm:pt modelId="{27FD12F6-E9EA-41CE-9A64-3577D0B3BD46}" type="sibTrans" cxnId="{E37B19B1-BFC5-4EC8-9F75-44BE03224A9A}">
      <dgm:prSet/>
      <dgm:spPr/>
      <dgm:t>
        <a:bodyPr/>
        <a:lstStyle/>
        <a:p>
          <a:endParaRPr lang="zh-CN" altLang="en-US"/>
        </a:p>
      </dgm:t>
    </dgm:pt>
    <dgm:pt modelId="{4B3362DD-3289-41FB-98BC-494D54AA422F}">
      <dgm:prSet/>
      <dgm:spPr/>
      <dgm:t>
        <a:bodyPr/>
        <a:lstStyle/>
        <a:p>
          <a:r>
            <a:rPr lang="en-US" altLang="zh-CN" dirty="0"/>
            <a:t>new </a:t>
          </a:r>
          <a:r>
            <a:rPr lang="en-US" altLang="zh-CN" dirty="0" err="1"/>
            <a:t>NativeMessageQueue</a:t>
          </a:r>
          <a:r>
            <a:rPr lang="en-US" altLang="zh-CN" dirty="0"/>
            <a:t>()</a:t>
          </a:r>
          <a:endParaRPr lang="zh-CN" altLang="en-US" dirty="0"/>
        </a:p>
      </dgm:t>
    </dgm:pt>
    <dgm:pt modelId="{B65F25D1-924F-4511-8362-49507236F72C}" type="parTrans" cxnId="{B5116B4C-D8B4-4975-981C-AC30CF6CE0F7}">
      <dgm:prSet/>
      <dgm:spPr/>
      <dgm:t>
        <a:bodyPr/>
        <a:lstStyle/>
        <a:p>
          <a:endParaRPr lang="zh-CN" altLang="en-US"/>
        </a:p>
      </dgm:t>
    </dgm:pt>
    <dgm:pt modelId="{E06D9BD4-C3B2-4DF7-93E7-24D9B54C1E76}" type="sibTrans" cxnId="{B5116B4C-D8B4-4975-981C-AC30CF6CE0F7}">
      <dgm:prSet/>
      <dgm:spPr/>
      <dgm:t>
        <a:bodyPr/>
        <a:lstStyle/>
        <a:p>
          <a:endParaRPr lang="zh-CN" altLang="en-US"/>
        </a:p>
      </dgm:t>
    </dgm:pt>
    <dgm:pt modelId="{8F1CA3A8-CA79-4ACC-8059-CDF1F9E4E60D}" type="pres">
      <dgm:prSet presAssocID="{89B6D173-85D7-4EE0-9194-81E85ED2E9D0}" presName="linearFlow" presStyleCnt="0">
        <dgm:presLayoutVars>
          <dgm:resizeHandles val="exact"/>
        </dgm:presLayoutVars>
      </dgm:prSet>
      <dgm:spPr/>
    </dgm:pt>
    <dgm:pt modelId="{FB0D0422-C331-4C21-904A-FF5DED4C4BD9}" type="pres">
      <dgm:prSet presAssocID="{60776036-D7BC-4C3F-98D4-A432ECD4B579}" presName="node" presStyleLbl="node1" presStyleIdx="0" presStyleCnt="7">
        <dgm:presLayoutVars>
          <dgm:bulletEnabled val="1"/>
        </dgm:presLayoutVars>
      </dgm:prSet>
      <dgm:spPr/>
    </dgm:pt>
    <dgm:pt modelId="{4C45069F-C80B-4B13-BAE9-E05A15FFD3A6}" type="pres">
      <dgm:prSet presAssocID="{F5740EB0-B775-48F2-B768-E5CB82C41654}" presName="sibTrans" presStyleLbl="sibTrans2D1" presStyleIdx="0" presStyleCnt="6"/>
      <dgm:spPr/>
    </dgm:pt>
    <dgm:pt modelId="{7A54BA8B-889F-4475-AB50-458672D90724}" type="pres">
      <dgm:prSet presAssocID="{F5740EB0-B775-48F2-B768-E5CB82C41654}" presName="connectorText" presStyleLbl="sibTrans2D1" presStyleIdx="0" presStyleCnt="6"/>
      <dgm:spPr/>
    </dgm:pt>
    <dgm:pt modelId="{C71036F5-4BE1-4F1E-BB74-8E1E84F5A0D5}" type="pres">
      <dgm:prSet presAssocID="{8A5C40D9-000F-49AE-A526-32A5A153C895}" presName="node" presStyleLbl="node1" presStyleIdx="1" presStyleCnt="7">
        <dgm:presLayoutVars>
          <dgm:bulletEnabled val="1"/>
        </dgm:presLayoutVars>
      </dgm:prSet>
      <dgm:spPr/>
    </dgm:pt>
    <dgm:pt modelId="{D9D7B741-179E-409C-A1CF-47F8EA177D2E}" type="pres">
      <dgm:prSet presAssocID="{2FA7CCFD-20E0-4E78-BE9C-B06B335670FD}" presName="sibTrans" presStyleLbl="sibTrans2D1" presStyleIdx="1" presStyleCnt="6"/>
      <dgm:spPr/>
    </dgm:pt>
    <dgm:pt modelId="{3062B421-569C-4110-8AD0-84AF5C164312}" type="pres">
      <dgm:prSet presAssocID="{2FA7CCFD-20E0-4E78-BE9C-B06B335670FD}" presName="connectorText" presStyleLbl="sibTrans2D1" presStyleIdx="1" presStyleCnt="6"/>
      <dgm:spPr/>
    </dgm:pt>
    <dgm:pt modelId="{09B472DF-C72D-4580-B497-EAE402546D78}" type="pres">
      <dgm:prSet presAssocID="{A7399695-BA97-41B4-ABE2-8C6BEDB39DC6}" presName="node" presStyleLbl="node1" presStyleIdx="2" presStyleCnt="7">
        <dgm:presLayoutVars>
          <dgm:bulletEnabled val="1"/>
        </dgm:presLayoutVars>
      </dgm:prSet>
      <dgm:spPr/>
    </dgm:pt>
    <dgm:pt modelId="{583AA897-2034-4310-8794-E6C8C27C15E5}" type="pres">
      <dgm:prSet presAssocID="{6FE5A608-7C17-4AEF-902B-E3FFD934418C}" presName="sibTrans" presStyleLbl="sibTrans2D1" presStyleIdx="2" presStyleCnt="6"/>
      <dgm:spPr/>
    </dgm:pt>
    <dgm:pt modelId="{0D8CD420-79E5-4166-A94B-A204B2648EC2}" type="pres">
      <dgm:prSet presAssocID="{6FE5A608-7C17-4AEF-902B-E3FFD934418C}" presName="connectorText" presStyleLbl="sibTrans2D1" presStyleIdx="2" presStyleCnt="6"/>
      <dgm:spPr/>
    </dgm:pt>
    <dgm:pt modelId="{E00EFF95-BEC8-483F-8135-48FDF78181C1}" type="pres">
      <dgm:prSet presAssocID="{A10CA03B-902B-4AE2-8AC4-D3277D608E35}" presName="node" presStyleLbl="node1" presStyleIdx="3" presStyleCnt="7">
        <dgm:presLayoutVars>
          <dgm:bulletEnabled val="1"/>
        </dgm:presLayoutVars>
      </dgm:prSet>
      <dgm:spPr/>
    </dgm:pt>
    <dgm:pt modelId="{06CEA9A1-011E-4DE1-87CE-83FC87878393}" type="pres">
      <dgm:prSet presAssocID="{27FD12F6-E9EA-41CE-9A64-3577D0B3BD46}" presName="sibTrans" presStyleLbl="sibTrans2D1" presStyleIdx="3" presStyleCnt="6"/>
      <dgm:spPr/>
    </dgm:pt>
    <dgm:pt modelId="{7F179914-8E7A-4226-88D1-96474C5144A1}" type="pres">
      <dgm:prSet presAssocID="{27FD12F6-E9EA-41CE-9A64-3577D0B3BD46}" presName="connectorText" presStyleLbl="sibTrans2D1" presStyleIdx="3" presStyleCnt="6"/>
      <dgm:spPr/>
    </dgm:pt>
    <dgm:pt modelId="{D19C82C1-1483-4292-ACC5-384F163CD4A0}" type="pres">
      <dgm:prSet presAssocID="{4B3362DD-3289-41FB-98BC-494D54AA422F}" presName="node" presStyleLbl="node1" presStyleIdx="4" presStyleCnt="7">
        <dgm:presLayoutVars>
          <dgm:bulletEnabled val="1"/>
        </dgm:presLayoutVars>
      </dgm:prSet>
      <dgm:spPr/>
    </dgm:pt>
    <dgm:pt modelId="{B1AAFBA3-52CF-43FA-9EBF-9BF02B3F0675}" type="pres">
      <dgm:prSet presAssocID="{E06D9BD4-C3B2-4DF7-93E7-24D9B54C1E76}" presName="sibTrans" presStyleLbl="sibTrans2D1" presStyleIdx="4" presStyleCnt="6"/>
      <dgm:spPr/>
    </dgm:pt>
    <dgm:pt modelId="{93B85752-3328-4F9D-8F98-364FA469DEDF}" type="pres">
      <dgm:prSet presAssocID="{E06D9BD4-C3B2-4DF7-93E7-24D9B54C1E76}" presName="connectorText" presStyleLbl="sibTrans2D1" presStyleIdx="4" presStyleCnt="6"/>
      <dgm:spPr/>
    </dgm:pt>
    <dgm:pt modelId="{915CA73E-D485-4F83-8033-5874F7DD5FCA}" type="pres">
      <dgm:prSet presAssocID="{4AE38449-5F27-4E9A-873C-A2A4A4985D7A}" presName="node" presStyleLbl="node1" presStyleIdx="5" presStyleCnt="7">
        <dgm:presLayoutVars>
          <dgm:bulletEnabled val="1"/>
        </dgm:presLayoutVars>
      </dgm:prSet>
      <dgm:spPr/>
    </dgm:pt>
    <dgm:pt modelId="{EBB3AB00-06B3-40C0-ADE3-5ECEE41B0B58}" type="pres">
      <dgm:prSet presAssocID="{5EBB2F3B-2B1E-4964-9356-E7EE8C3C1631}" presName="sibTrans" presStyleLbl="sibTrans2D1" presStyleIdx="5" presStyleCnt="6"/>
      <dgm:spPr/>
    </dgm:pt>
    <dgm:pt modelId="{090F973D-5345-4C6E-943D-4E51CD575876}" type="pres">
      <dgm:prSet presAssocID="{5EBB2F3B-2B1E-4964-9356-E7EE8C3C1631}" presName="connectorText" presStyleLbl="sibTrans2D1" presStyleIdx="5" presStyleCnt="6"/>
      <dgm:spPr/>
    </dgm:pt>
    <dgm:pt modelId="{D8C73913-5609-41DC-871A-F091A767C5DF}" type="pres">
      <dgm:prSet presAssocID="{273967A7-6012-40FB-8B45-B56BE9802E13}" presName="node" presStyleLbl="node1" presStyleIdx="6" presStyleCnt="7">
        <dgm:presLayoutVars>
          <dgm:bulletEnabled val="1"/>
        </dgm:presLayoutVars>
      </dgm:prSet>
      <dgm:spPr/>
    </dgm:pt>
  </dgm:ptLst>
  <dgm:cxnLst>
    <dgm:cxn modelId="{EE057E10-2B60-43F2-BFEB-A2EFA0EB968F}" type="presOf" srcId="{E06D9BD4-C3B2-4DF7-93E7-24D9B54C1E76}" destId="{93B85752-3328-4F9D-8F98-364FA469DEDF}" srcOrd="1" destOrd="0" presId="urn:microsoft.com/office/officeart/2005/8/layout/process2"/>
    <dgm:cxn modelId="{FF52F422-4C37-4A97-8A56-C2D046FF933A}" srcId="{89B6D173-85D7-4EE0-9194-81E85ED2E9D0}" destId="{60776036-D7BC-4C3F-98D4-A432ECD4B579}" srcOrd="0" destOrd="0" parTransId="{848D27FE-F225-46DC-BE89-2E25346A81A1}" sibTransId="{F5740EB0-B775-48F2-B768-E5CB82C41654}"/>
    <dgm:cxn modelId="{A0ACC42D-8927-4282-96D2-705141D0AA99}" type="presOf" srcId="{27FD12F6-E9EA-41CE-9A64-3577D0B3BD46}" destId="{7F179914-8E7A-4226-88D1-96474C5144A1}" srcOrd="1" destOrd="0" presId="urn:microsoft.com/office/officeart/2005/8/layout/process2"/>
    <dgm:cxn modelId="{7B063D40-C574-4713-8545-43C0F9344D45}" type="presOf" srcId="{6FE5A608-7C17-4AEF-902B-E3FFD934418C}" destId="{0D8CD420-79E5-4166-A94B-A204B2648EC2}" srcOrd="1" destOrd="0" presId="urn:microsoft.com/office/officeart/2005/8/layout/process2"/>
    <dgm:cxn modelId="{23A1C060-B500-43F7-8AE5-45387F2B5E30}" srcId="{89B6D173-85D7-4EE0-9194-81E85ED2E9D0}" destId="{A7399695-BA97-41B4-ABE2-8C6BEDB39DC6}" srcOrd="2" destOrd="0" parTransId="{8064149C-5FBC-4E6F-97B4-299EBEBA933D}" sibTransId="{6FE5A608-7C17-4AEF-902B-E3FFD934418C}"/>
    <dgm:cxn modelId="{EF73F264-A2A3-4256-9868-214342A23DBA}" type="presOf" srcId="{273967A7-6012-40FB-8B45-B56BE9802E13}" destId="{D8C73913-5609-41DC-871A-F091A767C5DF}" srcOrd="0" destOrd="0" presId="urn:microsoft.com/office/officeart/2005/8/layout/process2"/>
    <dgm:cxn modelId="{B5116B4C-D8B4-4975-981C-AC30CF6CE0F7}" srcId="{89B6D173-85D7-4EE0-9194-81E85ED2E9D0}" destId="{4B3362DD-3289-41FB-98BC-494D54AA422F}" srcOrd="4" destOrd="0" parTransId="{B65F25D1-924F-4511-8362-49507236F72C}" sibTransId="{E06D9BD4-C3B2-4DF7-93E7-24D9B54C1E76}"/>
    <dgm:cxn modelId="{6672846F-DA69-4E79-915F-237FA5FDFFA5}" srcId="{89B6D173-85D7-4EE0-9194-81E85ED2E9D0}" destId="{8A5C40D9-000F-49AE-A526-32A5A153C895}" srcOrd="1" destOrd="0" parTransId="{4A5B8CCC-44ED-46F2-917C-7395C2D4F4F4}" sibTransId="{2FA7CCFD-20E0-4E78-BE9C-B06B335670FD}"/>
    <dgm:cxn modelId="{6E201470-DD66-4020-B8DD-035D30DFC681}" type="presOf" srcId="{E06D9BD4-C3B2-4DF7-93E7-24D9B54C1E76}" destId="{B1AAFBA3-52CF-43FA-9EBF-9BF02B3F0675}" srcOrd="0" destOrd="0" presId="urn:microsoft.com/office/officeart/2005/8/layout/process2"/>
    <dgm:cxn modelId="{9B8BEC76-F81C-4F8C-8041-9F69CEF5F94B}" type="presOf" srcId="{8A5C40D9-000F-49AE-A526-32A5A153C895}" destId="{C71036F5-4BE1-4F1E-BB74-8E1E84F5A0D5}" srcOrd="0" destOrd="0" presId="urn:microsoft.com/office/officeart/2005/8/layout/process2"/>
    <dgm:cxn modelId="{99678784-2BBD-4E37-80B5-63E5B35D2204}" type="presOf" srcId="{60776036-D7BC-4C3F-98D4-A432ECD4B579}" destId="{FB0D0422-C331-4C21-904A-FF5DED4C4BD9}" srcOrd="0" destOrd="0" presId="urn:microsoft.com/office/officeart/2005/8/layout/process2"/>
    <dgm:cxn modelId="{7FC40789-B603-4E96-A6D8-D48FCC019E3A}" type="presOf" srcId="{5EBB2F3B-2B1E-4964-9356-E7EE8C3C1631}" destId="{EBB3AB00-06B3-40C0-ADE3-5ECEE41B0B58}" srcOrd="0" destOrd="0" presId="urn:microsoft.com/office/officeart/2005/8/layout/process2"/>
    <dgm:cxn modelId="{ED84288A-D31A-4D5B-9236-418D4FE81175}" type="presOf" srcId="{27FD12F6-E9EA-41CE-9A64-3577D0B3BD46}" destId="{06CEA9A1-011E-4DE1-87CE-83FC87878393}" srcOrd="0" destOrd="0" presId="urn:microsoft.com/office/officeart/2005/8/layout/process2"/>
    <dgm:cxn modelId="{6B9E9E8A-0C97-4956-8F54-737E130E3A93}" type="presOf" srcId="{5EBB2F3B-2B1E-4964-9356-E7EE8C3C1631}" destId="{090F973D-5345-4C6E-943D-4E51CD575876}" srcOrd="1" destOrd="0" presId="urn:microsoft.com/office/officeart/2005/8/layout/process2"/>
    <dgm:cxn modelId="{26E17D8E-BD20-4D9C-8430-92BFA37B8486}" type="presOf" srcId="{A10CA03B-902B-4AE2-8AC4-D3277D608E35}" destId="{E00EFF95-BEC8-483F-8135-48FDF78181C1}" srcOrd="0" destOrd="0" presId="urn:microsoft.com/office/officeart/2005/8/layout/process2"/>
    <dgm:cxn modelId="{7ECEAD92-84E2-41B9-A82A-04DC5D6E40FC}" type="presOf" srcId="{2FA7CCFD-20E0-4E78-BE9C-B06B335670FD}" destId="{D9D7B741-179E-409C-A1CF-47F8EA177D2E}" srcOrd="0" destOrd="0" presId="urn:microsoft.com/office/officeart/2005/8/layout/process2"/>
    <dgm:cxn modelId="{8A7DAC9E-73E6-4AD0-8FB9-30C153C2C129}" type="presOf" srcId="{F5740EB0-B775-48F2-B768-E5CB82C41654}" destId="{4C45069F-C80B-4B13-BAE9-E05A15FFD3A6}" srcOrd="0" destOrd="0" presId="urn:microsoft.com/office/officeart/2005/8/layout/process2"/>
    <dgm:cxn modelId="{E5E131A6-FEC8-458D-9224-34A81C1F39AC}" type="presOf" srcId="{4AE38449-5F27-4E9A-873C-A2A4A4985D7A}" destId="{915CA73E-D485-4F83-8033-5874F7DD5FCA}" srcOrd="0" destOrd="0" presId="urn:microsoft.com/office/officeart/2005/8/layout/process2"/>
    <dgm:cxn modelId="{E37B19B1-BFC5-4EC8-9F75-44BE03224A9A}" srcId="{89B6D173-85D7-4EE0-9194-81E85ED2E9D0}" destId="{A10CA03B-902B-4AE2-8AC4-D3277D608E35}" srcOrd="3" destOrd="0" parTransId="{1ED11BF0-78BB-4FDF-95D8-59DA41A11E68}" sibTransId="{27FD12F6-E9EA-41CE-9A64-3577D0B3BD46}"/>
    <dgm:cxn modelId="{7C04F7C6-4E09-4DAC-A11B-C9A9DDA83762}" srcId="{89B6D173-85D7-4EE0-9194-81E85ED2E9D0}" destId="{4AE38449-5F27-4E9A-873C-A2A4A4985D7A}" srcOrd="5" destOrd="0" parTransId="{FEA953DA-A0FB-4528-8344-5EF1A0C18A62}" sibTransId="{5EBB2F3B-2B1E-4964-9356-E7EE8C3C1631}"/>
    <dgm:cxn modelId="{2E8E15D1-C611-4D59-80B5-9F7424D288C1}" srcId="{89B6D173-85D7-4EE0-9194-81E85ED2E9D0}" destId="{273967A7-6012-40FB-8B45-B56BE9802E13}" srcOrd="6" destOrd="0" parTransId="{6DE409F9-C5F0-4E2D-9786-903E42DA4968}" sibTransId="{F08B3A86-B971-4CFC-8242-026E6A0647CA}"/>
    <dgm:cxn modelId="{A2AEC7D2-2E55-4161-AE57-CD9BB6C2B2D4}" type="presOf" srcId="{4B3362DD-3289-41FB-98BC-494D54AA422F}" destId="{D19C82C1-1483-4292-ACC5-384F163CD4A0}" srcOrd="0" destOrd="0" presId="urn:microsoft.com/office/officeart/2005/8/layout/process2"/>
    <dgm:cxn modelId="{1A2371DB-04C4-4274-B2A9-CA01AB5EB979}" type="presOf" srcId="{89B6D173-85D7-4EE0-9194-81E85ED2E9D0}" destId="{8F1CA3A8-CA79-4ACC-8059-CDF1F9E4E60D}" srcOrd="0" destOrd="0" presId="urn:microsoft.com/office/officeart/2005/8/layout/process2"/>
    <dgm:cxn modelId="{F80211DD-2F8D-47DD-9746-2580E0104466}" type="presOf" srcId="{2FA7CCFD-20E0-4E78-BE9C-B06B335670FD}" destId="{3062B421-569C-4110-8AD0-84AF5C164312}" srcOrd="1" destOrd="0" presId="urn:microsoft.com/office/officeart/2005/8/layout/process2"/>
    <dgm:cxn modelId="{92DC4DDF-E2CE-41C8-A7F6-8EDC2AAB1F20}" type="presOf" srcId="{6FE5A608-7C17-4AEF-902B-E3FFD934418C}" destId="{583AA897-2034-4310-8794-E6C8C27C15E5}" srcOrd="0" destOrd="0" presId="urn:microsoft.com/office/officeart/2005/8/layout/process2"/>
    <dgm:cxn modelId="{4C32BEF5-D304-4730-A4E3-78E005374DE1}" type="presOf" srcId="{A7399695-BA97-41B4-ABE2-8C6BEDB39DC6}" destId="{09B472DF-C72D-4580-B497-EAE402546D78}" srcOrd="0" destOrd="0" presId="urn:microsoft.com/office/officeart/2005/8/layout/process2"/>
    <dgm:cxn modelId="{AEF6C1F7-DE56-457F-8E5C-9375334EDC63}" type="presOf" srcId="{F5740EB0-B775-48F2-B768-E5CB82C41654}" destId="{7A54BA8B-889F-4475-AB50-458672D90724}" srcOrd="1" destOrd="0" presId="urn:microsoft.com/office/officeart/2005/8/layout/process2"/>
    <dgm:cxn modelId="{ECF8295F-A02B-4281-9EF0-3566C8A71A6B}" type="presParOf" srcId="{8F1CA3A8-CA79-4ACC-8059-CDF1F9E4E60D}" destId="{FB0D0422-C331-4C21-904A-FF5DED4C4BD9}" srcOrd="0" destOrd="0" presId="urn:microsoft.com/office/officeart/2005/8/layout/process2"/>
    <dgm:cxn modelId="{8A557DBE-DED2-4DD3-AC6F-D3B489A462B1}" type="presParOf" srcId="{8F1CA3A8-CA79-4ACC-8059-CDF1F9E4E60D}" destId="{4C45069F-C80B-4B13-BAE9-E05A15FFD3A6}" srcOrd="1" destOrd="0" presId="urn:microsoft.com/office/officeart/2005/8/layout/process2"/>
    <dgm:cxn modelId="{164CC46C-5717-4482-827B-98F00AD8312E}" type="presParOf" srcId="{4C45069F-C80B-4B13-BAE9-E05A15FFD3A6}" destId="{7A54BA8B-889F-4475-AB50-458672D90724}" srcOrd="0" destOrd="0" presId="urn:microsoft.com/office/officeart/2005/8/layout/process2"/>
    <dgm:cxn modelId="{71B0B47B-CA26-4493-9A4C-B59D21A63C44}" type="presParOf" srcId="{8F1CA3A8-CA79-4ACC-8059-CDF1F9E4E60D}" destId="{C71036F5-4BE1-4F1E-BB74-8E1E84F5A0D5}" srcOrd="2" destOrd="0" presId="urn:microsoft.com/office/officeart/2005/8/layout/process2"/>
    <dgm:cxn modelId="{5C5E296C-66B0-45BA-8CCD-71F8E6CFF44A}" type="presParOf" srcId="{8F1CA3A8-CA79-4ACC-8059-CDF1F9E4E60D}" destId="{D9D7B741-179E-409C-A1CF-47F8EA177D2E}" srcOrd="3" destOrd="0" presId="urn:microsoft.com/office/officeart/2005/8/layout/process2"/>
    <dgm:cxn modelId="{F8FD8167-3143-4581-B9A6-151A2DA4F675}" type="presParOf" srcId="{D9D7B741-179E-409C-A1CF-47F8EA177D2E}" destId="{3062B421-569C-4110-8AD0-84AF5C164312}" srcOrd="0" destOrd="0" presId="urn:microsoft.com/office/officeart/2005/8/layout/process2"/>
    <dgm:cxn modelId="{3DD30947-4D69-4482-A0E0-2119EAB70F4C}" type="presParOf" srcId="{8F1CA3A8-CA79-4ACC-8059-CDF1F9E4E60D}" destId="{09B472DF-C72D-4580-B497-EAE402546D78}" srcOrd="4" destOrd="0" presId="urn:microsoft.com/office/officeart/2005/8/layout/process2"/>
    <dgm:cxn modelId="{B2C7D498-1F90-4EC0-B471-B25ACA4586D2}" type="presParOf" srcId="{8F1CA3A8-CA79-4ACC-8059-CDF1F9E4E60D}" destId="{583AA897-2034-4310-8794-E6C8C27C15E5}" srcOrd="5" destOrd="0" presId="urn:microsoft.com/office/officeart/2005/8/layout/process2"/>
    <dgm:cxn modelId="{49074265-6729-486D-AE86-8730A86FFA0D}" type="presParOf" srcId="{583AA897-2034-4310-8794-E6C8C27C15E5}" destId="{0D8CD420-79E5-4166-A94B-A204B2648EC2}" srcOrd="0" destOrd="0" presId="urn:microsoft.com/office/officeart/2005/8/layout/process2"/>
    <dgm:cxn modelId="{DFC31F62-99F1-49C5-845F-EC18C8625855}" type="presParOf" srcId="{8F1CA3A8-CA79-4ACC-8059-CDF1F9E4E60D}" destId="{E00EFF95-BEC8-483F-8135-48FDF78181C1}" srcOrd="6" destOrd="0" presId="urn:microsoft.com/office/officeart/2005/8/layout/process2"/>
    <dgm:cxn modelId="{21C55D5C-1B9B-4E86-939E-8A451EDF5E6D}" type="presParOf" srcId="{8F1CA3A8-CA79-4ACC-8059-CDF1F9E4E60D}" destId="{06CEA9A1-011E-4DE1-87CE-83FC87878393}" srcOrd="7" destOrd="0" presId="urn:microsoft.com/office/officeart/2005/8/layout/process2"/>
    <dgm:cxn modelId="{FEF6907F-C40A-4B2C-AA51-9AD4A08DA0AD}" type="presParOf" srcId="{06CEA9A1-011E-4DE1-87CE-83FC87878393}" destId="{7F179914-8E7A-4226-88D1-96474C5144A1}" srcOrd="0" destOrd="0" presId="urn:microsoft.com/office/officeart/2005/8/layout/process2"/>
    <dgm:cxn modelId="{93E1C415-D464-405A-A87E-E7D27F3EA277}" type="presParOf" srcId="{8F1CA3A8-CA79-4ACC-8059-CDF1F9E4E60D}" destId="{D19C82C1-1483-4292-ACC5-384F163CD4A0}" srcOrd="8" destOrd="0" presId="urn:microsoft.com/office/officeart/2005/8/layout/process2"/>
    <dgm:cxn modelId="{8BBAEECC-514C-464E-A64F-34E49C197935}" type="presParOf" srcId="{8F1CA3A8-CA79-4ACC-8059-CDF1F9E4E60D}" destId="{B1AAFBA3-52CF-43FA-9EBF-9BF02B3F0675}" srcOrd="9" destOrd="0" presId="urn:microsoft.com/office/officeart/2005/8/layout/process2"/>
    <dgm:cxn modelId="{37DDFC51-0AB7-4F2B-90CE-4190D619459D}" type="presParOf" srcId="{B1AAFBA3-52CF-43FA-9EBF-9BF02B3F0675}" destId="{93B85752-3328-4F9D-8F98-364FA469DEDF}" srcOrd="0" destOrd="0" presId="urn:microsoft.com/office/officeart/2005/8/layout/process2"/>
    <dgm:cxn modelId="{A7C07012-BF82-4BDF-944B-D527BE09501B}" type="presParOf" srcId="{8F1CA3A8-CA79-4ACC-8059-CDF1F9E4E60D}" destId="{915CA73E-D485-4F83-8033-5874F7DD5FCA}" srcOrd="10" destOrd="0" presId="urn:microsoft.com/office/officeart/2005/8/layout/process2"/>
    <dgm:cxn modelId="{AAE6DF7D-1C1D-4B61-A3E9-0616D9ED7789}" type="presParOf" srcId="{8F1CA3A8-CA79-4ACC-8059-CDF1F9E4E60D}" destId="{EBB3AB00-06B3-40C0-ADE3-5ECEE41B0B58}" srcOrd="11" destOrd="0" presId="urn:microsoft.com/office/officeart/2005/8/layout/process2"/>
    <dgm:cxn modelId="{CC55BD28-F71E-41E7-A2BA-5342309620CA}" type="presParOf" srcId="{EBB3AB00-06B3-40C0-ADE3-5ECEE41B0B58}" destId="{090F973D-5345-4C6E-943D-4E51CD575876}" srcOrd="0" destOrd="0" presId="urn:microsoft.com/office/officeart/2005/8/layout/process2"/>
    <dgm:cxn modelId="{5A695C4A-B6B8-4E18-B5E2-8A750A311FBE}" type="presParOf" srcId="{8F1CA3A8-CA79-4ACC-8059-CDF1F9E4E60D}" destId="{D8C73913-5609-41DC-871A-F091A767C5DF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6D173-85D7-4EE0-9194-81E85ED2E9D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AE38449-5F27-4E9A-873C-A2A4A4985D7A}">
      <dgm:prSet phldrT="[文本]"/>
      <dgm:spPr/>
      <dgm:t>
        <a:bodyPr/>
        <a:lstStyle/>
        <a:p>
          <a:r>
            <a:rPr lang="en-US" altLang="zh-CN" dirty="0" err="1"/>
            <a:t>RefBase</a:t>
          </a:r>
          <a:r>
            <a:rPr lang="en-US" altLang="zh-CN" dirty="0"/>
            <a:t>::</a:t>
          </a:r>
          <a:r>
            <a:rPr lang="en-US" altLang="zh-CN" dirty="0" err="1"/>
            <a:t>decStrong</a:t>
          </a:r>
          <a:r>
            <a:rPr lang="en-US" altLang="zh-CN" dirty="0"/>
            <a:t>()</a:t>
          </a:r>
          <a:endParaRPr lang="zh-CN" altLang="en-US" dirty="0"/>
        </a:p>
      </dgm:t>
    </dgm:pt>
    <dgm:pt modelId="{FEA953DA-A0FB-4528-8344-5EF1A0C18A62}" type="parTrans" cxnId="{7C04F7C6-4E09-4DAC-A11B-C9A9DDA83762}">
      <dgm:prSet/>
      <dgm:spPr/>
      <dgm:t>
        <a:bodyPr/>
        <a:lstStyle/>
        <a:p>
          <a:endParaRPr lang="zh-CN" altLang="en-US"/>
        </a:p>
      </dgm:t>
    </dgm:pt>
    <dgm:pt modelId="{5EBB2F3B-2B1E-4964-9356-E7EE8C3C1631}" type="sibTrans" cxnId="{7C04F7C6-4E09-4DAC-A11B-C9A9DDA83762}">
      <dgm:prSet/>
      <dgm:spPr/>
      <dgm:t>
        <a:bodyPr/>
        <a:lstStyle/>
        <a:p>
          <a:endParaRPr lang="zh-CN" altLang="en-US"/>
        </a:p>
      </dgm:t>
    </dgm:pt>
    <dgm:pt modelId="{A10CA03B-902B-4AE2-8AC4-D3277D608E35}">
      <dgm:prSet/>
      <dgm:spPr/>
      <dgm:t>
        <a:bodyPr/>
        <a:lstStyle/>
        <a:p>
          <a:r>
            <a:rPr lang="en-US" altLang="zh-CN" dirty="0" err="1"/>
            <a:t>android_os_MessageQueue_nativeDestroy</a:t>
          </a:r>
          <a:r>
            <a:rPr lang="en-US" altLang="zh-CN" dirty="0"/>
            <a:t>()</a:t>
          </a:r>
          <a:endParaRPr lang="zh-CN" altLang="en-US" dirty="0"/>
        </a:p>
      </dgm:t>
    </dgm:pt>
    <dgm:pt modelId="{1ED11BF0-78BB-4FDF-95D8-59DA41A11E68}" type="parTrans" cxnId="{E37B19B1-BFC5-4EC8-9F75-44BE03224A9A}">
      <dgm:prSet/>
      <dgm:spPr/>
      <dgm:t>
        <a:bodyPr/>
        <a:lstStyle/>
        <a:p>
          <a:endParaRPr lang="zh-CN" altLang="en-US"/>
        </a:p>
      </dgm:t>
    </dgm:pt>
    <dgm:pt modelId="{27FD12F6-E9EA-41CE-9A64-3577D0B3BD46}" type="sibTrans" cxnId="{E37B19B1-BFC5-4EC8-9F75-44BE03224A9A}">
      <dgm:prSet/>
      <dgm:spPr/>
      <dgm:t>
        <a:bodyPr/>
        <a:lstStyle/>
        <a:p>
          <a:endParaRPr lang="zh-CN" altLang="en-US"/>
        </a:p>
      </dgm:t>
    </dgm:pt>
    <dgm:pt modelId="{4B3362DD-3289-41FB-98BC-494D54AA422F}">
      <dgm:prSet/>
      <dgm:spPr/>
      <dgm:t>
        <a:bodyPr/>
        <a:lstStyle/>
        <a:p>
          <a:r>
            <a:rPr lang="en-US" altLang="zh-CN" dirty="0" err="1"/>
            <a:t>NativeMessageQueue</a:t>
          </a:r>
          <a:r>
            <a:rPr lang="en-US" altLang="zh-CN" dirty="0"/>
            <a:t>-&gt;</a:t>
          </a:r>
          <a:r>
            <a:rPr lang="en-US" altLang="zh-CN" dirty="0" err="1"/>
            <a:t>decStrong</a:t>
          </a:r>
          <a:r>
            <a:rPr lang="en-US" altLang="zh-CN" dirty="0"/>
            <a:t>()</a:t>
          </a:r>
          <a:endParaRPr lang="zh-CN" altLang="en-US" dirty="0"/>
        </a:p>
      </dgm:t>
    </dgm:pt>
    <dgm:pt modelId="{B65F25D1-924F-4511-8362-49507236F72C}" type="parTrans" cxnId="{B5116B4C-D8B4-4975-981C-AC30CF6CE0F7}">
      <dgm:prSet/>
      <dgm:spPr/>
      <dgm:t>
        <a:bodyPr/>
        <a:lstStyle/>
        <a:p>
          <a:endParaRPr lang="zh-CN" altLang="en-US"/>
        </a:p>
      </dgm:t>
    </dgm:pt>
    <dgm:pt modelId="{E06D9BD4-C3B2-4DF7-93E7-24D9B54C1E76}" type="sibTrans" cxnId="{B5116B4C-D8B4-4975-981C-AC30CF6CE0F7}">
      <dgm:prSet/>
      <dgm:spPr/>
      <dgm:t>
        <a:bodyPr/>
        <a:lstStyle/>
        <a:p>
          <a:endParaRPr lang="zh-CN" altLang="en-US"/>
        </a:p>
      </dgm:t>
    </dgm:pt>
    <dgm:pt modelId="{A7399695-BA97-41B4-ABE2-8C6BEDB39DC6}">
      <dgm:prSet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JNI</a:t>
          </a:r>
          <a:endParaRPr lang="zh-CN" altLang="en-US" dirty="0"/>
        </a:p>
      </dgm:t>
    </dgm:pt>
    <dgm:pt modelId="{6FE5A608-7C17-4AEF-902B-E3FFD934418C}" type="sibTrans" cxnId="{23A1C060-B500-43F7-8AE5-45387F2B5E30}">
      <dgm:prSet/>
      <dgm:spPr/>
      <dgm:t>
        <a:bodyPr/>
        <a:lstStyle/>
        <a:p>
          <a:endParaRPr lang="zh-CN" altLang="en-US"/>
        </a:p>
      </dgm:t>
    </dgm:pt>
    <dgm:pt modelId="{8064149C-5FBC-4E6F-97B4-299EBEBA933D}" type="parTrans" cxnId="{23A1C060-B500-43F7-8AE5-45387F2B5E30}">
      <dgm:prSet/>
      <dgm:spPr/>
      <dgm:t>
        <a:bodyPr/>
        <a:lstStyle/>
        <a:p>
          <a:endParaRPr lang="zh-CN" altLang="en-US"/>
        </a:p>
      </dgm:t>
    </dgm:pt>
    <dgm:pt modelId="{8A5C40D9-000F-49AE-A526-32A5A153C895}">
      <dgm:prSet/>
      <dgm:spPr/>
      <dgm:t>
        <a:bodyPr/>
        <a:lstStyle/>
        <a:p>
          <a:r>
            <a:rPr lang="en-US" altLang="zh-CN" dirty="0" err="1"/>
            <a:t>MessageQueue.nativeDestroy</a:t>
          </a:r>
          <a:r>
            <a:rPr lang="en-US" altLang="zh-CN" dirty="0"/>
            <a:t>()</a:t>
          </a:r>
          <a:endParaRPr lang="zh-CN" altLang="en-US" dirty="0"/>
        </a:p>
      </dgm:t>
    </dgm:pt>
    <dgm:pt modelId="{2FA7CCFD-20E0-4E78-BE9C-B06B335670FD}" type="sibTrans" cxnId="{6672846F-DA69-4E79-915F-237FA5FDFFA5}">
      <dgm:prSet/>
      <dgm:spPr/>
      <dgm:t>
        <a:bodyPr/>
        <a:lstStyle/>
        <a:p>
          <a:endParaRPr lang="zh-CN" altLang="en-US"/>
        </a:p>
      </dgm:t>
    </dgm:pt>
    <dgm:pt modelId="{4A5B8CCC-44ED-46F2-917C-7395C2D4F4F4}" type="parTrans" cxnId="{6672846F-DA69-4E79-915F-237FA5FDFFA5}">
      <dgm:prSet/>
      <dgm:spPr/>
      <dgm:t>
        <a:bodyPr/>
        <a:lstStyle/>
        <a:p>
          <a:endParaRPr lang="zh-CN" altLang="en-US"/>
        </a:p>
      </dgm:t>
    </dgm:pt>
    <dgm:pt modelId="{60776036-D7BC-4C3F-98D4-A432ECD4B579}">
      <dgm:prSet phldrT="[文本]"/>
      <dgm:spPr/>
      <dgm:t>
        <a:bodyPr/>
        <a:lstStyle/>
        <a:p>
          <a:r>
            <a:rPr lang="en-US" altLang="zh-CN" dirty="0" err="1"/>
            <a:t>MessageQueue.dispose</a:t>
          </a:r>
          <a:r>
            <a:rPr lang="en-US" altLang="zh-CN" dirty="0"/>
            <a:t>()</a:t>
          </a:r>
          <a:endParaRPr lang="zh-CN" altLang="en-US" dirty="0"/>
        </a:p>
      </dgm:t>
    </dgm:pt>
    <dgm:pt modelId="{F5740EB0-B775-48F2-B768-E5CB82C41654}" type="sibTrans" cxnId="{FF52F422-4C37-4A97-8A56-C2D046FF933A}">
      <dgm:prSet/>
      <dgm:spPr/>
      <dgm:t>
        <a:bodyPr/>
        <a:lstStyle/>
        <a:p>
          <a:endParaRPr lang="zh-CN" altLang="en-US"/>
        </a:p>
      </dgm:t>
    </dgm:pt>
    <dgm:pt modelId="{848D27FE-F225-46DC-BE89-2E25346A81A1}" type="parTrans" cxnId="{FF52F422-4C37-4A97-8A56-C2D046FF933A}">
      <dgm:prSet/>
      <dgm:spPr/>
      <dgm:t>
        <a:bodyPr/>
        <a:lstStyle/>
        <a:p>
          <a:endParaRPr lang="zh-CN" altLang="en-US"/>
        </a:p>
      </dgm:t>
    </dgm:pt>
    <dgm:pt modelId="{8F1CA3A8-CA79-4ACC-8059-CDF1F9E4E60D}" type="pres">
      <dgm:prSet presAssocID="{89B6D173-85D7-4EE0-9194-81E85ED2E9D0}" presName="linearFlow" presStyleCnt="0">
        <dgm:presLayoutVars>
          <dgm:resizeHandles val="exact"/>
        </dgm:presLayoutVars>
      </dgm:prSet>
      <dgm:spPr/>
    </dgm:pt>
    <dgm:pt modelId="{FB0D0422-C331-4C21-904A-FF5DED4C4BD9}" type="pres">
      <dgm:prSet presAssocID="{60776036-D7BC-4C3F-98D4-A432ECD4B579}" presName="node" presStyleLbl="node1" presStyleIdx="0" presStyleCnt="6">
        <dgm:presLayoutVars>
          <dgm:bulletEnabled val="1"/>
        </dgm:presLayoutVars>
      </dgm:prSet>
      <dgm:spPr/>
    </dgm:pt>
    <dgm:pt modelId="{4C45069F-C80B-4B13-BAE9-E05A15FFD3A6}" type="pres">
      <dgm:prSet presAssocID="{F5740EB0-B775-48F2-B768-E5CB82C41654}" presName="sibTrans" presStyleLbl="sibTrans2D1" presStyleIdx="0" presStyleCnt="5"/>
      <dgm:spPr/>
    </dgm:pt>
    <dgm:pt modelId="{7A54BA8B-889F-4475-AB50-458672D90724}" type="pres">
      <dgm:prSet presAssocID="{F5740EB0-B775-48F2-B768-E5CB82C41654}" presName="connectorText" presStyleLbl="sibTrans2D1" presStyleIdx="0" presStyleCnt="5"/>
      <dgm:spPr/>
    </dgm:pt>
    <dgm:pt modelId="{C71036F5-4BE1-4F1E-BB74-8E1E84F5A0D5}" type="pres">
      <dgm:prSet presAssocID="{8A5C40D9-000F-49AE-A526-32A5A153C895}" presName="node" presStyleLbl="node1" presStyleIdx="1" presStyleCnt="6">
        <dgm:presLayoutVars>
          <dgm:bulletEnabled val="1"/>
        </dgm:presLayoutVars>
      </dgm:prSet>
      <dgm:spPr/>
    </dgm:pt>
    <dgm:pt modelId="{D9D7B741-179E-409C-A1CF-47F8EA177D2E}" type="pres">
      <dgm:prSet presAssocID="{2FA7CCFD-20E0-4E78-BE9C-B06B335670FD}" presName="sibTrans" presStyleLbl="sibTrans2D1" presStyleIdx="1" presStyleCnt="5"/>
      <dgm:spPr/>
    </dgm:pt>
    <dgm:pt modelId="{3062B421-569C-4110-8AD0-84AF5C164312}" type="pres">
      <dgm:prSet presAssocID="{2FA7CCFD-20E0-4E78-BE9C-B06B335670FD}" presName="connectorText" presStyleLbl="sibTrans2D1" presStyleIdx="1" presStyleCnt="5"/>
      <dgm:spPr/>
    </dgm:pt>
    <dgm:pt modelId="{09B472DF-C72D-4580-B497-EAE402546D78}" type="pres">
      <dgm:prSet presAssocID="{A7399695-BA97-41B4-ABE2-8C6BEDB39DC6}" presName="node" presStyleLbl="node1" presStyleIdx="2" presStyleCnt="6">
        <dgm:presLayoutVars>
          <dgm:bulletEnabled val="1"/>
        </dgm:presLayoutVars>
      </dgm:prSet>
      <dgm:spPr/>
    </dgm:pt>
    <dgm:pt modelId="{583AA897-2034-4310-8794-E6C8C27C15E5}" type="pres">
      <dgm:prSet presAssocID="{6FE5A608-7C17-4AEF-902B-E3FFD934418C}" presName="sibTrans" presStyleLbl="sibTrans2D1" presStyleIdx="2" presStyleCnt="5"/>
      <dgm:spPr/>
    </dgm:pt>
    <dgm:pt modelId="{0D8CD420-79E5-4166-A94B-A204B2648EC2}" type="pres">
      <dgm:prSet presAssocID="{6FE5A608-7C17-4AEF-902B-E3FFD934418C}" presName="connectorText" presStyleLbl="sibTrans2D1" presStyleIdx="2" presStyleCnt="5"/>
      <dgm:spPr/>
    </dgm:pt>
    <dgm:pt modelId="{E00EFF95-BEC8-483F-8135-48FDF78181C1}" type="pres">
      <dgm:prSet presAssocID="{A10CA03B-902B-4AE2-8AC4-D3277D608E35}" presName="node" presStyleLbl="node1" presStyleIdx="3" presStyleCnt="6">
        <dgm:presLayoutVars>
          <dgm:bulletEnabled val="1"/>
        </dgm:presLayoutVars>
      </dgm:prSet>
      <dgm:spPr/>
    </dgm:pt>
    <dgm:pt modelId="{06CEA9A1-011E-4DE1-87CE-83FC87878393}" type="pres">
      <dgm:prSet presAssocID="{27FD12F6-E9EA-41CE-9A64-3577D0B3BD46}" presName="sibTrans" presStyleLbl="sibTrans2D1" presStyleIdx="3" presStyleCnt="5"/>
      <dgm:spPr/>
    </dgm:pt>
    <dgm:pt modelId="{7F179914-8E7A-4226-88D1-96474C5144A1}" type="pres">
      <dgm:prSet presAssocID="{27FD12F6-E9EA-41CE-9A64-3577D0B3BD46}" presName="connectorText" presStyleLbl="sibTrans2D1" presStyleIdx="3" presStyleCnt="5"/>
      <dgm:spPr/>
    </dgm:pt>
    <dgm:pt modelId="{D19C82C1-1483-4292-ACC5-384F163CD4A0}" type="pres">
      <dgm:prSet presAssocID="{4B3362DD-3289-41FB-98BC-494D54AA422F}" presName="node" presStyleLbl="node1" presStyleIdx="4" presStyleCnt="6">
        <dgm:presLayoutVars>
          <dgm:bulletEnabled val="1"/>
        </dgm:presLayoutVars>
      </dgm:prSet>
      <dgm:spPr/>
    </dgm:pt>
    <dgm:pt modelId="{B1AAFBA3-52CF-43FA-9EBF-9BF02B3F0675}" type="pres">
      <dgm:prSet presAssocID="{E06D9BD4-C3B2-4DF7-93E7-24D9B54C1E76}" presName="sibTrans" presStyleLbl="sibTrans2D1" presStyleIdx="4" presStyleCnt="5"/>
      <dgm:spPr/>
    </dgm:pt>
    <dgm:pt modelId="{93B85752-3328-4F9D-8F98-364FA469DEDF}" type="pres">
      <dgm:prSet presAssocID="{E06D9BD4-C3B2-4DF7-93E7-24D9B54C1E76}" presName="connectorText" presStyleLbl="sibTrans2D1" presStyleIdx="4" presStyleCnt="5"/>
      <dgm:spPr/>
    </dgm:pt>
    <dgm:pt modelId="{915CA73E-D485-4F83-8033-5874F7DD5FCA}" type="pres">
      <dgm:prSet presAssocID="{4AE38449-5F27-4E9A-873C-A2A4A4985D7A}" presName="node" presStyleLbl="node1" presStyleIdx="5" presStyleCnt="6">
        <dgm:presLayoutVars>
          <dgm:bulletEnabled val="1"/>
        </dgm:presLayoutVars>
      </dgm:prSet>
      <dgm:spPr/>
    </dgm:pt>
  </dgm:ptLst>
  <dgm:cxnLst>
    <dgm:cxn modelId="{EE057E10-2B60-43F2-BFEB-A2EFA0EB968F}" type="presOf" srcId="{E06D9BD4-C3B2-4DF7-93E7-24D9B54C1E76}" destId="{93B85752-3328-4F9D-8F98-364FA469DEDF}" srcOrd="1" destOrd="0" presId="urn:microsoft.com/office/officeart/2005/8/layout/process2"/>
    <dgm:cxn modelId="{FF52F422-4C37-4A97-8A56-C2D046FF933A}" srcId="{89B6D173-85D7-4EE0-9194-81E85ED2E9D0}" destId="{60776036-D7BC-4C3F-98D4-A432ECD4B579}" srcOrd="0" destOrd="0" parTransId="{848D27FE-F225-46DC-BE89-2E25346A81A1}" sibTransId="{F5740EB0-B775-48F2-B768-E5CB82C41654}"/>
    <dgm:cxn modelId="{A0ACC42D-8927-4282-96D2-705141D0AA99}" type="presOf" srcId="{27FD12F6-E9EA-41CE-9A64-3577D0B3BD46}" destId="{7F179914-8E7A-4226-88D1-96474C5144A1}" srcOrd="1" destOrd="0" presId="urn:microsoft.com/office/officeart/2005/8/layout/process2"/>
    <dgm:cxn modelId="{7B063D40-C574-4713-8545-43C0F9344D45}" type="presOf" srcId="{6FE5A608-7C17-4AEF-902B-E3FFD934418C}" destId="{0D8CD420-79E5-4166-A94B-A204B2648EC2}" srcOrd="1" destOrd="0" presId="urn:microsoft.com/office/officeart/2005/8/layout/process2"/>
    <dgm:cxn modelId="{23A1C060-B500-43F7-8AE5-45387F2B5E30}" srcId="{89B6D173-85D7-4EE0-9194-81E85ED2E9D0}" destId="{A7399695-BA97-41B4-ABE2-8C6BEDB39DC6}" srcOrd="2" destOrd="0" parTransId="{8064149C-5FBC-4E6F-97B4-299EBEBA933D}" sibTransId="{6FE5A608-7C17-4AEF-902B-E3FFD934418C}"/>
    <dgm:cxn modelId="{B5116B4C-D8B4-4975-981C-AC30CF6CE0F7}" srcId="{89B6D173-85D7-4EE0-9194-81E85ED2E9D0}" destId="{4B3362DD-3289-41FB-98BC-494D54AA422F}" srcOrd="4" destOrd="0" parTransId="{B65F25D1-924F-4511-8362-49507236F72C}" sibTransId="{E06D9BD4-C3B2-4DF7-93E7-24D9B54C1E76}"/>
    <dgm:cxn modelId="{6672846F-DA69-4E79-915F-237FA5FDFFA5}" srcId="{89B6D173-85D7-4EE0-9194-81E85ED2E9D0}" destId="{8A5C40D9-000F-49AE-A526-32A5A153C895}" srcOrd="1" destOrd="0" parTransId="{4A5B8CCC-44ED-46F2-917C-7395C2D4F4F4}" sibTransId="{2FA7CCFD-20E0-4E78-BE9C-B06B335670FD}"/>
    <dgm:cxn modelId="{6E201470-DD66-4020-B8DD-035D30DFC681}" type="presOf" srcId="{E06D9BD4-C3B2-4DF7-93E7-24D9B54C1E76}" destId="{B1AAFBA3-52CF-43FA-9EBF-9BF02B3F0675}" srcOrd="0" destOrd="0" presId="urn:microsoft.com/office/officeart/2005/8/layout/process2"/>
    <dgm:cxn modelId="{9B8BEC76-F81C-4F8C-8041-9F69CEF5F94B}" type="presOf" srcId="{8A5C40D9-000F-49AE-A526-32A5A153C895}" destId="{C71036F5-4BE1-4F1E-BB74-8E1E84F5A0D5}" srcOrd="0" destOrd="0" presId="urn:microsoft.com/office/officeart/2005/8/layout/process2"/>
    <dgm:cxn modelId="{99678784-2BBD-4E37-80B5-63E5B35D2204}" type="presOf" srcId="{60776036-D7BC-4C3F-98D4-A432ECD4B579}" destId="{FB0D0422-C331-4C21-904A-FF5DED4C4BD9}" srcOrd="0" destOrd="0" presId="urn:microsoft.com/office/officeart/2005/8/layout/process2"/>
    <dgm:cxn modelId="{ED84288A-D31A-4D5B-9236-418D4FE81175}" type="presOf" srcId="{27FD12F6-E9EA-41CE-9A64-3577D0B3BD46}" destId="{06CEA9A1-011E-4DE1-87CE-83FC87878393}" srcOrd="0" destOrd="0" presId="urn:microsoft.com/office/officeart/2005/8/layout/process2"/>
    <dgm:cxn modelId="{26E17D8E-BD20-4D9C-8430-92BFA37B8486}" type="presOf" srcId="{A10CA03B-902B-4AE2-8AC4-D3277D608E35}" destId="{E00EFF95-BEC8-483F-8135-48FDF78181C1}" srcOrd="0" destOrd="0" presId="urn:microsoft.com/office/officeart/2005/8/layout/process2"/>
    <dgm:cxn modelId="{7ECEAD92-84E2-41B9-A82A-04DC5D6E40FC}" type="presOf" srcId="{2FA7CCFD-20E0-4E78-BE9C-B06B335670FD}" destId="{D9D7B741-179E-409C-A1CF-47F8EA177D2E}" srcOrd="0" destOrd="0" presId="urn:microsoft.com/office/officeart/2005/8/layout/process2"/>
    <dgm:cxn modelId="{8A7DAC9E-73E6-4AD0-8FB9-30C153C2C129}" type="presOf" srcId="{F5740EB0-B775-48F2-B768-E5CB82C41654}" destId="{4C45069F-C80B-4B13-BAE9-E05A15FFD3A6}" srcOrd="0" destOrd="0" presId="urn:microsoft.com/office/officeart/2005/8/layout/process2"/>
    <dgm:cxn modelId="{E5E131A6-FEC8-458D-9224-34A81C1F39AC}" type="presOf" srcId="{4AE38449-5F27-4E9A-873C-A2A4A4985D7A}" destId="{915CA73E-D485-4F83-8033-5874F7DD5FCA}" srcOrd="0" destOrd="0" presId="urn:microsoft.com/office/officeart/2005/8/layout/process2"/>
    <dgm:cxn modelId="{E37B19B1-BFC5-4EC8-9F75-44BE03224A9A}" srcId="{89B6D173-85D7-4EE0-9194-81E85ED2E9D0}" destId="{A10CA03B-902B-4AE2-8AC4-D3277D608E35}" srcOrd="3" destOrd="0" parTransId="{1ED11BF0-78BB-4FDF-95D8-59DA41A11E68}" sibTransId="{27FD12F6-E9EA-41CE-9A64-3577D0B3BD46}"/>
    <dgm:cxn modelId="{7C04F7C6-4E09-4DAC-A11B-C9A9DDA83762}" srcId="{89B6D173-85D7-4EE0-9194-81E85ED2E9D0}" destId="{4AE38449-5F27-4E9A-873C-A2A4A4985D7A}" srcOrd="5" destOrd="0" parTransId="{FEA953DA-A0FB-4528-8344-5EF1A0C18A62}" sibTransId="{5EBB2F3B-2B1E-4964-9356-E7EE8C3C1631}"/>
    <dgm:cxn modelId="{A2AEC7D2-2E55-4161-AE57-CD9BB6C2B2D4}" type="presOf" srcId="{4B3362DD-3289-41FB-98BC-494D54AA422F}" destId="{D19C82C1-1483-4292-ACC5-384F163CD4A0}" srcOrd="0" destOrd="0" presId="urn:microsoft.com/office/officeart/2005/8/layout/process2"/>
    <dgm:cxn modelId="{1A2371DB-04C4-4274-B2A9-CA01AB5EB979}" type="presOf" srcId="{89B6D173-85D7-4EE0-9194-81E85ED2E9D0}" destId="{8F1CA3A8-CA79-4ACC-8059-CDF1F9E4E60D}" srcOrd="0" destOrd="0" presId="urn:microsoft.com/office/officeart/2005/8/layout/process2"/>
    <dgm:cxn modelId="{F80211DD-2F8D-47DD-9746-2580E0104466}" type="presOf" srcId="{2FA7CCFD-20E0-4E78-BE9C-B06B335670FD}" destId="{3062B421-569C-4110-8AD0-84AF5C164312}" srcOrd="1" destOrd="0" presId="urn:microsoft.com/office/officeart/2005/8/layout/process2"/>
    <dgm:cxn modelId="{92DC4DDF-E2CE-41C8-A7F6-8EDC2AAB1F20}" type="presOf" srcId="{6FE5A608-7C17-4AEF-902B-E3FFD934418C}" destId="{583AA897-2034-4310-8794-E6C8C27C15E5}" srcOrd="0" destOrd="0" presId="urn:microsoft.com/office/officeart/2005/8/layout/process2"/>
    <dgm:cxn modelId="{4C32BEF5-D304-4730-A4E3-78E005374DE1}" type="presOf" srcId="{A7399695-BA97-41B4-ABE2-8C6BEDB39DC6}" destId="{09B472DF-C72D-4580-B497-EAE402546D78}" srcOrd="0" destOrd="0" presId="urn:microsoft.com/office/officeart/2005/8/layout/process2"/>
    <dgm:cxn modelId="{AEF6C1F7-DE56-457F-8E5C-9375334EDC63}" type="presOf" srcId="{F5740EB0-B775-48F2-B768-E5CB82C41654}" destId="{7A54BA8B-889F-4475-AB50-458672D90724}" srcOrd="1" destOrd="0" presId="urn:microsoft.com/office/officeart/2005/8/layout/process2"/>
    <dgm:cxn modelId="{ECF8295F-A02B-4281-9EF0-3566C8A71A6B}" type="presParOf" srcId="{8F1CA3A8-CA79-4ACC-8059-CDF1F9E4E60D}" destId="{FB0D0422-C331-4C21-904A-FF5DED4C4BD9}" srcOrd="0" destOrd="0" presId="urn:microsoft.com/office/officeart/2005/8/layout/process2"/>
    <dgm:cxn modelId="{8A557DBE-DED2-4DD3-AC6F-D3B489A462B1}" type="presParOf" srcId="{8F1CA3A8-CA79-4ACC-8059-CDF1F9E4E60D}" destId="{4C45069F-C80B-4B13-BAE9-E05A15FFD3A6}" srcOrd="1" destOrd="0" presId="urn:microsoft.com/office/officeart/2005/8/layout/process2"/>
    <dgm:cxn modelId="{164CC46C-5717-4482-827B-98F00AD8312E}" type="presParOf" srcId="{4C45069F-C80B-4B13-BAE9-E05A15FFD3A6}" destId="{7A54BA8B-889F-4475-AB50-458672D90724}" srcOrd="0" destOrd="0" presId="urn:microsoft.com/office/officeart/2005/8/layout/process2"/>
    <dgm:cxn modelId="{71B0B47B-CA26-4493-9A4C-B59D21A63C44}" type="presParOf" srcId="{8F1CA3A8-CA79-4ACC-8059-CDF1F9E4E60D}" destId="{C71036F5-4BE1-4F1E-BB74-8E1E84F5A0D5}" srcOrd="2" destOrd="0" presId="urn:microsoft.com/office/officeart/2005/8/layout/process2"/>
    <dgm:cxn modelId="{5C5E296C-66B0-45BA-8CCD-71F8E6CFF44A}" type="presParOf" srcId="{8F1CA3A8-CA79-4ACC-8059-CDF1F9E4E60D}" destId="{D9D7B741-179E-409C-A1CF-47F8EA177D2E}" srcOrd="3" destOrd="0" presId="urn:microsoft.com/office/officeart/2005/8/layout/process2"/>
    <dgm:cxn modelId="{F8FD8167-3143-4581-B9A6-151A2DA4F675}" type="presParOf" srcId="{D9D7B741-179E-409C-A1CF-47F8EA177D2E}" destId="{3062B421-569C-4110-8AD0-84AF5C164312}" srcOrd="0" destOrd="0" presId="urn:microsoft.com/office/officeart/2005/8/layout/process2"/>
    <dgm:cxn modelId="{3DD30947-4D69-4482-A0E0-2119EAB70F4C}" type="presParOf" srcId="{8F1CA3A8-CA79-4ACC-8059-CDF1F9E4E60D}" destId="{09B472DF-C72D-4580-B497-EAE402546D78}" srcOrd="4" destOrd="0" presId="urn:microsoft.com/office/officeart/2005/8/layout/process2"/>
    <dgm:cxn modelId="{B2C7D498-1F90-4EC0-B471-B25ACA4586D2}" type="presParOf" srcId="{8F1CA3A8-CA79-4ACC-8059-CDF1F9E4E60D}" destId="{583AA897-2034-4310-8794-E6C8C27C15E5}" srcOrd="5" destOrd="0" presId="urn:microsoft.com/office/officeart/2005/8/layout/process2"/>
    <dgm:cxn modelId="{49074265-6729-486D-AE86-8730A86FFA0D}" type="presParOf" srcId="{583AA897-2034-4310-8794-E6C8C27C15E5}" destId="{0D8CD420-79E5-4166-A94B-A204B2648EC2}" srcOrd="0" destOrd="0" presId="urn:microsoft.com/office/officeart/2005/8/layout/process2"/>
    <dgm:cxn modelId="{DFC31F62-99F1-49C5-845F-EC18C8625855}" type="presParOf" srcId="{8F1CA3A8-CA79-4ACC-8059-CDF1F9E4E60D}" destId="{E00EFF95-BEC8-483F-8135-48FDF78181C1}" srcOrd="6" destOrd="0" presId="urn:microsoft.com/office/officeart/2005/8/layout/process2"/>
    <dgm:cxn modelId="{21C55D5C-1B9B-4E86-939E-8A451EDF5E6D}" type="presParOf" srcId="{8F1CA3A8-CA79-4ACC-8059-CDF1F9E4E60D}" destId="{06CEA9A1-011E-4DE1-87CE-83FC87878393}" srcOrd="7" destOrd="0" presId="urn:microsoft.com/office/officeart/2005/8/layout/process2"/>
    <dgm:cxn modelId="{FEF6907F-C40A-4B2C-AA51-9AD4A08DA0AD}" type="presParOf" srcId="{06CEA9A1-011E-4DE1-87CE-83FC87878393}" destId="{7F179914-8E7A-4226-88D1-96474C5144A1}" srcOrd="0" destOrd="0" presId="urn:microsoft.com/office/officeart/2005/8/layout/process2"/>
    <dgm:cxn modelId="{93E1C415-D464-405A-A87E-E7D27F3EA277}" type="presParOf" srcId="{8F1CA3A8-CA79-4ACC-8059-CDF1F9E4E60D}" destId="{D19C82C1-1483-4292-ACC5-384F163CD4A0}" srcOrd="8" destOrd="0" presId="urn:microsoft.com/office/officeart/2005/8/layout/process2"/>
    <dgm:cxn modelId="{8BBAEECC-514C-464E-A64F-34E49C197935}" type="presParOf" srcId="{8F1CA3A8-CA79-4ACC-8059-CDF1F9E4E60D}" destId="{B1AAFBA3-52CF-43FA-9EBF-9BF02B3F0675}" srcOrd="9" destOrd="0" presId="urn:microsoft.com/office/officeart/2005/8/layout/process2"/>
    <dgm:cxn modelId="{37DDFC51-0AB7-4F2B-90CE-4190D619459D}" type="presParOf" srcId="{B1AAFBA3-52CF-43FA-9EBF-9BF02B3F0675}" destId="{93B85752-3328-4F9D-8F98-364FA469DEDF}" srcOrd="0" destOrd="0" presId="urn:microsoft.com/office/officeart/2005/8/layout/process2"/>
    <dgm:cxn modelId="{A7C07012-BF82-4BDF-944B-D527BE09501B}" type="presParOf" srcId="{8F1CA3A8-CA79-4ACC-8059-CDF1F9E4E60D}" destId="{915CA73E-D485-4F83-8033-5874F7DD5FC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6D173-85D7-4EE0-9194-81E85ED2E9D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0776036-D7BC-4C3F-98D4-A432ECD4B579}">
      <dgm:prSet phldrT="[文本]"/>
      <dgm:spPr/>
      <dgm:t>
        <a:bodyPr/>
        <a:lstStyle/>
        <a:p>
          <a:r>
            <a:rPr lang="en-US" altLang="zh-CN" dirty="0" err="1"/>
            <a:t>MessageQueue</a:t>
          </a:r>
          <a:r>
            <a:rPr lang="en-US" altLang="zh-CN" dirty="0"/>
            <a:t>().next()</a:t>
          </a:r>
          <a:endParaRPr lang="zh-CN" altLang="en-US" dirty="0"/>
        </a:p>
      </dgm:t>
    </dgm:pt>
    <dgm:pt modelId="{848D27FE-F225-46DC-BE89-2E25346A81A1}" type="parTrans" cxnId="{FF52F422-4C37-4A97-8A56-C2D046FF933A}">
      <dgm:prSet/>
      <dgm:spPr/>
      <dgm:t>
        <a:bodyPr/>
        <a:lstStyle/>
        <a:p>
          <a:endParaRPr lang="zh-CN" altLang="en-US"/>
        </a:p>
      </dgm:t>
    </dgm:pt>
    <dgm:pt modelId="{F5740EB0-B775-48F2-B768-E5CB82C41654}" type="sibTrans" cxnId="{FF52F422-4C37-4A97-8A56-C2D046FF933A}">
      <dgm:prSet/>
      <dgm:spPr/>
      <dgm:t>
        <a:bodyPr/>
        <a:lstStyle/>
        <a:p>
          <a:endParaRPr lang="zh-CN" altLang="en-US"/>
        </a:p>
      </dgm:t>
    </dgm:pt>
    <dgm:pt modelId="{4AE38449-5F27-4E9A-873C-A2A4A4985D7A}">
      <dgm:prSet phldrT="[文本]"/>
      <dgm:spPr/>
      <dgm:t>
        <a:bodyPr/>
        <a:lstStyle/>
        <a:p>
          <a:r>
            <a:rPr lang="en-US" altLang="zh-CN" dirty="0"/>
            <a:t>Looper-&gt;</a:t>
          </a:r>
          <a:r>
            <a:rPr lang="en-US" altLang="zh-CN" dirty="0" err="1"/>
            <a:t>pollOnce</a:t>
          </a:r>
          <a:endParaRPr lang="zh-CN" altLang="en-US" dirty="0"/>
        </a:p>
      </dgm:t>
    </dgm:pt>
    <dgm:pt modelId="{FEA953DA-A0FB-4528-8344-5EF1A0C18A62}" type="parTrans" cxnId="{7C04F7C6-4E09-4DAC-A11B-C9A9DDA83762}">
      <dgm:prSet/>
      <dgm:spPr/>
      <dgm:t>
        <a:bodyPr/>
        <a:lstStyle/>
        <a:p>
          <a:endParaRPr lang="zh-CN" altLang="en-US"/>
        </a:p>
      </dgm:t>
    </dgm:pt>
    <dgm:pt modelId="{5EBB2F3B-2B1E-4964-9356-E7EE8C3C1631}" type="sibTrans" cxnId="{7C04F7C6-4E09-4DAC-A11B-C9A9DDA83762}">
      <dgm:prSet/>
      <dgm:spPr/>
      <dgm:t>
        <a:bodyPr/>
        <a:lstStyle/>
        <a:p>
          <a:endParaRPr lang="zh-CN" altLang="en-US"/>
        </a:p>
      </dgm:t>
    </dgm:pt>
    <dgm:pt modelId="{273967A7-6012-40FB-8B45-B56BE9802E13}">
      <dgm:prSet phldrT="[文本]"/>
      <dgm:spPr/>
      <dgm:t>
        <a:bodyPr/>
        <a:lstStyle/>
        <a:p>
          <a:r>
            <a:rPr lang="en-US" altLang="zh-CN" dirty="0"/>
            <a:t>Looper-&gt;</a:t>
          </a:r>
          <a:r>
            <a:rPr lang="en-US" altLang="zh-CN" dirty="0" err="1"/>
            <a:t>polllnner</a:t>
          </a:r>
          <a:r>
            <a:rPr lang="en-US" altLang="zh-CN" dirty="0"/>
            <a:t>()</a:t>
          </a:r>
          <a:endParaRPr lang="zh-CN" altLang="en-US" dirty="0"/>
        </a:p>
      </dgm:t>
    </dgm:pt>
    <dgm:pt modelId="{6DE409F9-C5F0-4E2D-9786-903E42DA4968}" type="parTrans" cxnId="{2E8E15D1-C611-4D59-80B5-9F7424D288C1}">
      <dgm:prSet/>
      <dgm:spPr/>
      <dgm:t>
        <a:bodyPr/>
        <a:lstStyle/>
        <a:p>
          <a:endParaRPr lang="zh-CN" altLang="en-US"/>
        </a:p>
      </dgm:t>
    </dgm:pt>
    <dgm:pt modelId="{F08B3A86-B971-4CFC-8242-026E6A0647CA}" type="sibTrans" cxnId="{2E8E15D1-C611-4D59-80B5-9F7424D288C1}">
      <dgm:prSet/>
      <dgm:spPr/>
      <dgm:t>
        <a:bodyPr/>
        <a:lstStyle/>
        <a:p>
          <a:endParaRPr lang="zh-CN" altLang="en-US"/>
        </a:p>
      </dgm:t>
    </dgm:pt>
    <dgm:pt modelId="{8A5C40D9-000F-49AE-A526-32A5A153C895}">
      <dgm:prSet/>
      <dgm:spPr/>
      <dgm:t>
        <a:bodyPr/>
        <a:lstStyle/>
        <a:p>
          <a:r>
            <a:rPr lang="en-US" altLang="zh-CN" dirty="0" err="1"/>
            <a:t>MessageQueue.nativePollOnce</a:t>
          </a:r>
          <a:r>
            <a:rPr lang="en-US" altLang="zh-CN" dirty="0"/>
            <a:t>()</a:t>
          </a:r>
          <a:endParaRPr lang="zh-CN" altLang="en-US" dirty="0"/>
        </a:p>
      </dgm:t>
    </dgm:pt>
    <dgm:pt modelId="{4A5B8CCC-44ED-46F2-917C-7395C2D4F4F4}" type="parTrans" cxnId="{6672846F-DA69-4E79-915F-237FA5FDFFA5}">
      <dgm:prSet/>
      <dgm:spPr/>
      <dgm:t>
        <a:bodyPr/>
        <a:lstStyle/>
        <a:p>
          <a:endParaRPr lang="zh-CN" altLang="en-US"/>
        </a:p>
      </dgm:t>
    </dgm:pt>
    <dgm:pt modelId="{2FA7CCFD-20E0-4E78-BE9C-B06B335670FD}" type="sibTrans" cxnId="{6672846F-DA69-4E79-915F-237FA5FDFFA5}">
      <dgm:prSet/>
      <dgm:spPr/>
      <dgm:t>
        <a:bodyPr/>
        <a:lstStyle/>
        <a:p>
          <a:endParaRPr lang="zh-CN" altLang="en-US"/>
        </a:p>
      </dgm:t>
    </dgm:pt>
    <dgm:pt modelId="{A7399695-BA97-41B4-ABE2-8C6BEDB39DC6}">
      <dgm:prSet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JNI</a:t>
          </a:r>
          <a:endParaRPr lang="zh-CN" altLang="en-US" dirty="0"/>
        </a:p>
      </dgm:t>
    </dgm:pt>
    <dgm:pt modelId="{8064149C-5FBC-4E6F-97B4-299EBEBA933D}" type="parTrans" cxnId="{23A1C060-B500-43F7-8AE5-45387F2B5E30}">
      <dgm:prSet/>
      <dgm:spPr/>
      <dgm:t>
        <a:bodyPr/>
        <a:lstStyle/>
        <a:p>
          <a:endParaRPr lang="zh-CN" altLang="en-US"/>
        </a:p>
      </dgm:t>
    </dgm:pt>
    <dgm:pt modelId="{6FE5A608-7C17-4AEF-902B-E3FFD934418C}" type="sibTrans" cxnId="{23A1C060-B500-43F7-8AE5-45387F2B5E30}">
      <dgm:prSet/>
      <dgm:spPr/>
      <dgm:t>
        <a:bodyPr/>
        <a:lstStyle/>
        <a:p>
          <a:endParaRPr lang="zh-CN" altLang="en-US"/>
        </a:p>
      </dgm:t>
    </dgm:pt>
    <dgm:pt modelId="{A10CA03B-902B-4AE2-8AC4-D3277D608E35}">
      <dgm:prSet/>
      <dgm:spPr/>
      <dgm:t>
        <a:bodyPr/>
        <a:lstStyle/>
        <a:p>
          <a:r>
            <a:rPr lang="en-US" altLang="zh-CN" dirty="0" err="1"/>
            <a:t>android_os_MessageQueue_nativePollOnce</a:t>
          </a:r>
          <a:r>
            <a:rPr lang="en-US" altLang="zh-CN" dirty="0"/>
            <a:t>()</a:t>
          </a:r>
          <a:endParaRPr lang="zh-CN" altLang="en-US" dirty="0"/>
        </a:p>
      </dgm:t>
    </dgm:pt>
    <dgm:pt modelId="{1ED11BF0-78BB-4FDF-95D8-59DA41A11E68}" type="parTrans" cxnId="{E37B19B1-BFC5-4EC8-9F75-44BE03224A9A}">
      <dgm:prSet/>
      <dgm:spPr/>
      <dgm:t>
        <a:bodyPr/>
        <a:lstStyle/>
        <a:p>
          <a:endParaRPr lang="zh-CN" altLang="en-US"/>
        </a:p>
      </dgm:t>
    </dgm:pt>
    <dgm:pt modelId="{27FD12F6-E9EA-41CE-9A64-3577D0B3BD46}" type="sibTrans" cxnId="{E37B19B1-BFC5-4EC8-9F75-44BE03224A9A}">
      <dgm:prSet/>
      <dgm:spPr/>
      <dgm:t>
        <a:bodyPr/>
        <a:lstStyle/>
        <a:p>
          <a:endParaRPr lang="zh-CN" altLang="en-US"/>
        </a:p>
      </dgm:t>
    </dgm:pt>
    <dgm:pt modelId="{4B3362DD-3289-41FB-98BC-494D54AA422F}">
      <dgm:prSet/>
      <dgm:spPr/>
      <dgm:t>
        <a:bodyPr/>
        <a:lstStyle/>
        <a:p>
          <a:r>
            <a:rPr lang="en-US" altLang="zh-CN" dirty="0" err="1"/>
            <a:t>NativeMessageQueue</a:t>
          </a:r>
          <a:r>
            <a:rPr lang="en-US" altLang="zh-CN" dirty="0"/>
            <a:t>-&gt;</a:t>
          </a:r>
          <a:r>
            <a:rPr lang="en-US" altLang="zh-CN" dirty="0" err="1"/>
            <a:t>pollOnce</a:t>
          </a:r>
          <a:r>
            <a:rPr lang="en-US" altLang="zh-CN" dirty="0"/>
            <a:t>()</a:t>
          </a:r>
          <a:endParaRPr lang="zh-CN" altLang="en-US" dirty="0"/>
        </a:p>
      </dgm:t>
    </dgm:pt>
    <dgm:pt modelId="{B65F25D1-924F-4511-8362-49507236F72C}" type="parTrans" cxnId="{B5116B4C-D8B4-4975-981C-AC30CF6CE0F7}">
      <dgm:prSet/>
      <dgm:spPr/>
      <dgm:t>
        <a:bodyPr/>
        <a:lstStyle/>
        <a:p>
          <a:endParaRPr lang="zh-CN" altLang="en-US"/>
        </a:p>
      </dgm:t>
    </dgm:pt>
    <dgm:pt modelId="{E06D9BD4-C3B2-4DF7-93E7-24D9B54C1E76}" type="sibTrans" cxnId="{B5116B4C-D8B4-4975-981C-AC30CF6CE0F7}">
      <dgm:prSet/>
      <dgm:spPr/>
      <dgm:t>
        <a:bodyPr/>
        <a:lstStyle/>
        <a:p>
          <a:endParaRPr lang="zh-CN" altLang="en-US"/>
        </a:p>
      </dgm:t>
    </dgm:pt>
    <dgm:pt modelId="{8F1CA3A8-CA79-4ACC-8059-CDF1F9E4E60D}" type="pres">
      <dgm:prSet presAssocID="{89B6D173-85D7-4EE0-9194-81E85ED2E9D0}" presName="linearFlow" presStyleCnt="0">
        <dgm:presLayoutVars>
          <dgm:resizeHandles val="exact"/>
        </dgm:presLayoutVars>
      </dgm:prSet>
      <dgm:spPr/>
    </dgm:pt>
    <dgm:pt modelId="{FB0D0422-C331-4C21-904A-FF5DED4C4BD9}" type="pres">
      <dgm:prSet presAssocID="{60776036-D7BC-4C3F-98D4-A432ECD4B579}" presName="node" presStyleLbl="node1" presStyleIdx="0" presStyleCnt="7">
        <dgm:presLayoutVars>
          <dgm:bulletEnabled val="1"/>
        </dgm:presLayoutVars>
      </dgm:prSet>
      <dgm:spPr/>
    </dgm:pt>
    <dgm:pt modelId="{4C45069F-C80B-4B13-BAE9-E05A15FFD3A6}" type="pres">
      <dgm:prSet presAssocID="{F5740EB0-B775-48F2-B768-E5CB82C41654}" presName="sibTrans" presStyleLbl="sibTrans2D1" presStyleIdx="0" presStyleCnt="6"/>
      <dgm:spPr/>
    </dgm:pt>
    <dgm:pt modelId="{7A54BA8B-889F-4475-AB50-458672D90724}" type="pres">
      <dgm:prSet presAssocID="{F5740EB0-B775-48F2-B768-E5CB82C41654}" presName="connectorText" presStyleLbl="sibTrans2D1" presStyleIdx="0" presStyleCnt="6"/>
      <dgm:spPr/>
    </dgm:pt>
    <dgm:pt modelId="{C71036F5-4BE1-4F1E-BB74-8E1E84F5A0D5}" type="pres">
      <dgm:prSet presAssocID="{8A5C40D9-000F-49AE-A526-32A5A153C895}" presName="node" presStyleLbl="node1" presStyleIdx="1" presStyleCnt="7">
        <dgm:presLayoutVars>
          <dgm:bulletEnabled val="1"/>
        </dgm:presLayoutVars>
      </dgm:prSet>
      <dgm:spPr/>
    </dgm:pt>
    <dgm:pt modelId="{D9D7B741-179E-409C-A1CF-47F8EA177D2E}" type="pres">
      <dgm:prSet presAssocID="{2FA7CCFD-20E0-4E78-BE9C-B06B335670FD}" presName="sibTrans" presStyleLbl="sibTrans2D1" presStyleIdx="1" presStyleCnt="6"/>
      <dgm:spPr/>
    </dgm:pt>
    <dgm:pt modelId="{3062B421-569C-4110-8AD0-84AF5C164312}" type="pres">
      <dgm:prSet presAssocID="{2FA7CCFD-20E0-4E78-BE9C-B06B335670FD}" presName="connectorText" presStyleLbl="sibTrans2D1" presStyleIdx="1" presStyleCnt="6"/>
      <dgm:spPr/>
    </dgm:pt>
    <dgm:pt modelId="{09B472DF-C72D-4580-B497-EAE402546D78}" type="pres">
      <dgm:prSet presAssocID="{A7399695-BA97-41B4-ABE2-8C6BEDB39DC6}" presName="node" presStyleLbl="node1" presStyleIdx="2" presStyleCnt="7">
        <dgm:presLayoutVars>
          <dgm:bulletEnabled val="1"/>
        </dgm:presLayoutVars>
      </dgm:prSet>
      <dgm:spPr/>
    </dgm:pt>
    <dgm:pt modelId="{583AA897-2034-4310-8794-E6C8C27C15E5}" type="pres">
      <dgm:prSet presAssocID="{6FE5A608-7C17-4AEF-902B-E3FFD934418C}" presName="sibTrans" presStyleLbl="sibTrans2D1" presStyleIdx="2" presStyleCnt="6"/>
      <dgm:spPr/>
    </dgm:pt>
    <dgm:pt modelId="{0D8CD420-79E5-4166-A94B-A204B2648EC2}" type="pres">
      <dgm:prSet presAssocID="{6FE5A608-7C17-4AEF-902B-E3FFD934418C}" presName="connectorText" presStyleLbl="sibTrans2D1" presStyleIdx="2" presStyleCnt="6"/>
      <dgm:spPr/>
    </dgm:pt>
    <dgm:pt modelId="{E00EFF95-BEC8-483F-8135-48FDF78181C1}" type="pres">
      <dgm:prSet presAssocID="{A10CA03B-902B-4AE2-8AC4-D3277D608E35}" presName="node" presStyleLbl="node1" presStyleIdx="3" presStyleCnt="7">
        <dgm:presLayoutVars>
          <dgm:bulletEnabled val="1"/>
        </dgm:presLayoutVars>
      </dgm:prSet>
      <dgm:spPr/>
    </dgm:pt>
    <dgm:pt modelId="{06CEA9A1-011E-4DE1-87CE-83FC87878393}" type="pres">
      <dgm:prSet presAssocID="{27FD12F6-E9EA-41CE-9A64-3577D0B3BD46}" presName="sibTrans" presStyleLbl="sibTrans2D1" presStyleIdx="3" presStyleCnt="6"/>
      <dgm:spPr/>
    </dgm:pt>
    <dgm:pt modelId="{7F179914-8E7A-4226-88D1-96474C5144A1}" type="pres">
      <dgm:prSet presAssocID="{27FD12F6-E9EA-41CE-9A64-3577D0B3BD46}" presName="connectorText" presStyleLbl="sibTrans2D1" presStyleIdx="3" presStyleCnt="6"/>
      <dgm:spPr/>
    </dgm:pt>
    <dgm:pt modelId="{D19C82C1-1483-4292-ACC5-384F163CD4A0}" type="pres">
      <dgm:prSet presAssocID="{4B3362DD-3289-41FB-98BC-494D54AA422F}" presName="node" presStyleLbl="node1" presStyleIdx="4" presStyleCnt="7">
        <dgm:presLayoutVars>
          <dgm:bulletEnabled val="1"/>
        </dgm:presLayoutVars>
      </dgm:prSet>
      <dgm:spPr/>
    </dgm:pt>
    <dgm:pt modelId="{B1AAFBA3-52CF-43FA-9EBF-9BF02B3F0675}" type="pres">
      <dgm:prSet presAssocID="{E06D9BD4-C3B2-4DF7-93E7-24D9B54C1E76}" presName="sibTrans" presStyleLbl="sibTrans2D1" presStyleIdx="4" presStyleCnt="6"/>
      <dgm:spPr/>
    </dgm:pt>
    <dgm:pt modelId="{93B85752-3328-4F9D-8F98-364FA469DEDF}" type="pres">
      <dgm:prSet presAssocID="{E06D9BD4-C3B2-4DF7-93E7-24D9B54C1E76}" presName="connectorText" presStyleLbl="sibTrans2D1" presStyleIdx="4" presStyleCnt="6"/>
      <dgm:spPr/>
    </dgm:pt>
    <dgm:pt modelId="{915CA73E-D485-4F83-8033-5874F7DD5FCA}" type="pres">
      <dgm:prSet presAssocID="{4AE38449-5F27-4E9A-873C-A2A4A4985D7A}" presName="node" presStyleLbl="node1" presStyleIdx="5" presStyleCnt="7">
        <dgm:presLayoutVars>
          <dgm:bulletEnabled val="1"/>
        </dgm:presLayoutVars>
      </dgm:prSet>
      <dgm:spPr/>
    </dgm:pt>
    <dgm:pt modelId="{EBB3AB00-06B3-40C0-ADE3-5ECEE41B0B58}" type="pres">
      <dgm:prSet presAssocID="{5EBB2F3B-2B1E-4964-9356-E7EE8C3C1631}" presName="sibTrans" presStyleLbl="sibTrans2D1" presStyleIdx="5" presStyleCnt="6"/>
      <dgm:spPr/>
    </dgm:pt>
    <dgm:pt modelId="{090F973D-5345-4C6E-943D-4E51CD575876}" type="pres">
      <dgm:prSet presAssocID="{5EBB2F3B-2B1E-4964-9356-E7EE8C3C1631}" presName="connectorText" presStyleLbl="sibTrans2D1" presStyleIdx="5" presStyleCnt="6"/>
      <dgm:spPr/>
    </dgm:pt>
    <dgm:pt modelId="{D8C73913-5609-41DC-871A-F091A767C5DF}" type="pres">
      <dgm:prSet presAssocID="{273967A7-6012-40FB-8B45-B56BE9802E13}" presName="node" presStyleLbl="node1" presStyleIdx="6" presStyleCnt="7">
        <dgm:presLayoutVars>
          <dgm:bulletEnabled val="1"/>
        </dgm:presLayoutVars>
      </dgm:prSet>
      <dgm:spPr/>
    </dgm:pt>
  </dgm:ptLst>
  <dgm:cxnLst>
    <dgm:cxn modelId="{EE057E10-2B60-43F2-BFEB-A2EFA0EB968F}" type="presOf" srcId="{E06D9BD4-C3B2-4DF7-93E7-24D9B54C1E76}" destId="{93B85752-3328-4F9D-8F98-364FA469DEDF}" srcOrd="1" destOrd="0" presId="urn:microsoft.com/office/officeart/2005/8/layout/process2"/>
    <dgm:cxn modelId="{FF52F422-4C37-4A97-8A56-C2D046FF933A}" srcId="{89B6D173-85D7-4EE0-9194-81E85ED2E9D0}" destId="{60776036-D7BC-4C3F-98D4-A432ECD4B579}" srcOrd="0" destOrd="0" parTransId="{848D27FE-F225-46DC-BE89-2E25346A81A1}" sibTransId="{F5740EB0-B775-48F2-B768-E5CB82C41654}"/>
    <dgm:cxn modelId="{A0ACC42D-8927-4282-96D2-705141D0AA99}" type="presOf" srcId="{27FD12F6-E9EA-41CE-9A64-3577D0B3BD46}" destId="{7F179914-8E7A-4226-88D1-96474C5144A1}" srcOrd="1" destOrd="0" presId="urn:microsoft.com/office/officeart/2005/8/layout/process2"/>
    <dgm:cxn modelId="{7B063D40-C574-4713-8545-43C0F9344D45}" type="presOf" srcId="{6FE5A608-7C17-4AEF-902B-E3FFD934418C}" destId="{0D8CD420-79E5-4166-A94B-A204B2648EC2}" srcOrd="1" destOrd="0" presId="urn:microsoft.com/office/officeart/2005/8/layout/process2"/>
    <dgm:cxn modelId="{23A1C060-B500-43F7-8AE5-45387F2B5E30}" srcId="{89B6D173-85D7-4EE0-9194-81E85ED2E9D0}" destId="{A7399695-BA97-41B4-ABE2-8C6BEDB39DC6}" srcOrd="2" destOrd="0" parTransId="{8064149C-5FBC-4E6F-97B4-299EBEBA933D}" sibTransId="{6FE5A608-7C17-4AEF-902B-E3FFD934418C}"/>
    <dgm:cxn modelId="{EF73F264-A2A3-4256-9868-214342A23DBA}" type="presOf" srcId="{273967A7-6012-40FB-8B45-B56BE9802E13}" destId="{D8C73913-5609-41DC-871A-F091A767C5DF}" srcOrd="0" destOrd="0" presId="urn:microsoft.com/office/officeart/2005/8/layout/process2"/>
    <dgm:cxn modelId="{B5116B4C-D8B4-4975-981C-AC30CF6CE0F7}" srcId="{89B6D173-85D7-4EE0-9194-81E85ED2E9D0}" destId="{4B3362DD-3289-41FB-98BC-494D54AA422F}" srcOrd="4" destOrd="0" parTransId="{B65F25D1-924F-4511-8362-49507236F72C}" sibTransId="{E06D9BD4-C3B2-4DF7-93E7-24D9B54C1E76}"/>
    <dgm:cxn modelId="{6672846F-DA69-4E79-915F-237FA5FDFFA5}" srcId="{89B6D173-85D7-4EE0-9194-81E85ED2E9D0}" destId="{8A5C40D9-000F-49AE-A526-32A5A153C895}" srcOrd="1" destOrd="0" parTransId="{4A5B8CCC-44ED-46F2-917C-7395C2D4F4F4}" sibTransId="{2FA7CCFD-20E0-4E78-BE9C-B06B335670FD}"/>
    <dgm:cxn modelId="{6E201470-DD66-4020-B8DD-035D30DFC681}" type="presOf" srcId="{E06D9BD4-C3B2-4DF7-93E7-24D9B54C1E76}" destId="{B1AAFBA3-52CF-43FA-9EBF-9BF02B3F0675}" srcOrd="0" destOrd="0" presId="urn:microsoft.com/office/officeart/2005/8/layout/process2"/>
    <dgm:cxn modelId="{9B8BEC76-F81C-4F8C-8041-9F69CEF5F94B}" type="presOf" srcId="{8A5C40D9-000F-49AE-A526-32A5A153C895}" destId="{C71036F5-4BE1-4F1E-BB74-8E1E84F5A0D5}" srcOrd="0" destOrd="0" presId="urn:microsoft.com/office/officeart/2005/8/layout/process2"/>
    <dgm:cxn modelId="{99678784-2BBD-4E37-80B5-63E5B35D2204}" type="presOf" srcId="{60776036-D7BC-4C3F-98D4-A432ECD4B579}" destId="{FB0D0422-C331-4C21-904A-FF5DED4C4BD9}" srcOrd="0" destOrd="0" presId="urn:microsoft.com/office/officeart/2005/8/layout/process2"/>
    <dgm:cxn modelId="{7FC40789-B603-4E96-A6D8-D48FCC019E3A}" type="presOf" srcId="{5EBB2F3B-2B1E-4964-9356-E7EE8C3C1631}" destId="{EBB3AB00-06B3-40C0-ADE3-5ECEE41B0B58}" srcOrd="0" destOrd="0" presId="urn:microsoft.com/office/officeart/2005/8/layout/process2"/>
    <dgm:cxn modelId="{ED84288A-D31A-4D5B-9236-418D4FE81175}" type="presOf" srcId="{27FD12F6-E9EA-41CE-9A64-3577D0B3BD46}" destId="{06CEA9A1-011E-4DE1-87CE-83FC87878393}" srcOrd="0" destOrd="0" presId="urn:microsoft.com/office/officeart/2005/8/layout/process2"/>
    <dgm:cxn modelId="{6B9E9E8A-0C97-4956-8F54-737E130E3A93}" type="presOf" srcId="{5EBB2F3B-2B1E-4964-9356-E7EE8C3C1631}" destId="{090F973D-5345-4C6E-943D-4E51CD575876}" srcOrd="1" destOrd="0" presId="urn:microsoft.com/office/officeart/2005/8/layout/process2"/>
    <dgm:cxn modelId="{26E17D8E-BD20-4D9C-8430-92BFA37B8486}" type="presOf" srcId="{A10CA03B-902B-4AE2-8AC4-D3277D608E35}" destId="{E00EFF95-BEC8-483F-8135-48FDF78181C1}" srcOrd="0" destOrd="0" presId="urn:microsoft.com/office/officeart/2005/8/layout/process2"/>
    <dgm:cxn modelId="{7ECEAD92-84E2-41B9-A82A-04DC5D6E40FC}" type="presOf" srcId="{2FA7CCFD-20E0-4E78-BE9C-B06B335670FD}" destId="{D9D7B741-179E-409C-A1CF-47F8EA177D2E}" srcOrd="0" destOrd="0" presId="urn:microsoft.com/office/officeart/2005/8/layout/process2"/>
    <dgm:cxn modelId="{8A7DAC9E-73E6-4AD0-8FB9-30C153C2C129}" type="presOf" srcId="{F5740EB0-B775-48F2-B768-E5CB82C41654}" destId="{4C45069F-C80B-4B13-BAE9-E05A15FFD3A6}" srcOrd="0" destOrd="0" presId="urn:microsoft.com/office/officeart/2005/8/layout/process2"/>
    <dgm:cxn modelId="{E5E131A6-FEC8-458D-9224-34A81C1F39AC}" type="presOf" srcId="{4AE38449-5F27-4E9A-873C-A2A4A4985D7A}" destId="{915CA73E-D485-4F83-8033-5874F7DD5FCA}" srcOrd="0" destOrd="0" presId="urn:microsoft.com/office/officeart/2005/8/layout/process2"/>
    <dgm:cxn modelId="{E37B19B1-BFC5-4EC8-9F75-44BE03224A9A}" srcId="{89B6D173-85D7-4EE0-9194-81E85ED2E9D0}" destId="{A10CA03B-902B-4AE2-8AC4-D3277D608E35}" srcOrd="3" destOrd="0" parTransId="{1ED11BF0-78BB-4FDF-95D8-59DA41A11E68}" sibTransId="{27FD12F6-E9EA-41CE-9A64-3577D0B3BD46}"/>
    <dgm:cxn modelId="{7C04F7C6-4E09-4DAC-A11B-C9A9DDA83762}" srcId="{89B6D173-85D7-4EE0-9194-81E85ED2E9D0}" destId="{4AE38449-5F27-4E9A-873C-A2A4A4985D7A}" srcOrd="5" destOrd="0" parTransId="{FEA953DA-A0FB-4528-8344-5EF1A0C18A62}" sibTransId="{5EBB2F3B-2B1E-4964-9356-E7EE8C3C1631}"/>
    <dgm:cxn modelId="{2E8E15D1-C611-4D59-80B5-9F7424D288C1}" srcId="{89B6D173-85D7-4EE0-9194-81E85ED2E9D0}" destId="{273967A7-6012-40FB-8B45-B56BE9802E13}" srcOrd="6" destOrd="0" parTransId="{6DE409F9-C5F0-4E2D-9786-903E42DA4968}" sibTransId="{F08B3A86-B971-4CFC-8242-026E6A0647CA}"/>
    <dgm:cxn modelId="{A2AEC7D2-2E55-4161-AE57-CD9BB6C2B2D4}" type="presOf" srcId="{4B3362DD-3289-41FB-98BC-494D54AA422F}" destId="{D19C82C1-1483-4292-ACC5-384F163CD4A0}" srcOrd="0" destOrd="0" presId="urn:microsoft.com/office/officeart/2005/8/layout/process2"/>
    <dgm:cxn modelId="{1A2371DB-04C4-4274-B2A9-CA01AB5EB979}" type="presOf" srcId="{89B6D173-85D7-4EE0-9194-81E85ED2E9D0}" destId="{8F1CA3A8-CA79-4ACC-8059-CDF1F9E4E60D}" srcOrd="0" destOrd="0" presId="urn:microsoft.com/office/officeart/2005/8/layout/process2"/>
    <dgm:cxn modelId="{F80211DD-2F8D-47DD-9746-2580E0104466}" type="presOf" srcId="{2FA7CCFD-20E0-4E78-BE9C-B06B335670FD}" destId="{3062B421-569C-4110-8AD0-84AF5C164312}" srcOrd="1" destOrd="0" presId="urn:microsoft.com/office/officeart/2005/8/layout/process2"/>
    <dgm:cxn modelId="{92DC4DDF-E2CE-41C8-A7F6-8EDC2AAB1F20}" type="presOf" srcId="{6FE5A608-7C17-4AEF-902B-E3FFD934418C}" destId="{583AA897-2034-4310-8794-E6C8C27C15E5}" srcOrd="0" destOrd="0" presId="urn:microsoft.com/office/officeart/2005/8/layout/process2"/>
    <dgm:cxn modelId="{4C32BEF5-D304-4730-A4E3-78E005374DE1}" type="presOf" srcId="{A7399695-BA97-41B4-ABE2-8C6BEDB39DC6}" destId="{09B472DF-C72D-4580-B497-EAE402546D78}" srcOrd="0" destOrd="0" presId="urn:microsoft.com/office/officeart/2005/8/layout/process2"/>
    <dgm:cxn modelId="{AEF6C1F7-DE56-457F-8E5C-9375334EDC63}" type="presOf" srcId="{F5740EB0-B775-48F2-B768-E5CB82C41654}" destId="{7A54BA8B-889F-4475-AB50-458672D90724}" srcOrd="1" destOrd="0" presId="urn:microsoft.com/office/officeart/2005/8/layout/process2"/>
    <dgm:cxn modelId="{ECF8295F-A02B-4281-9EF0-3566C8A71A6B}" type="presParOf" srcId="{8F1CA3A8-CA79-4ACC-8059-CDF1F9E4E60D}" destId="{FB0D0422-C331-4C21-904A-FF5DED4C4BD9}" srcOrd="0" destOrd="0" presId="urn:microsoft.com/office/officeart/2005/8/layout/process2"/>
    <dgm:cxn modelId="{8A557DBE-DED2-4DD3-AC6F-D3B489A462B1}" type="presParOf" srcId="{8F1CA3A8-CA79-4ACC-8059-CDF1F9E4E60D}" destId="{4C45069F-C80B-4B13-BAE9-E05A15FFD3A6}" srcOrd="1" destOrd="0" presId="urn:microsoft.com/office/officeart/2005/8/layout/process2"/>
    <dgm:cxn modelId="{164CC46C-5717-4482-827B-98F00AD8312E}" type="presParOf" srcId="{4C45069F-C80B-4B13-BAE9-E05A15FFD3A6}" destId="{7A54BA8B-889F-4475-AB50-458672D90724}" srcOrd="0" destOrd="0" presId="urn:microsoft.com/office/officeart/2005/8/layout/process2"/>
    <dgm:cxn modelId="{71B0B47B-CA26-4493-9A4C-B59D21A63C44}" type="presParOf" srcId="{8F1CA3A8-CA79-4ACC-8059-CDF1F9E4E60D}" destId="{C71036F5-4BE1-4F1E-BB74-8E1E84F5A0D5}" srcOrd="2" destOrd="0" presId="urn:microsoft.com/office/officeart/2005/8/layout/process2"/>
    <dgm:cxn modelId="{5C5E296C-66B0-45BA-8CCD-71F8E6CFF44A}" type="presParOf" srcId="{8F1CA3A8-CA79-4ACC-8059-CDF1F9E4E60D}" destId="{D9D7B741-179E-409C-A1CF-47F8EA177D2E}" srcOrd="3" destOrd="0" presId="urn:microsoft.com/office/officeart/2005/8/layout/process2"/>
    <dgm:cxn modelId="{F8FD8167-3143-4581-B9A6-151A2DA4F675}" type="presParOf" srcId="{D9D7B741-179E-409C-A1CF-47F8EA177D2E}" destId="{3062B421-569C-4110-8AD0-84AF5C164312}" srcOrd="0" destOrd="0" presId="urn:microsoft.com/office/officeart/2005/8/layout/process2"/>
    <dgm:cxn modelId="{3DD30947-4D69-4482-A0E0-2119EAB70F4C}" type="presParOf" srcId="{8F1CA3A8-CA79-4ACC-8059-CDF1F9E4E60D}" destId="{09B472DF-C72D-4580-B497-EAE402546D78}" srcOrd="4" destOrd="0" presId="urn:microsoft.com/office/officeart/2005/8/layout/process2"/>
    <dgm:cxn modelId="{B2C7D498-1F90-4EC0-B471-B25ACA4586D2}" type="presParOf" srcId="{8F1CA3A8-CA79-4ACC-8059-CDF1F9E4E60D}" destId="{583AA897-2034-4310-8794-E6C8C27C15E5}" srcOrd="5" destOrd="0" presId="urn:microsoft.com/office/officeart/2005/8/layout/process2"/>
    <dgm:cxn modelId="{49074265-6729-486D-AE86-8730A86FFA0D}" type="presParOf" srcId="{583AA897-2034-4310-8794-E6C8C27C15E5}" destId="{0D8CD420-79E5-4166-A94B-A204B2648EC2}" srcOrd="0" destOrd="0" presId="urn:microsoft.com/office/officeart/2005/8/layout/process2"/>
    <dgm:cxn modelId="{DFC31F62-99F1-49C5-845F-EC18C8625855}" type="presParOf" srcId="{8F1CA3A8-CA79-4ACC-8059-CDF1F9E4E60D}" destId="{E00EFF95-BEC8-483F-8135-48FDF78181C1}" srcOrd="6" destOrd="0" presId="urn:microsoft.com/office/officeart/2005/8/layout/process2"/>
    <dgm:cxn modelId="{21C55D5C-1B9B-4E86-939E-8A451EDF5E6D}" type="presParOf" srcId="{8F1CA3A8-CA79-4ACC-8059-CDF1F9E4E60D}" destId="{06CEA9A1-011E-4DE1-87CE-83FC87878393}" srcOrd="7" destOrd="0" presId="urn:microsoft.com/office/officeart/2005/8/layout/process2"/>
    <dgm:cxn modelId="{FEF6907F-C40A-4B2C-AA51-9AD4A08DA0AD}" type="presParOf" srcId="{06CEA9A1-011E-4DE1-87CE-83FC87878393}" destId="{7F179914-8E7A-4226-88D1-96474C5144A1}" srcOrd="0" destOrd="0" presId="urn:microsoft.com/office/officeart/2005/8/layout/process2"/>
    <dgm:cxn modelId="{93E1C415-D464-405A-A87E-E7D27F3EA277}" type="presParOf" srcId="{8F1CA3A8-CA79-4ACC-8059-CDF1F9E4E60D}" destId="{D19C82C1-1483-4292-ACC5-384F163CD4A0}" srcOrd="8" destOrd="0" presId="urn:microsoft.com/office/officeart/2005/8/layout/process2"/>
    <dgm:cxn modelId="{8BBAEECC-514C-464E-A64F-34E49C197935}" type="presParOf" srcId="{8F1CA3A8-CA79-4ACC-8059-CDF1F9E4E60D}" destId="{B1AAFBA3-52CF-43FA-9EBF-9BF02B3F0675}" srcOrd="9" destOrd="0" presId="urn:microsoft.com/office/officeart/2005/8/layout/process2"/>
    <dgm:cxn modelId="{37DDFC51-0AB7-4F2B-90CE-4190D619459D}" type="presParOf" srcId="{B1AAFBA3-52CF-43FA-9EBF-9BF02B3F0675}" destId="{93B85752-3328-4F9D-8F98-364FA469DEDF}" srcOrd="0" destOrd="0" presId="urn:microsoft.com/office/officeart/2005/8/layout/process2"/>
    <dgm:cxn modelId="{A7C07012-BF82-4BDF-944B-D527BE09501B}" type="presParOf" srcId="{8F1CA3A8-CA79-4ACC-8059-CDF1F9E4E60D}" destId="{915CA73E-D485-4F83-8033-5874F7DD5FCA}" srcOrd="10" destOrd="0" presId="urn:microsoft.com/office/officeart/2005/8/layout/process2"/>
    <dgm:cxn modelId="{AAE6DF7D-1C1D-4B61-A3E9-0616D9ED7789}" type="presParOf" srcId="{8F1CA3A8-CA79-4ACC-8059-CDF1F9E4E60D}" destId="{EBB3AB00-06B3-40C0-ADE3-5ECEE41B0B58}" srcOrd="11" destOrd="0" presId="urn:microsoft.com/office/officeart/2005/8/layout/process2"/>
    <dgm:cxn modelId="{CC55BD28-F71E-41E7-A2BA-5342309620CA}" type="presParOf" srcId="{EBB3AB00-06B3-40C0-ADE3-5ECEE41B0B58}" destId="{090F973D-5345-4C6E-943D-4E51CD575876}" srcOrd="0" destOrd="0" presId="urn:microsoft.com/office/officeart/2005/8/layout/process2"/>
    <dgm:cxn modelId="{5A695C4A-B6B8-4E18-B5E2-8A750A311FBE}" type="presParOf" srcId="{8F1CA3A8-CA79-4ACC-8059-CDF1F9E4E60D}" destId="{D8C73913-5609-41DC-871A-F091A767C5DF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B6D173-85D7-4EE0-9194-81E85ED2E9D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0776036-D7BC-4C3F-98D4-A432ECD4B579}">
      <dgm:prSet phldrT="[文本]"/>
      <dgm:spPr/>
      <dgm:t>
        <a:bodyPr/>
        <a:lstStyle/>
        <a:p>
          <a:r>
            <a:rPr lang="en-US" altLang="zh-CN" dirty="0" err="1"/>
            <a:t>MessageQueue</a:t>
          </a:r>
          <a:r>
            <a:rPr lang="en-US" altLang="zh-CN" dirty="0"/>
            <a:t>().</a:t>
          </a:r>
          <a:r>
            <a:rPr lang="en-US" altLang="zh-CN" dirty="0" err="1"/>
            <a:t>enqueueMessage</a:t>
          </a:r>
          <a:r>
            <a:rPr lang="en-US" altLang="zh-CN" dirty="0"/>
            <a:t>()</a:t>
          </a:r>
          <a:endParaRPr lang="zh-CN" altLang="en-US" dirty="0"/>
        </a:p>
      </dgm:t>
    </dgm:pt>
    <dgm:pt modelId="{848D27FE-F225-46DC-BE89-2E25346A81A1}" type="parTrans" cxnId="{FF52F422-4C37-4A97-8A56-C2D046FF933A}">
      <dgm:prSet/>
      <dgm:spPr/>
      <dgm:t>
        <a:bodyPr/>
        <a:lstStyle/>
        <a:p>
          <a:endParaRPr lang="zh-CN" altLang="en-US"/>
        </a:p>
      </dgm:t>
    </dgm:pt>
    <dgm:pt modelId="{F5740EB0-B775-48F2-B768-E5CB82C41654}" type="sibTrans" cxnId="{FF52F422-4C37-4A97-8A56-C2D046FF933A}">
      <dgm:prSet/>
      <dgm:spPr/>
      <dgm:t>
        <a:bodyPr/>
        <a:lstStyle/>
        <a:p>
          <a:endParaRPr lang="zh-CN" altLang="en-US"/>
        </a:p>
      </dgm:t>
    </dgm:pt>
    <dgm:pt modelId="{4AE38449-5F27-4E9A-873C-A2A4A4985D7A}">
      <dgm:prSet phldrT="[文本]"/>
      <dgm:spPr/>
      <dgm:t>
        <a:bodyPr/>
        <a:lstStyle/>
        <a:p>
          <a:r>
            <a:rPr lang="en-US" altLang="zh-CN" dirty="0"/>
            <a:t>Looper-&gt;wake</a:t>
          </a:r>
          <a:endParaRPr lang="zh-CN" altLang="en-US" dirty="0"/>
        </a:p>
      </dgm:t>
    </dgm:pt>
    <dgm:pt modelId="{FEA953DA-A0FB-4528-8344-5EF1A0C18A62}" type="parTrans" cxnId="{7C04F7C6-4E09-4DAC-A11B-C9A9DDA83762}">
      <dgm:prSet/>
      <dgm:spPr/>
      <dgm:t>
        <a:bodyPr/>
        <a:lstStyle/>
        <a:p>
          <a:endParaRPr lang="zh-CN" altLang="en-US"/>
        </a:p>
      </dgm:t>
    </dgm:pt>
    <dgm:pt modelId="{5EBB2F3B-2B1E-4964-9356-E7EE8C3C1631}" type="sibTrans" cxnId="{7C04F7C6-4E09-4DAC-A11B-C9A9DDA83762}">
      <dgm:prSet/>
      <dgm:spPr/>
      <dgm:t>
        <a:bodyPr/>
        <a:lstStyle/>
        <a:p>
          <a:endParaRPr lang="zh-CN" altLang="en-US"/>
        </a:p>
      </dgm:t>
    </dgm:pt>
    <dgm:pt modelId="{273967A7-6012-40FB-8B45-B56BE9802E13}">
      <dgm:prSet phldrT="[文本]"/>
      <dgm:spPr/>
      <dgm:t>
        <a:bodyPr/>
        <a:lstStyle/>
        <a:p>
          <a:r>
            <a:rPr lang="en-US" altLang="zh-CN" dirty="0"/>
            <a:t>write ()</a:t>
          </a:r>
          <a:endParaRPr lang="zh-CN" altLang="en-US" dirty="0"/>
        </a:p>
      </dgm:t>
    </dgm:pt>
    <dgm:pt modelId="{6DE409F9-C5F0-4E2D-9786-903E42DA4968}" type="parTrans" cxnId="{2E8E15D1-C611-4D59-80B5-9F7424D288C1}">
      <dgm:prSet/>
      <dgm:spPr/>
      <dgm:t>
        <a:bodyPr/>
        <a:lstStyle/>
        <a:p>
          <a:endParaRPr lang="zh-CN" altLang="en-US"/>
        </a:p>
      </dgm:t>
    </dgm:pt>
    <dgm:pt modelId="{F08B3A86-B971-4CFC-8242-026E6A0647CA}" type="sibTrans" cxnId="{2E8E15D1-C611-4D59-80B5-9F7424D288C1}">
      <dgm:prSet/>
      <dgm:spPr/>
      <dgm:t>
        <a:bodyPr/>
        <a:lstStyle/>
        <a:p>
          <a:endParaRPr lang="zh-CN" altLang="en-US"/>
        </a:p>
      </dgm:t>
    </dgm:pt>
    <dgm:pt modelId="{8A5C40D9-000F-49AE-A526-32A5A153C895}">
      <dgm:prSet/>
      <dgm:spPr/>
      <dgm:t>
        <a:bodyPr/>
        <a:lstStyle/>
        <a:p>
          <a:r>
            <a:rPr lang="en-US" altLang="zh-CN" dirty="0" err="1"/>
            <a:t>MessageQueue.nativeWake</a:t>
          </a:r>
          <a:r>
            <a:rPr lang="en-US" altLang="zh-CN" dirty="0"/>
            <a:t>()</a:t>
          </a:r>
          <a:endParaRPr lang="zh-CN" altLang="en-US" dirty="0"/>
        </a:p>
      </dgm:t>
    </dgm:pt>
    <dgm:pt modelId="{4A5B8CCC-44ED-46F2-917C-7395C2D4F4F4}" type="parTrans" cxnId="{6672846F-DA69-4E79-915F-237FA5FDFFA5}">
      <dgm:prSet/>
      <dgm:spPr/>
      <dgm:t>
        <a:bodyPr/>
        <a:lstStyle/>
        <a:p>
          <a:endParaRPr lang="zh-CN" altLang="en-US"/>
        </a:p>
      </dgm:t>
    </dgm:pt>
    <dgm:pt modelId="{2FA7CCFD-20E0-4E78-BE9C-B06B335670FD}" type="sibTrans" cxnId="{6672846F-DA69-4E79-915F-237FA5FDFFA5}">
      <dgm:prSet/>
      <dgm:spPr/>
      <dgm:t>
        <a:bodyPr/>
        <a:lstStyle/>
        <a:p>
          <a:endParaRPr lang="zh-CN" altLang="en-US"/>
        </a:p>
      </dgm:t>
    </dgm:pt>
    <dgm:pt modelId="{A7399695-BA97-41B4-ABE2-8C6BEDB39DC6}">
      <dgm:prSet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JNI</a:t>
          </a:r>
          <a:endParaRPr lang="zh-CN" altLang="en-US" dirty="0"/>
        </a:p>
      </dgm:t>
    </dgm:pt>
    <dgm:pt modelId="{8064149C-5FBC-4E6F-97B4-299EBEBA933D}" type="parTrans" cxnId="{23A1C060-B500-43F7-8AE5-45387F2B5E30}">
      <dgm:prSet/>
      <dgm:spPr/>
      <dgm:t>
        <a:bodyPr/>
        <a:lstStyle/>
        <a:p>
          <a:endParaRPr lang="zh-CN" altLang="en-US"/>
        </a:p>
      </dgm:t>
    </dgm:pt>
    <dgm:pt modelId="{6FE5A608-7C17-4AEF-902B-E3FFD934418C}" type="sibTrans" cxnId="{23A1C060-B500-43F7-8AE5-45387F2B5E30}">
      <dgm:prSet/>
      <dgm:spPr/>
      <dgm:t>
        <a:bodyPr/>
        <a:lstStyle/>
        <a:p>
          <a:endParaRPr lang="zh-CN" altLang="en-US"/>
        </a:p>
      </dgm:t>
    </dgm:pt>
    <dgm:pt modelId="{A10CA03B-902B-4AE2-8AC4-D3277D608E35}">
      <dgm:prSet/>
      <dgm:spPr/>
      <dgm:t>
        <a:bodyPr/>
        <a:lstStyle/>
        <a:p>
          <a:r>
            <a:rPr lang="en-US" altLang="zh-CN" dirty="0" err="1"/>
            <a:t>android_os_MessageQueue_nativeWake</a:t>
          </a:r>
          <a:r>
            <a:rPr lang="en-US" altLang="zh-CN" dirty="0"/>
            <a:t>()</a:t>
          </a:r>
          <a:endParaRPr lang="zh-CN" altLang="en-US" dirty="0"/>
        </a:p>
      </dgm:t>
    </dgm:pt>
    <dgm:pt modelId="{1ED11BF0-78BB-4FDF-95D8-59DA41A11E68}" type="parTrans" cxnId="{E37B19B1-BFC5-4EC8-9F75-44BE03224A9A}">
      <dgm:prSet/>
      <dgm:spPr/>
      <dgm:t>
        <a:bodyPr/>
        <a:lstStyle/>
        <a:p>
          <a:endParaRPr lang="zh-CN" altLang="en-US"/>
        </a:p>
      </dgm:t>
    </dgm:pt>
    <dgm:pt modelId="{27FD12F6-E9EA-41CE-9A64-3577D0B3BD46}" type="sibTrans" cxnId="{E37B19B1-BFC5-4EC8-9F75-44BE03224A9A}">
      <dgm:prSet/>
      <dgm:spPr/>
      <dgm:t>
        <a:bodyPr/>
        <a:lstStyle/>
        <a:p>
          <a:endParaRPr lang="zh-CN" altLang="en-US"/>
        </a:p>
      </dgm:t>
    </dgm:pt>
    <dgm:pt modelId="{4B3362DD-3289-41FB-98BC-494D54AA422F}">
      <dgm:prSet/>
      <dgm:spPr/>
      <dgm:t>
        <a:bodyPr/>
        <a:lstStyle/>
        <a:p>
          <a:r>
            <a:rPr lang="en-US" altLang="zh-CN" dirty="0" err="1"/>
            <a:t>NativeMessageQueue</a:t>
          </a:r>
          <a:r>
            <a:rPr lang="en-US" altLang="zh-CN" dirty="0"/>
            <a:t>-&gt;wake ()</a:t>
          </a:r>
          <a:endParaRPr lang="zh-CN" altLang="en-US" dirty="0"/>
        </a:p>
      </dgm:t>
    </dgm:pt>
    <dgm:pt modelId="{B65F25D1-924F-4511-8362-49507236F72C}" type="parTrans" cxnId="{B5116B4C-D8B4-4975-981C-AC30CF6CE0F7}">
      <dgm:prSet/>
      <dgm:spPr/>
      <dgm:t>
        <a:bodyPr/>
        <a:lstStyle/>
        <a:p>
          <a:endParaRPr lang="zh-CN" altLang="en-US"/>
        </a:p>
      </dgm:t>
    </dgm:pt>
    <dgm:pt modelId="{E06D9BD4-C3B2-4DF7-93E7-24D9B54C1E76}" type="sibTrans" cxnId="{B5116B4C-D8B4-4975-981C-AC30CF6CE0F7}">
      <dgm:prSet/>
      <dgm:spPr/>
      <dgm:t>
        <a:bodyPr/>
        <a:lstStyle/>
        <a:p>
          <a:endParaRPr lang="zh-CN" altLang="en-US"/>
        </a:p>
      </dgm:t>
    </dgm:pt>
    <dgm:pt modelId="{8F1CA3A8-CA79-4ACC-8059-CDF1F9E4E60D}" type="pres">
      <dgm:prSet presAssocID="{89B6D173-85D7-4EE0-9194-81E85ED2E9D0}" presName="linearFlow" presStyleCnt="0">
        <dgm:presLayoutVars>
          <dgm:resizeHandles val="exact"/>
        </dgm:presLayoutVars>
      </dgm:prSet>
      <dgm:spPr/>
    </dgm:pt>
    <dgm:pt modelId="{FB0D0422-C331-4C21-904A-FF5DED4C4BD9}" type="pres">
      <dgm:prSet presAssocID="{60776036-D7BC-4C3F-98D4-A432ECD4B579}" presName="node" presStyleLbl="node1" presStyleIdx="0" presStyleCnt="7">
        <dgm:presLayoutVars>
          <dgm:bulletEnabled val="1"/>
        </dgm:presLayoutVars>
      </dgm:prSet>
      <dgm:spPr/>
    </dgm:pt>
    <dgm:pt modelId="{4C45069F-C80B-4B13-BAE9-E05A15FFD3A6}" type="pres">
      <dgm:prSet presAssocID="{F5740EB0-B775-48F2-B768-E5CB82C41654}" presName="sibTrans" presStyleLbl="sibTrans2D1" presStyleIdx="0" presStyleCnt="6"/>
      <dgm:spPr/>
    </dgm:pt>
    <dgm:pt modelId="{7A54BA8B-889F-4475-AB50-458672D90724}" type="pres">
      <dgm:prSet presAssocID="{F5740EB0-B775-48F2-B768-E5CB82C41654}" presName="connectorText" presStyleLbl="sibTrans2D1" presStyleIdx="0" presStyleCnt="6"/>
      <dgm:spPr/>
    </dgm:pt>
    <dgm:pt modelId="{C71036F5-4BE1-4F1E-BB74-8E1E84F5A0D5}" type="pres">
      <dgm:prSet presAssocID="{8A5C40D9-000F-49AE-A526-32A5A153C895}" presName="node" presStyleLbl="node1" presStyleIdx="1" presStyleCnt="7">
        <dgm:presLayoutVars>
          <dgm:bulletEnabled val="1"/>
        </dgm:presLayoutVars>
      </dgm:prSet>
      <dgm:spPr/>
    </dgm:pt>
    <dgm:pt modelId="{D9D7B741-179E-409C-A1CF-47F8EA177D2E}" type="pres">
      <dgm:prSet presAssocID="{2FA7CCFD-20E0-4E78-BE9C-B06B335670FD}" presName="sibTrans" presStyleLbl="sibTrans2D1" presStyleIdx="1" presStyleCnt="6"/>
      <dgm:spPr/>
    </dgm:pt>
    <dgm:pt modelId="{3062B421-569C-4110-8AD0-84AF5C164312}" type="pres">
      <dgm:prSet presAssocID="{2FA7CCFD-20E0-4E78-BE9C-B06B335670FD}" presName="connectorText" presStyleLbl="sibTrans2D1" presStyleIdx="1" presStyleCnt="6"/>
      <dgm:spPr/>
    </dgm:pt>
    <dgm:pt modelId="{09B472DF-C72D-4580-B497-EAE402546D78}" type="pres">
      <dgm:prSet presAssocID="{A7399695-BA97-41B4-ABE2-8C6BEDB39DC6}" presName="node" presStyleLbl="node1" presStyleIdx="2" presStyleCnt="7">
        <dgm:presLayoutVars>
          <dgm:bulletEnabled val="1"/>
        </dgm:presLayoutVars>
      </dgm:prSet>
      <dgm:spPr/>
    </dgm:pt>
    <dgm:pt modelId="{583AA897-2034-4310-8794-E6C8C27C15E5}" type="pres">
      <dgm:prSet presAssocID="{6FE5A608-7C17-4AEF-902B-E3FFD934418C}" presName="sibTrans" presStyleLbl="sibTrans2D1" presStyleIdx="2" presStyleCnt="6"/>
      <dgm:spPr/>
    </dgm:pt>
    <dgm:pt modelId="{0D8CD420-79E5-4166-A94B-A204B2648EC2}" type="pres">
      <dgm:prSet presAssocID="{6FE5A608-7C17-4AEF-902B-E3FFD934418C}" presName="connectorText" presStyleLbl="sibTrans2D1" presStyleIdx="2" presStyleCnt="6"/>
      <dgm:spPr/>
    </dgm:pt>
    <dgm:pt modelId="{E00EFF95-BEC8-483F-8135-48FDF78181C1}" type="pres">
      <dgm:prSet presAssocID="{A10CA03B-902B-4AE2-8AC4-D3277D608E35}" presName="node" presStyleLbl="node1" presStyleIdx="3" presStyleCnt="7">
        <dgm:presLayoutVars>
          <dgm:bulletEnabled val="1"/>
        </dgm:presLayoutVars>
      </dgm:prSet>
      <dgm:spPr/>
    </dgm:pt>
    <dgm:pt modelId="{06CEA9A1-011E-4DE1-87CE-83FC87878393}" type="pres">
      <dgm:prSet presAssocID="{27FD12F6-E9EA-41CE-9A64-3577D0B3BD46}" presName="sibTrans" presStyleLbl="sibTrans2D1" presStyleIdx="3" presStyleCnt="6"/>
      <dgm:spPr/>
    </dgm:pt>
    <dgm:pt modelId="{7F179914-8E7A-4226-88D1-96474C5144A1}" type="pres">
      <dgm:prSet presAssocID="{27FD12F6-E9EA-41CE-9A64-3577D0B3BD46}" presName="connectorText" presStyleLbl="sibTrans2D1" presStyleIdx="3" presStyleCnt="6"/>
      <dgm:spPr/>
    </dgm:pt>
    <dgm:pt modelId="{D19C82C1-1483-4292-ACC5-384F163CD4A0}" type="pres">
      <dgm:prSet presAssocID="{4B3362DD-3289-41FB-98BC-494D54AA422F}" presName="node" presStyleLbl="node1" presStyleIdx="4" presStyleCnt="7">
        <dgm:presLayoutVars>
          <dgm:bulletEnabled val="1"/>
        </dgm:presLayoutVars>
      </dgm:prSet>
      <dgm:spPr/>
    </dgm:pt>
    <dgm:pt modelId="{B1AAFBA3-52CF-43FA-9EBF-9BF02B3F0675}" type="pres">
      <dgm:prSet presAssocID="{E06D9BD4-C3B2-4DF7-93E7-24D9B54C1E76}" presName="sibTrans" presStyleLbl="sibTrans2D1" presStyleIdx="4" presStyleCnt="6"/>
      <dgm:spPr/>
    </dgm:pt>
    <dgm:pt modelId="{93B85752-3328-4F9D-8F98-364FA469DEDF}" type="pres">
      <dgm:prSet presAssocID="{E06D9BD4-C3B2-4DF7-93E7-24D9B54C1E76}" presName="connectorText" presStyleLbl="sibTrans2D1" presStyleIdx="4" presStyleCnt="6"/>
      <dgm:spPr/>
    </dgm:pt>
    <dgm:pt modelId="{915CA73E-D485-4F83-8033-5874F7DD5FCA}" type="pres">
      <dgm:prSet presAssocID="{4AE38449-5F27-4E9A-873C-A2A4A4985D7A}" presName="node" presStyleLbl="node1" presStyleIdx="5" presStyleCnt="7">
        <dgm:presLayoutVars>
          <dgm:bulletEnabled val="1"/>
        </dgm:presLayoutVars>
      </dgm:prSet>
      <dgm:spPr/>
    </dgm:pt>
    <dgm:pt modelId="{EBB3AB00-06B3-40C0-ADE3-5ECEE41B0B58}" type="pres">
      <dgm:prSet presAssocID="{5EBB2F3B-2B1E-4964-9356-E7EE8C3C1631}" presName="sibTrans" presStyleLbl="sibTrans2D1" presStyleIdx="5" presStyleCnt="6"/>
      <dgm:spPr/>
    </dgm:pt>
    <dgm:pt modelId="{090F973D-5345-4C6E-943D-4E51CD575876}" type="pres">
      <dgm:prSet presAssocID="{5EBB2F3B-2B1E-4964-9356-E7EE8C3C1631}" presName="connectorText" presStyleLbl="sibTrans2D1" presStyleIdx="5" presStyleCnt="6"/>
      <dgm:spPr/>
    </dgm:pt>
    <dgm:pt modelId="{D8C73913-5609-41DC-871A-F091A767C5DF}" type="pres">
      <dgm:prSet presAssocID="{273967A7-6012-40FB-8B45-B56BE9802E13}" presName="node" presStyleLbl="node1" presStyleIdx="6" presStyleCnt="7">
        <dgm:presLayoutVars>
          <dgm:bulletEnabled val="1"/>
        </dgm:presLayoutVars>
      </dgm:prSet>
      <dgm:spPr/>
    </dgm:pt>
  </dgm:ptLst>
  <dgm:cxnLst>
    <dgm:cxn modelId="{EE057E10-2B60-43F2-BFEB-A2EFA0EB968F}" type="presOf" srcId="{E06D9BD4-C3B2-4DF7-93E7-24D9B54C1E76}" destId="{93B85752-3328-4F9D-8F98-364FA469DEDF}" srcOrd="1" destOrd="0" presId="urn:microsoft.com/office/officeart/2005/8/layout/process2"/>
    <dgm:cxn modelId="{FF52F422-4C37-4A97-8A56-C2D046FF933A}" srcId="{89B6D173-85D7-4EE0-9194-81E85ED2E9D0}" destId="{60776036-D7BC-4C3F-98D4-A432ECD4B579}" srcOrd="0" destOrd="0" parTransId="{848D27FE-F225-46DC-BE89-2E25346A81A1}" sibTransId="{F5740EB0-B775-48F2-B768-E5CB82C41654}"/>
    <dgm:cxn modelId="{A0ACC42D-8927-4282-96D2-705141D0AA99}" type="presOf" srcId="{27FD12F6-E9EA-41CE-9A64-3577D0B3BD46}" destId="{7F179914-8E7A-4226-88D1-96474C5144A1}" srcOrd="1" destOrd="0" presId="urn:microsoft.com/office/officeart/2005/8/layout/process2"/>
    <dgm:cxn modelId="{7B063D40-C574-4713-8545-43C0F9344D45}" type="presOf" srcId="{6FE5A608-7C17-4AEF-902B-E3FFD934418C}" destId="{0D8CD420-79E5-4166-A94B-A204B2648EC2}" srcOrd="1" destOrd="0" presId="urn:microsoft.com/office/officeart/2005/8/layout/process2"/>
    <dgm:cxn modelId="{23A1C060-B500-43F7-8AE5-45387F2B5E30}" srcId="{89B6D173-85D7-4EE0-9194-81E85ED2E9D0}" destId="{A7399695-BA97-41B4-ABE2-8C6BEDB39DC6}" srcOrd="2" destOrd="0" parTransId="{8064149C-5FBC-4E6F-97B4-299EBEBA933D}" sibTransId="{6FE5A608-7C17-4AEF-902B-E3FFD934418C}"/>
    <dgm:cxn modelId="{EF73F264-A2A3-4256-9868-214342A23DBA}" type="presOf" srcId="{273967A7-6012-40FB-8B45-B56BE9802E13}" destId="{D8C73913-5609-41DC-871A-F091A767C5DF}" srcOrd="0" destOrd="0" presId="urn:microsoft.com/office/officeart/2005/8/layout/process2"/>
    <dgm:cxn modelId="{B5116B4C-D8B4-4975-981C-AC30CF6CE0F7}" srcId="{89B6D173-85D7-4EE0-9194-81E85ED2E9D0}" destId="{4B3362DD-3289-41FB-98BC-494D54AA422F}" srcOrd="4" destOrd="0" parTransId="{B65F25D1-924F-4511-8362-49507236F72C}" sibTransId="{E06D9BD4-C3B2-4DF7-93E7-24D9B54C1E76}"/>
    <dgm:cxn modelId="{6672846F-DA69-4E79-915F-237FA5FDFFA5}" srcId="{89B6D173-85D7-4EE0-9194-81E85ED2E9D0}" destId="{8A5C40D9-000F-49AE-A526-32A5A153C895}" srcOrd="1" destOrd="0" parTransId="{4A5B8CCC-44ED-46F2-917C-7395C2D4F4F4}" sibTransId="{2FA7CCFD-20E0-4E78-BE9C-B06B335670FD}"/>
    <dgm:cxn modelId="{6E201470-DD66-4020-B8DD-035D30DFC681}" type="presOf" srcId="{E06D9BD4-C3B2-4DF7-93E7-24D9B54C1E76}" destId="{B1AAFBA3-52CF-43FA-9EBF-9BF02B3F0675}" srcOrd="0" destOrd="0" presId="urn:microsoft.com/office/officeart/2005/8/layout/process2"/>
    <dgm:cxn modelId="{9B8BEC76-F81C-4F8C-8041-9F69CEF5F94B}" type="presOf" srcId="{8A5C40D9-000F-49AE-A526-32A5A153C895}" destId="{C71036F5-4BE1-4F1E-BB74-8E1E84F5A0D5}" srcOrd="0" destOrd="0" presId="urn:microsoft.com/office/officeart/2005/8/layout/process2"/>
    <dgm:cxn modelId="{99678784-2BBD-4E37-80B5-63E5B35D2204}" type="presOf" srcId="{60776036-D7BC-4C3F-98D4-A432ECD4B579}" destId="{FB0D0422-C331-4C21-904A-FF5DED4C4BD9}" srcOrd="0" destOrd="0" presId="urn:microsoft.com/office/officeart/2005/8/layout/process2"/>
    <dgm:cxn modelId="{7FC40789-B603-4E96-A6D8-D48FCC019E3A}" type="presOf" srcId="{5EBB2F3B-2B1E-4964-9356-E7EE8C3C1631}" destId="{EBB3AB00-06B3-40C0-ADE3-5ECEE41B0B58}" srcOrd="0" destOrd="0" presId="urn:microsoft.com/office/officeart/2005/8/layout/process2"/>
    <dgm:cxn modelId="{ED84288A-D31A-4D5B-9236-418D4FE81175}" type="presOf" srcId="{27FD12F6-E9EA-41CE-9A64-3577D0B3BD46}" destId="{06CEA9A1-011E-4DE1-87CE-83FC87878393}" srcOrd="0" destOrd="0" presId="urn:microsoft.com/office/officeart/2005/8/layout/process2"/>
    <dgm:cxn modelId="{6B9E9E8A-0C97-4956-8F54-737E130E3A93}" type="presOf" srcId="{5EBB2F3B-2B1E-4964-9356-E7EE8C3C1631}" destId="{090F973D-5345-4C6E-943D-4E51CD575876}" srcOrd="1" destOrd="0" presId="urn:microsoft.com/office/officeart/2005/8/layout/process2"/>
    <dgm:cxn modelId="{26E17D8E-BD20-4D9C-8430-92BFA37B8486}" type="presOf" srcId="{A10CA03B-902B-4AE2-8AC4-D3277D608E35}" destId="{E00EFF95-BEC8-483F-8135-48FDF78181C1}" srcOrd="0" destOrd="0" presId="urn:microsoft.com/office/officeart/2005/8/layout/process2"/>
    <dgm:cxn modelId="{7ECEAD92-84E2-41B9-A82A-04DC5D6E40FC}" type="presOf" srcId="{2FA7CCFD-20E0-4E78-BE9C-B06B335670FD}" destId="{D9D7B741-179E-409C-A1CF-47F8EA177D2E}" srcOrd="0" destOrd="0" presId="urn:microsoft.com/office/officeart/2005/8/layout/process2"/>
    <dgm:cxn modelId="{8A7DAC9E-73E6-4AD0-8FB9-30C153C2C129}" type="presOf" srcId="{F5740EB0-B775-48F2-B768-E5CB82C41654}" destId="{4C45069F-C80B-4B13-BAE9-E05A15FFD3A6}" srcOrd="0" destOrd="0" presId="urn:microsoft.com/office/officeart/2005/8/layout/process2"/>
    <dgm:cxn modelId="{E5E131A6-FEC8-458D-9224-34A81C1F39AC}" type="presOf" srcId="{4AE38449-5F27-4E9A-873C-A2A4A4985D7A}" destId="{915CA73E-D485-4F83-8033-5874F7DD5FCA}" srcOrd="0" destOrd="0" presId="urn:microsoft.com/office/officeart/2005/8/layout/process2"/>
    <dgm:cxn modelId="{E37B19B1-BFC5-4EC8-9F75-44BE03224A9A}" srcId="{89B6D173-85D7-4EE0-9194-81E85ED2E9D0}" destId="{A10CA03B-902B-4AE2-8AC4-D3277D608E35}" srcOrd="3" destOrd="0" parTransId="{1ED11BF0-78BB-4FDF-95D8-59DA41A11E68}" sibTransId="{27FD12F6-E9EA-41CE-9A64-3577D0B3BD46}"/>
    <dgm:cxn modelId="{7C04F7C6-4E09-4DAC-A11B-C9A9DDA83762}" srcId="{89B6D173-85D7-4EE0-9194-81E85ED2E9D0}" destId="{4AE38449-5F27-4E9A-873C-A2A4A4985D7A}" srcOrd="5" destOrd="0" parTransId="{FEA953DA-A0FB-4528-8344-5EF1A0C18A62}" sibTransId="{5EBB2F3B-2B1E-4964-9356-E7EE8C3C1631}"/>
    <dgm:cxn modelId="{2E8E15D1-C611-4D59-80B5-9F7424D288C1}" srcId="{89B6D173-85D7-4EE0-9194-81E85ED2E9D0}" destId="{273967A7-6012-40FB-8B45-B56BE9802E13}" srcOrd="6" destOrd="0" parTransId="{6DE409F9-C5F0-4E2D-9786-903E42DA4968}" sibTransId="{F08B3A86-B971-4CFC-8242-026E6A0647CA}"/>
    <dgm:cxn modelId="{A2AEC7D2-2E55-4161-AE57-CD9BB6C2B2D4}" type="presOf" srcId="{4B3362DD-3289-41FB-98BC-494D54AA422F}" destId="{D19C82C1-1483-4292-ACC5-384F163CD4A0}" srcOrd="0" destOrd="0" presId="urn:microsoft.com/office/officeart/2005/8/layout/process2"/>
    <dgm:cxn modelId="{1A2371DB-04C4-4274-B2A9-CA01AB5EB979}" type="presOf" srcId="{89B6D173-85D7-4EE0-9194-81E85ED2E9D0}" destId="{8F1CA3A8-CA79-4ACC-8059-CDF1F9E4E60D}" srcOrd="0" destOrd="0" presId="urn:microsoft.com/office/officeart/2005/8/layout/process2"/>
    <dgm:cxn modelId="{F80211DD-2F8D-47DD-9746-2580E0104466}" type="presOf" srcId="{2FA7CCFD-20E0-4E78-BE9C-B06B335670FD}" destId="{3062B421-569C-4110-8AD0-84AF5C164312}" srcOrd="1" destOrd="0" presId="urn:microsoft.com/office/officeart/2005/8/layout/process2"/>
    <dgm:cxn modelId="{92DC4DDF-E2CE-41C8-A7F6-8EDC2AAB1F20}" type="presOf" srcId="{6FE5A608-7C17-4AEF-902B-E3FFD934418C}" destId="{583AA897-2034-4310-8794-E6C8C27C15E5}" srcOrd="0" destOrd="0" presId="urn:microsoft.com/office/officeart/2005/8/layout/process2"/>
    <dgm:cxn modelId="{4C32BEF5-D304-4730-A4E3-78E005374DE1}" type="presOf" srcId="{A7399695-BA97-41B4-ABE2-8C6BEDB39DC6}" destId="{09B472DF-C72D-4580-B497-EAE402546D78}" srcOrd="0" destOrd="0" presId="urn:microsoft.com/office/officeart/2005/8/layout/process2"/>
    <dgm:cxn modelId="{AEF6C1F7-DE56-457F-8E5C-9375334EDC63}" type="presOf" srcId="{F5740EB0-B775-48F2-B768-E5CB82C41654}" destId="{7A54BA8B-889F-4475-AB50-458672D90724}" srcOrd="1" destOrd="0" presId="urn:microsoft.com/office/officeart/2005/8/layout/process2"/>
    <dgm:cxn modelId="{ECF8295F-A02B-4281-9EF0-3566C8A71A6B}" type="presParOf" srcId="{8F1CA3A8-CA79-4ACC-8059-CDF1F9E4E60D}" destId="{FB0D0422-C331-4C21-904A-FF5DED4C4BD9}" srcOrd="0" destOrd="0" presId="urn:microsoft.com/office/officeart/2005/8/layout/process2"/>
    <dgm:cxn modelId="{8A557DBE-DED2-4DD3-AC6F-D3B489A462B1}" type="presParOf" srcId="{8F1CA3A8-CA79-4ACC-8059-CDF1F9E4E60D}" destId="{4C45069F-C80B-4B13-BAE9-E05A15FFD3A6}" srcOrd="1" destOrd="0" presId="urn:microsoft.com/office/officeart/2005/8/layout/process2"/>
    <dgm:cxn modelId="{164CC46C-5717-4482-827B-98F00AD8312E}" type="presParOf" srcId="{4C45069F-C80B-4B13-BAE9-E05A15FFD3A6}" destId="{7A54BA8B-889F-4475-AB50-458672D90724}" srcOrd="0" destOrd="0" presId="urn:microsoft.com/office/officeart/2005/8/layout/process2"/>
    <dgm:cxn modelId="{71B0B47B-CA26-4493-9A4C-B59D21A63C44}" type="presParOf" srcId="{8F1CA3A8-CA79-4ACC-8059-CDF1F9E4E60D}" destId="{C71036F5-4BE1-4F1E-BB74-8E1E84F5A0D5}" srcOrd="2" destOrd="0" presId="urn:microsoft.com/office/officeart/2005/8/layout/process2"/>
    <dgm:cxn modelId="{5C5E296C-66B0-45BA-8CCD-71F8E6CFF44A}" type="presParOf" srcId="{8F1CA3A8-CA79-4ACC-8059-CDF1F9E4E60D}" destId="{D9D7B741-179E-409C-A1CF-47F8EA177D2E}" srcOrd="3" destOrd="0" presId="urn:microsoft.com/office/officeart/2005/8/layout/process2"/>
    <dgm:cxn modelId="{F8FD8167-3143-4581-B9A6-151A2DA4F675}" type="presParOf" srcId="{D9D7B741-179E-409C-A1CF-47F8EA177D2E}" destId="{3062B421-569C-4110-8AD0-84AF5C164312}" srcOrd="0" destOrd="0" presId="urn:microsoft.com/office/officeart/2005/8/layout/process2"/>
    <dgm:cxn modelId="{3DD30947-4D69-4482-A0E0-2119EAB70F4C}" type="presParOf" srcId="{8F1CA3A8-CA79-4ACC-8059-CDF1F9E4E60D}" destId="{09B472DF-C72D-4580-B497-EAE402546D78}" srcOrd="4" destOrd="0" presId="urn:microsoft.com/office/officeart/2005/8/layout/process2"/>
    <dgm:cxn modelId="{B2C7D498-1F90-4EC0-B471-B25ACA4586D2}" type="presParOf" srcId="{8F1CA3A8-CA79-4ACC-8059-CDF1F9E4E60D}" destId="{583AA897-2034-4310-8794-E6C8C27C15E5}" srcOrd="5" destOrd="0" presId="urn:microsoft.com/office/officeart/2005/8/layout/process2"/>
    <dgm:cxn modelId="{49074265-6729-486D-AE86-8730A86FFA0D}" type="presParOf" srcId="{583AA897-2034-4310-8794-E6C8C27C15E5}" destId="{0D8CD420-79E5-4166-A94B-A204B2648EC2}" srcOrd="0" destOrd="0" presId="urn:microsoft.com/office/officeart/2005/8/layout/process2"/>
    <dgm:cxn modelId="{DFC31F62-99F1-49C5-845F-EC18C8625855}" type="presParOf" srcId="{8F1CA3A8-CA79-4ACC-8059-CDF1F9E4E60D}" destId="{E00EFF95-BEC8-483F-8135-48FDF78181C1}" srcOrd="6" destOrd="0" presId="urn:microsoft.com/office/officeart/2005/8/layout/process2"/>
    <dgm:cxn modelId="{21C55D5C-1B9B-4E86-939E-8A451EDF5E6D}" type="presParOf" srcId="{8F1CA3A8-CA79-4ACC-8059-CDF1F9E4E60D}" destId="{06CEA9A1-011E-4DE1-87CE-83FC87878393}" srcOrd="7" destOrd="0" presId="urn:microsoft.com/office/officeart/2005/8/layout/process2"/>
    <dgm:cxn modelId="{FEF6907F-C40A-4B2C-AA51-9AD4A08DA0AD}" type="presParOf" srcId="{06CEA9A1-011E-4DE1-87CE-83FC87878393}" destId="{7F179914-8E7A-4226-88D1-96474C5144A1}" srcOrd="0" destOrd="0" presId="urn:microsoft.com/office/officeart/2005/8/layout/process2"/>
    <dgm:cxn modelId="{93E1C415-D464-405A-A87E-E7D27F3EA277}" type="presParOf" srcId="{8F1CA3A8-CA79-4ACC-8059-CDF1F9E4E60D}" destId="{D19C82C1-1483-4292-ACC5-384F163CD4A0}" srcOrd="8" destOrd="0" presId="urn:microsoft.com/office/officeart/2005/8/layout/process2"/>
    <dgm:cxn modelId="{8BBAEECC-514C-464E-A64F-34E49C197935}" type="presParOf" srcId="{8F1CA3A8-CA79-4ACC-8059-CDF1F9E4E60D}" destId="{B1AAFBA3-52CF-43FA-9EBF-9BF02B3F0675}" srcOrd="9" destOrd="0" presId="urn:microsoft.com/office/officeart/2005/8/layout/process2"/>
    <dgm:cxn modelId="{37DDFC51-0AB7-4F2B-90CE-4190D619459D}" type="presParOf" srcId="{B1AAFBA3-52CF-43FA-9EBF-9BF02B3F0675}" destId="{93B85752-3328-4F9D-8F98-364FA469DEDF}" srcOrd="0" destOrd="0" presId="urn:microsoft.com/office/officeart/2005/8/layout/process2"/>
    <dgm:cxn modelId="{A7C07012-BF82-4BDF-944B-D527BE09501B}" type="presParOf" srcId="{8F1CA3A8-CA79-4ACC-8059-CDF1F9E4E60D}" destId="{915CA73E-D485-4F83-8033-5874F7DD5FCA}" srcOrd="10" destOrd="0" presId="urn:microsoft.com/office/officeart/2005/8/layout/process2"/>
    <dgm:cxn modelId="{AAE6DF7D-1C1D-4B61-A3E9-0616D9ED7789}" type="presParOf" srcId="{8F1CA3A8-CA79-4ACC-8059-CDF1F9E4E60D}" destId="{EBB3AB00-06B3-40C0-ADE3-5ECEE41B0B58}" srcOrd="11" destOrd="0" presId="urn:microsoft.com/office/officeart/2005/8/layout/process2"/>
    <dgm:cxn modelId="{CC55BD28-F71E-41E7-A2BA-5342309620CA}" type="presParOf" srcId="{EBB3AB00-06B3-40C0-ADE3-5ECEE41B0B58}" destId="{090F973D-5345-4C6E-943D-4E51CD575876}" srcOrd="0" destOrd="0" presId="urn:microsoft.com/office/officeart/2005/8/layout/process2"/>
    <dgm:cxn modelId="{5A695C4A-B6B8-4E18-B5E2-8A750A311FBE}" type="presParOf" srcId="{8F1CA3A8-CA79-4ACC-8059-CDF1F9E4E60D}" destId="{D8C73913-5609-41DC-871A-F091A767C5DF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D0422-C331-4C21-904A-FF5DED4C4BD9}">
      <dsp:nvSpPr>
        <dsp:cNvPr id="0" name=""/>
        <dsp:cNvSpPr/>
      </dsp:nvSpPr>
      <dsp:spPr>
        <a:xfrm>
          <a:off x="286048" y="837"/>
          <a:ext cx="2658567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</a:t>
          </a:r>
          <a:r>
            <a:rPr lang="en-US" altLang="zh-CN" sz="1200" kern="1200" dirty="0" err="1"/>
            <a:t>MessageQueue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306129" y="20918"/>
        <a:ext cx="2618405" cy="645470"/>
      </dsp:txXfrm>
    </dsp:sp>
    <dsp:sp modelId="{4C45069F-C80B-4B13-BAE9-E05A15FFD3A6}">
      <dsp:nvSpPr>
        <dsp:cNvPr id="0" name=""/>
        <dsp:cNvSpPr/>
      </dsp:nvSpPr>
      <dsp:spPr>
        <a:xfrm rot="5400000">
          <a:off x="1486776" y="703610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-5400000">
        <a:off x="1522772" y="729321"/>
        <a:ext cx="185120" cy="179978"/>
      </dsp:txXfrm>
    </dsp:sp>
    <dsp:sp modelId="{C71036F5-4BE1-4F1E-BB74-8E1E84F5A0D5}">
      <dsp:nvSpPr>
        <dsp:cNvPr id="0" name=""/>
        <dsp:cNvSpPr/>
      </dsp:nvSpPr>
      <dsp:spPr>
        <a:xfrm>
          <a:off x="286048" y="1029286"/>
          <a:ext cx="2658567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MessageQueue.nativeInit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306129" y="1049367"/>
        <a:ext cx="2618405" cy="645470"/>
      </dsp:txXfrm>
    </dsp:sp>
    <dsp:sp modelId="{D9D7B741-179E-409C-A1CF-47F8EA177D2E}">
      <dsp:nvSpPr>
        <dsp:cNvPr id="0" name=""/>
        <dsp:cNvSpPr/>
      </dsp:nvSpPr>
      <dsp:spPr>
        <a:xfrm rot="5400000">
          <a:off x="1486776" y="1732059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-5400000">
        <a:off x="1522772" y="1757770"/>
        <a:ext cx="185120" cy="179978"/>
      </dsp:txXfrm>
    </dsp:sp>
    <dsp:sp modelId="{09B472DF-C72D-4580-B497-EAE402546D78}">
      <dsp:nvSpPr>
        <dsp:cNvPr id="0" name=""/>
        <dsp:cNvSpPr/>
      </dsp:nvSpPr>
      <dsp:spPr>
        <a:xfrm>
          <a:off x="286048" y="2057734"/>
          <a:ext cx="2658567" cy="6856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JNI</a:t>
          </a:r>
          <a:endParaRPr lang="zh-CN" altLang="en-US" sz="1200" kern="1200" dirty="0"/>
        </a:p>
      </dsp:txBody>
      <dsp:txXfrm>
        <a:off x="306129" y="2077815"/>
        <a:ext cx="2618405" cy="645470"/>
      </dsp:txXfrm>
    </dsp:sp>
    <dsp:sp modelId="{583AA897-2034-4310-8794-E6C8C27C15E5}">
      <dsp:nvSpPr>
        <dsp:cNvPr id="0" name=""/>
        <dsp:cNvSpPr/>
      </dsp:nvSpPr>
      <dsp:spPr>
        <a:xfrm rot="5400000">
          <a:off x="1486776" y="2760508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-5400000">
        <a:off x="1522772" y="2786219"/>
        <a:ext cx="185120" cy="179978"/>
      </dsp:txXfrm>
    </dsp:sp>
    <dsp:sp modelId="{E00EFF95-BEC8-483F-8135-48FDF78181C1}">
      <dsp:nvSpPr>
        <dsp:cNvPr id="0" name=""/>
        <dsp:cNvSpPr/>
      </dsp:nvSpPr>
      <dsp:spPr>
        <a:xfrm>
          <a:off x="286048" y="3086183"/>
          <a:ext cx="2658567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android_os_MessageQueue_nativeInit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306129" y="3106264"/>
        <a:ext cx="2618405" cy="645470"/>
      </dsp:txXfrm>
    </dsp:sp>
    <dsp:sp modelId="{06CEA9A1-011E-4DE1-87CE-83FC87878393}">
      <dsp:nvSpPr>
        <dsp:cNvPr id="0" name=""/>
        <dsp:cNvSpPr/>
      </dsp:nvSpPr>
      <dsp:spPr>
        <a:xfrm rot="5400000">
          <a:off x="1486776" y="3788957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-5400000">
        <a:off x="1522772" y="3814668"/>
        <a:ext cx="185120" cy="179978"/>
      </dsp:txXfrm>
    </dsp:sp>
    <dsp:sp modelId="{D19C82C1-1483-4292-ACC5-384F163CD4A0}">
      <dsp:nvSpPr>
        <dsp:cNvPr id="0" name=""/>
        <dsp:cNvSpPr/>
      </dsp:nvSpPr>
      <dsp:spPr>
        <a:xfrm>
          <a:off x="286048" y="4114632"/>
          <a:ext cx="2658567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</a:t>
          </a:r>
          <a:r>
            <a:rPr lang="en-US" altLang="zh-CN" sz="1200" kern="1200" dirty="0" err="1"/>
            <a:t>NativeMessageQueue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306129" y="4134713"/>
        <a:ext cx="2618405" cy="645470"/>
      </dsp:txXfrm>
    </dsp:sp>
    <dsp:sp modelId="{B1AAFBA3-52CF-43FA-9EBF-9BF02B3F0675}">
      <dsp:nvSpPr>
        <dsp:cNvPr id="0" name=""/>
        <dsp:cNvSpPr/>
      </dsp:nvSpPr>
      <dsp:spPr>
        <a:xfrm rot="5400000">
          <a:off x="1486776" y="4817405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-5400000">
        <a:off x="1522772" y="4843116"/>
        <a:ext cx="185120" cy="179978"/>
      </dsp:txXfrm>
    </dsp:sp>
    <dsp:sp modelId="{915CA73E-D485-4F83-8033-5874F7DD5FCA}">
      <dsp:nvSpPr>
        <dsp:cNvPr id="0" name=""/>
        <dsp:cNvSpPr/>
      </dsp:nvSpPr>
      <dsp:spPr>
        <a:xfrm>
          <a:off x="286048" y="5143081"/>
          <a:ext cx="2658567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Looper()</a:t>
          </a:r>
          <a:endParaRPr lang="zh-CN" altLang="en-US" sz="1200" kern="1200" dirty="0"/>
        </a:p>
      </dsp:txBody>
      <dsp:txXfrm>
        <a:off x="306129" y="5163162"/>
        <a:ext cx="2618405" cy="645470"/>
      </dsp:txXfrm>
    </dsp:sp>
    <dsp:sp modelId="{EBB3AB00-06B3-40C0-ADE3-5ECEE41B0B58}">
      <dsp:nvSpPr>
        <dsp:cNvPr id="0" name=""/>
        <dsp:cNvSpPr/>
      </dsp:nvSpPr>
      <dsp:spPr>
        <a:xfrm rot="5400000">
          <a:off x="1486776" y="5845854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-5400000">
        <a:off x="1522772" y="5871565"/>
        <a:ext cx="185120" cy="179978"/>
      </dsp:txXfrm>
    </dsp:sp>
    <dsp:sp modelId="{D8C73913-5609-41DC-871A-F091A767C5DF}">
      <dsp:nvSpPr>
        <dsp:cNvPr id="0" name=""/>
        <dsp:cNvSpPr/>
      </dsp:nvSpPr>
      <dsp:spPr>
        <a:xfrm>
          <a:off x="286048" y="6171530"/>
          <a:ext cx="2658567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epll_create</a:t>
          </a:r>
          <a:r>
            <a:rPr lang="en-US" altLang="zh-CN" sz="1200" kern="1200" dirty="0"/>
            <a:t>()/</a:t>
          </a:r>
          <a:r>
            <a:rPr lang="en-US" altLang="zh-CN" sz="1200" kern="1200" dirty="0" err="1"/>
            <a:t>epoll_ctl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306129" y="6191611"/>
        <a:ext cx="2618405" cy="645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D0422-C331-4C21-904A-FF5DED4C4BD9}">
      <dsp:nvSpPr>
        <dsp:cNvPr id="0" name=""/>
        <dsp:cNvSpPr/>
      </dsp:nvSpPr>
      <dsp:spPr>
        <a:xfrm>
          <a:off x="17255" y="2720"/>
          <a:ext cx="3196154" cy="806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MessageQueue.dispose</a:t>
          </a:r>
          <a:r>
            <a:rPr lang="en-US" altLang="zh-CN" sz="1300" kern="1200" dirty="0"/>
            <a:t>()</a:t>
          </a:r>
          <a:endParaRPr lang="zh-CN" altLang="en-US" sz="1300" kern="1200" dirty="0"/>
        </a:p>
      </dsp:txBody>
      <dsp:txXfrm>
        <a:off x="40867" y="26332"/>
        <a:ext cx="3148930" cy="758959"/>
      </dsp:txXfrm>
    </dsp:sp>
    <dsp:sp modelId="{4C45069F-C80B-4B13-BAE9-E05A15FFD3A6}">
      <dsp:nvSpPr>
        <dsp:cNvPr id="0" name=""/>
        <dsp:cNvSpPr/>
      </dsp:nvSpPr>
      <dsp:spPr>
        <a:xfrm rot="5400000">
          <a:off x="1464173" y="829058"/>
          <a:ext cx="302318" cy="362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-5400000">
        <a:off x="1506498" y="859290"/>
        <a:ext cx="217670" cy="211623"/>
      </dsp:txXfrm>
    </dsp:sp>
    <dsp:sp modelId="{C71036F5-4BE1-4F1E-BB74-8E1E84F5A0D5}">
      <dsp:nvSpPr>
        <dsp:cNvPr id="0" name=""/>
        <dsp:cNvSpPr/>
      </dsp:nvSpPr>
      <dsp:spPr>
        <a:xfrm>
          <a:off x="17255" y="1211995"/>
          <a:ext cx="3196154" cy="806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MessageQueue.nativeDestroy</a:t>
          </a:r>
          <a:r>
            <a:rPr lang="en-US" altLang="zh-CN" sz="1300" kern="1200" dirty="0"/>
            <a:t>()</a:t>
          </a:r>
          <a:endParaRPr lang="zh-CN" altLang="en-US" sz="1300" kern="1200" dirty="0"/>
        </a:p>
      </dsp:txBody>
      <dsp:txXfrm>
        <a:off x="40867" y="1235607"/>
        <a:ext cx="3148930" cy="758959"/>
      </dsp:txXfrm>
    </dsp:sp>
    <dsp:sp modelId="{D9D7B741-179E-409C-A1CF-47F8EA177D2E}">
      <dsp:nvSpPr>
        <dsp:cNvPr id="0" name=""/>
        <dsp:cNvSpPr/>
      </dsp:nvSpPr>
      <dsp:spPr>
        <a:xfrm rot="5400000">
          <a:off x="1464173" y="2038333"/>
          <a:ext cx="302318" cy="362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-5400000">
        <a:off x="1506498" y="2068565"/>
        <a:ext cx="217670" cy="211623"/>
      </dsp:txXfrm>
    </dsp:sp>
    <dsp:sp modelId="{09B472DF-C72D-4580-B497-EAE402546D78}">
      <dsp:nvSpPr>
        <dsp:cNvPr id="0" name=""/>
        <dsp:cNvSpPr/>
      </dsp:nvSpPr>
      <dsp:spPr>
        <a:xfrm>
          <a:off x="17255" y="2421270"/>
          <a:ext cx="3196154" cy="80618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JNI</a:t>
          </a:r>
          <a:endParaRPr lang="zh-CN" altLang="en-US" sz="1300" kern="1200" dirty="0"/>
        </a:p>
      </dsp:txBody>
      <dsp:txXfrm>
        <a:off x="40867" y="2444882"/>
        <a:ext cx="3148930" cy="758959"/>
      </dsp:txXfrm>
    </dsp:sp>
    <dsp:sp modelId="{583AA897-2034-4310-8794-E6C8C27C15E5}">
      <dsp:nvSpPr>
        <dsp:cNvPr id="0" name=""/>
        <dsp:cNvSpPr/>
      </dsp:nvSpPr>
      <dsp:spPr>
        <a:xfrm rot="5400000">
          <a:off x="1464173" y="3247608"/>
          <a:ext cx="302318" cy="362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-5400000">
        <a:off x="1506498" y="3277840"/>
        <a:ext cx="217670" cy="211623"/>
      </dsp:txXfrm>
    </dsp:sp>
    <dsp:sp modelId="{E00EFF95-BEC8-483F-8135-48FDF78181C1}">
      <dsp:nvSpPr>
        <dsp:cNvPr id="0" name=""/>
        <dsp:cNvSpPr/>
      </dsp:nvSpPr>
      <dsp:spPr>
        <a:xfrm>
          <a:off x="17255" y="3630545"/>
          <a:ext cx="3196154" cy="806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android_os_MessageQueue_nativeDestroy</a:t>
          </a:r>
          <a:r>
            <a:rPr lang="en-US" altLang="zh-CN" sz="1300" kern="1200" dirty="0"/>
            <a:t>()</a:t>
          </a:r>
          <a:endParaRPr lang="zh-CN" altLang="en-US" sz="1300" kern="1200" dirty="0"/>
        </a:p>
      </dsp:txBody>
      <dsp:txXfrm>
        <a:off x="40867" y="3654157"/>
        <a:ext cx="3148930" cy="758959"/>
      </dsp:txXfrm>
    </dsp:sp>
    <dsp:sp modelId="{06CEA9A1-011E-4DE1-87CE-83FC87878393}">
      <dsp:nvSpPr>
        <dsp:cNvPr id="0" name=""/>
        <dsp:cNvSpPr/>
      </dsp:nvSpPr>
      <dsp:spPr>
        <a:xfrm rot="5400000">
          <a:off x="1464173" y="4456883"/>
          <a:ext cx="302318" cy="362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-5400000">
        <a:off x="1506498" y="4487115"/>
        <a:ext cx="217670" cy="211623"/>
      </dsp:txXfrm>
    </dsp:sp>
    <dsp:sp modelId="{D19C82C1-1483-4292-ACC5-384F163CD4A0}">
      <dsp:nvSpPr>
        <dsp:cNvPr id="0" name=""/>
        <dsp:cNvSpPr/>
      </dsp:nvSpPr>
      <dsp:spPr>
        <a:xfrm>
          <a:off x="17255" y="4839820"/>
          <a:ext cx="3196154" cy="806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NativeMessageQueue</a:t>
          </a:r>
          <a:r>
            <a:rPr lang="en-US" altLang="zh-CN" sz="1300" kern="1200" dirty="0"/>
            <a:t>-&gt;</a:t>
          </a:r>
          <a:r>
            <a:rPr lang="en-US" altLang="zh-CN" sz="1300" kern="1200" dirty="0" err="1"/>
            <a:t>decStrong</a:t>
          </a:r>
          <a:r>
            <a:rPr lang="en-US" altLang="zh-CN" sz="1300" kern="1200" dirty="0"/>
            <a:t>()</a:t>
          </a:r>
          <a:endParaRPr lang="zh-CN" altLang="en-US" sz="1300" kern="1200" dirty="0"/>
        </a:p>
      </dsp:txBody>
      <dsp:txXfrm>
        <a:off x="40867" y="4863432"/>
        <a:ext cx="3148930" cy="758959"/>
      </dsp:txXfrm>
    </dsp:sp>
    <dsp:sp modelId="{B1AAFBA3-52CF-43FA-9EBF-9BF02B3F0675}">
      <dsp:nvSpPr>
        <dsp:cNvPr id="0" name=""/>
        <dsp:cNvSpPr/>
      </dsp:nvSpPr>
      <dsp:spPr>
        <a:xfrm rot="5400000">
          <a:off x="1464173" y="5666158"/>
          <a:ext cx="302318" cy="362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-5400000">
        <a:off x="1506498" y="5696390"/>
        <a:ext cx="217670" cy="211623"/>
      </dsp:txXfrm>
    </dsp:sp>
    <dsp:sp modelId="{915CA73E-D485-4F83-8033-5874F7DD5FCA}">
      <dsp:nvSpPr>
        <dsp:cNvPr id="0" name=""/>
        <dsp:cNvSpPr/>
      </dsp:nvSpPr>
      <dsp:spPr>
        <a:xfrm>
          <a:off x="17255" y="6049095"/>
          <a:ext cx="3196154" cy="806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RefBase</a:t>
          </a:r>
          <a:r>
            <a:rPr lang="en-US" altLang="zh-CN" sz="1300" kern="1200" dirty="0"/>
            <a:t>::</a:t>
          </a:r>
          <a:r>
            <a:rPr lang="en-US" altLang="zh-CN" sz="1300" kern="1200" dirty="0" err="1"/>
            <a:t>decStrong</a:t>
          </a:r>
          <a:r>
            <a:rPr lang="en-US" altLang="zh-CN" sz="1300" kern="1200" dirty="0"/>
            <a:t>()</a:t>
          </a:r>
          <a:endParaRPr lang="zh-CN" altLang="en-US" sz="1300" kern="1200" dirty="0"/>
        </a:p>
      </dsp:txBody>
      <dsp:txXfrm>
        <a:off x="40867" y="6072707"/>
        <a:ext cx="3148930" cy="758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D0422-C331-4C21-904A-FF5DED4C4BD9}">
      <dsp:nvSpPr>
        <dsp:cNvPr id="0" name=""/>
        <dsp:cNvSpPr/>
      </dsp:nvSpPr>
      <dsp:spPr>
        <a:xfrm>
          <a:off x="342185" y="837"/>
          <a:ext cx="2546293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 err="1"/>
            <a:t>MessageQueue</a:t>
          </a:r>
          <a:r>
            <a:rPr lang="en-US" altLang="zh-CN" sz="1000" kern="1200" dirty="0"/>
            <a:t>().next()</a:t>
          </a:r>
          <a:endParaRPr lang="zh-CN" altLang="en-US" sz="1000" kern="1200" dirty="0"/>
        </a:p>
      </dsp:txBody>
      <dsp:txXfrm>
        <a:off x="362266" y="20918"/>
        <a:ext cx="2506131" cy="645470"/>
      </dsp:txXfrm>
    </dsp:sp>
    <dsp:sp modelId="{4C45069F-C80B-4B13-BAE9-E05A15FFD3A6}">
      <dsp:nvSpPr>
        <dsp:cNvPr id="0" name=""/>
        <dsp:cNvSpPr/>
      </dsp:nvSpPr>
      <dsp:spPr>
        <a:xfrm rot="5400000">
          <a:off x="1486776" y="703610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1522772" y="729321"/>
        <a:ext cx="185120" cy="179978"/>
      </dsp:txXfrm>
    </dsp:sp>
    <dsp:sp modelId="{C71036F5-4BE1-4F1E-BB74-8E1E84F5A0D5}">
      <dsp:nvSpPr>
        <dsp:cNvPr id="0" name=""/>
        <dsp:cNvSpPr/>
      </dsp:nvSpPr>
      <dsp:spPr>
        <a:xfrm>
          <a:off x="342185" y="1029286"/>
          <a:ext cx="2546293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 err="1"/>
            <a:t>MessageQueue.nativePollOnce</a:t>
          </a:r>
          <a:r>
            <a:rPr lang="en-US" altLang="zh-CN" sz="1000" kern="1200" dirty="0"/>
            <a:t>()</a:t>
          </a:r>
          <a:endParaRPr lang="zh-CN" altLang="en-US" sz="1000" kern="1200" dirty="0"/>
        </a:p>
      </dsp:txBody>
      <dsp:txXfrm>
        <a:off x="362266" y="1049367"/>
        <a:ext cx="2506131" cy="645470"/>
      </dsp:txXfrm>
    </dsp:sp>
    <dsp:sp modelId="{D9D7B741-179E-409C-A1CF-47F8EA177D2E}">
      <dsp:nvSpPr>
        <dsp:cNvPr id="0" name=""/>
        <dsp:cNvSpPr/>
      </dsp:nvSpPr>
      <dsp:spPr>
        <a:xfrm rot="5400000">
          <a:off x="1486776" y="1732059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1522772" y="1757770"/>
        <a:ext cx="185120" cy="179978"/>
      </dsp:txXfrm>
    </dsp:sp>
    <dsp:sp modelId="{09B472DF-C72D-4580-B497-EAE402546D78}">
      <dsp:nvSpPr>
        <dsp:cNvPr id="0" name=""/>
        <dsp:cNvSpPr/>
      </dsp:nvSpPr>
      <dsp:spPr>
        <a:xfrm>
          <a:off x="342185" y="2057734"/>
          <a:ext cx="2546293" cy="6856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JNI</a:t>
          </a:r>
          <a:endParaRPr lang="zh-CN" altLang="en-US" sz="1000" kern="1200" dirty="0"/>
        </a:p>
      </dsp:txBody>
      <dsp:txXfrm>
        <a:off x="362266" y="2077815"/>
        <a:ext cx="2506131" cy="645470"/>
      </dsp:txXfrm>
    </dsp:sp>
    <dsp:sp modelId="{583AA897-2034-4310-8794-E6C8C27C15E5}">
      <dsp:nvSpPr>
        <dsp:cNvPr id="0" name=""/>
        <dsp:cNvSpPr/>
      </dsp:nvSpPr>
      <dsp:spPr>
        <a:xfrm rot="5400000">
          <a:off x="1486776" y="2760508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1522772" y="2786219"/>
        <a:ext cx="185120" cy="179978"/>
      </dsp:txXfrm>
    </dsp:sp>
    <dsp:sp modelId="{E00EFF95-BEC8-483F-8135-48FDF78181C1}">
      <dsp:nvSpPr>
        <dsp:cNvPr id="0" name=""/>
        <dsp:cNvSpPr/>
      </dsp:nvSpPr>
      <dsp:spPr>
        <a:xfrm>
          <a:off x="342185" y="3086183"/>
          <a:ext cx="2546293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 err="1"/>
            <a:t>android_os_MessageQueue_nativePollOnce</a:t>
          </a:r>
          <a:r>
            <a:rPr lang="en-US" altLang="zh-CN" sz="1000" kern="1200" dirty="0"/>
            <a:t>()</a:t>
          </a:r>
          <a:endParaRPr lang="zh-CN" altLang="en-US" sz="1000" kern="1200" dirty="0"/>
        </a:p>
      </dsp:txBody>
      <dsp:txXfrm>
        <a:off x="362266" y="3106264"/>
        <a:ext cx="2506131" cy="645470"/>
      </dsp:txXfrm>
    </dsp:sp>
    <dsp:sp modelId="{06CEA9A1-011E-4DE1-87CE-83FC87878393}">
      <dsp:nvSpPr>
        <dsp:cNvPr id="0" name=""/>
        <dsp:cNvSpPr/>
      </dsp:nvSpPr>
      <dsp:spPr>
        <a:xfrm rot="5400000">
          <a:off x="1486776" y="3788957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1522772" y="3814668"/>
        <a:ext cx="185120" cy="179978"/>
      </dsp:txXfrm>
    </dsp:sp>
    <dsp:sp modelId="{D19C82C1-1483-4292-ACC5-384F163CD4A0}">
      <dsp:nvSpPr>
        <dsp:cNvPr id="0" name=""/>
        <dsp:cNvSpPr/>
      </dsp:nvSpPr>
      <dsp:spPr>
        <a:xfrm>
          <a:off x="342185" y="4114632"/>
          <a:ext cx="2546293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 err="1"/>
            <a:t>NativeMessageQueue</a:t>
          </a:r>
          <a:r>
            <a:rPr lang="en-US" altLang="zh-CN" sz="1000" kern="1200" dirty="0"/>
            <a:t>-&gt;</a:t>
          </a:r>
          <a:r>
            <a:rPr lang="en-US" altLang="zh-CN" sz="1000" kern="1200" dirty="0" err="1"/>
            <a:t>pollOnce</a:t>
          </a:r>
          <a:r>
            <a:rPr lang="en-US" altLang="zh-CN" sz="1000" kern="1200" dirty="0"/>
            <a:t>()</a:t>
          </a:r>
          <a:endParaRPr lang="zh-CN" altLang="en-US" sz="1000" kern="1200" dirty="0"/>
        </a:p>
      </dsp:txBody>
      <dsp:txXfrm>
        <a:off x="362266" y="4134713"/>
        <a:ext cx="2506131" cy="645470"/>
      </dsp:txXfrm>
    </dsp:sp>
    <dsp:sp modelId="{B1AAFBA3-52CF-43FA-9EBF-9BF02B3F0675}">
      <dsp:nvSpPr>
        <dsp:cNvPr id="0" name=""/>
        <dsp:cNvSpPr/>
      </dsp:nvSpPr>
      <dsp:spPr>
        <a:xfrm rot="5400000">
          <a:off x="1486776" y="4817405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1522772" y="4843116"/>
        <a:ext cx="185120" cy="179978"/>
      </dsp:txXfrm>
    </dsp:sp>
    <dsp:sp modelId="{915CA73E-D485-4F83-8033-5874F7DD5FCA}">
      <dsp:nvSpPr>
        <dsp:cNvPr id="0" name=""/>
        <dsp:cNvSpPr/>
      </dsp:nvSpPr>
      <dsp:spPr>
        <a:xfrm>
          <a:off x="342185" y="5143081"/>
          <a:ext cx="2546293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Looper-&gt;</a:t>
          </a:r>
          <a:r>
            <a:rPr lang="en-US" altLang="zh-CN" sz="1000" kern="1200" dirty="0" err="1"/>
            <a:t>pollOnce</a:t>
          </a:r>
          <a:endParaRPr lang="zh-CN" altLang="en-US" sz="1000" kern="1200" dirty="0"/>
        </a:p>
      </dsp:txBody>
      <dsp:txXfrm>
        <a:off x="362266" y="5163162"/>
        <a:ext cx="2506131" cy="645470"/>
      </dsp:txXfrm>
    </dsp:sp>
    <dsp:sp modelId="{EBB3AB00-06B3-40C0-ADE3-5ECEE41B0B58}">
      <dsp:nvSpPr>
        <dsp:cNvPr id="0" name=""/>
        <dsp:cNvSpPr/>
      </dsp:nvSpPr>
      <dsp:spPr>
        <a:xfrm rot="5400000">
          <a:off x="1486776" y="5845854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1522772" y="5871565"/>
        <a:ext cx="185120" cy="179978"/>
      </dsp:txXfrm>
    </dsp:sp>
    <dsp:sp modelId="{D8C73913-5609-41DC-871A-F091A767C5DF}">
      <dsp:nvSpPr>
        <dsp:cNvPr id="0" name=""/>
        <dsp:cNvSpPr/>
      </dsp:nvSpPr>
      <dsp:spPr>
        <a:xfrm>
          <a:off x="342185" y="6171530"/>
          <a:ext cx="2546293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Looper-&gt;</a:t>
          </a:r>
          <a:r>
            <a:rPr lang="en-US" altLang="zh-CN" sz="1000" kern="1200" dirty="0" err="1"/>
            <a:t>polllnner</a:t>
          </a:r>
          <a:r>
            <a:rPr lang="en-US" altLang="zh-CN" sz="1000" kern="1200" dirty="0"/>
            <a:t>()</a:t>
          </a:r>
          <a:endParaRPr lang="zh-CN" altLang="en-US" sz="1000" kern="1200" dirty="0"/>
        </a:p>
      </dsp:txBody>
      <dsp:txXfrm>
        <a:off x="362266" y="6191611"/>
        <a:ext cx="2506131" cy="645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D0422-C331-4C21-904A-FF5DED4C4BD9}">
      <dsp:nvSpPr>
        <dsp:cNvPr id="0" name=""/>
        <dsp:cNvSpPr/>
      </dsp:nvSpPr>
      <dsp:spPr>
        <a:xfrm>
          <a:off x="325084" y="837"/>
          <a:ext cx="2580496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MessageQueue</a:t>
          </a:r>
          <a:r>
            <a:rPr lang="en-US" altLang="zh-CN" sz="1100" kern="1200" dirty="0"/>
            <a:t>().</a:t>
          </a:r>
          <a:r>
            <a:rPr lang="en-US" altLang="zh-CN" sz="1100" kern="1200" dirty="0" err="1"/>
            <a:t>enqueueMessage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345165" y="20918"/>
        <a:ext cx="2540334" cy="645470"/>
      </dsp:txXfrm>
    </dsp:sp>
    <dsp:sp modelId="{4C45069F-C80B-4B13-BAE9-E05A15FFD3A6}">
      <dsp:nvSpPr>
        <dsp:cNvPr id="0" name=""/>
        <dsp:cNvSpPr/>
      </dsp:nvSpPr>
      <dsp:spPr>
        <a:xfrm rot="5400000">
          <a:off x="1486776" y="703610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522772" y="729321"/>
        <a:ext cx="185120" cy="179978"/>
      </dsp:txXfrm>
    </dsp:sp>
    <dsp:sp modelId="{C71036F5-4BE1-4F1E-BB74-8E1E84F5A0D5}">
      <dsp:nvSpPr>
        <dsp:cNvPr id="0" name=""/>
        <dsp:cNvSpPr/>
      </dsp:nvSpPr>
      <dsp:spPr>
        <a:xfrm>
          <a:off x="325084" y="1029286"/>
          <a:ext cx="2580496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MessageQueue.nativeWake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345165" y="1049367"/>
        <a:ext cx="2540334" cy="645470"/>
      </dsp:txXfrm>
    </dsp:sp>
    <dsp:sp modelId="{D9D7B741-179E-409C-A1CF-47F8EA177D2E}">
      <dsp:nvSpPr>
        <dsp:cNvPr id="0" name=""/>
        <dsp:cNvSpPr/>
      </dsp:nvSpPr>
      <dsp:spPr>
        <a:xfrm rot="5400000">
          <a:off x="1486776" y="1732059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522772" y="1757770"/>
        <a:ext cx="185120" cy="179978"/>
      </dsp:txXfrm>
    </dsp:sp>
    <dsp:sp modelId="{09B472DF-C72D-4580-B497-EAE402546D78}">
      <dsp:nvSpPr>
        <dsp:cNvPr id="0" name=""/>
        <dsp:cNvSpPr/>
      </dsp:nvSpPr>
      <dsp:spPr>
        <a:xfrm>
          <a:off x="325084" y="2057734"/>
          <a:ext cx="2580496" cy="6856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JNI</a:t>
          </a:r>
          <a:endParaRPr lang="zh-CN" altLang="en-US" sz="1100" kern="1200" dirty="0"/>
        </a:p>
      </dsp:txBody>
      <dsp:txXfrm>
        <a:off x="345165" y="2077815"/>
        <a:ext cx="2540334" cy="645470"/>
      </dsp:txXfrm>
    </dsp:sp>
    <dsp:sp modelId="{583AA897-2034-4310-8794-E6C8C27C15E5}">
      <dsp:nvSpPr>
        <dsp:cNvPr id="0" name=""/>
        <dsp:cNvSpPr/>
      </dsp:nvSpPr>
      <dsp:spPr>
        <a:xfrm rot="5400000">
          <a:off x="1486776" y="2760508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522772" y="2786219"/>
        <a:ext cx="185120" cy="179978"/>
      </dsp:txXfrm>
    </dsp:sp>
    <dsp:sp modelId="{E00EFF95-BEC8-483F-8135-48FDF78181C1}">
      <dsp:nvSpPr>
        <dsp:cNvPr id="0" name=""/>
        <dsp:cNvSpPr/>
      </dsp:nvSpPr>
      <dsp:spPr>
        <a:xfrm>
          <a:off x="325084" y="3086183"/>
          <a:ext cx="2580496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android_os_MessageQueue_nativeWake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345165" y="3106264"/>
        <a:ext cx="2540334" cy="645470"/>
      </dsp:txXfrm>
    </dsp:sp>
    <dsp:sp modelId="{06CEA9A1-011E-4DE1-87CE-83FC87878393}">
      <dsp:nvSpPr>
        <dsp:cNvPr id="0" name=""/>
        <dsp:cNvSpPr/>
      </dsp:nvSpPr>
      <dsp:spPr>
        <a:xfrm rot="5400000">
          <a:off x="1486776" y="3788957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522772" y="3814668"/>
        <a:ext cx="185120" cy="179978"/>
      </dsp:txXfrm>
    </dsp:sp>
    <dsp:sp modelId="{D19C82C1-1483-4292-ACC5-384F163CD4A0}">
      <dsp:nvSpPr>
        <dsp:cNvPr id="0" name=""/>
        <dsp:cNvSpPr/>
      </dsp:nvSpPr>
      <dsp:spPr>
        <a:xfrm>
          <a:off x="325084" y="4114632"/>
          <a:ext cx="2580496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NativeMessageQueue</a:t>
          </a:r>
          <a:r>
            <a:rPr lang="en-US" altLang="zh-CN" sz="1100" kern="1200" dirty="0"/>
            <a:t>-&gt;wake ()</a:t>
          </a:r>
          <a:endParaRPr lang="zh-CN" altLang="en-US" sz="1100" kern="1200" dirty="0"/>
        </a:p>
      </dsp:txBody>
      <dsp:txXfrm>
        <a:off x="345165" y="4134713"/>
        <a:ext cx="2540334" cy="645470"/>
      </dsp:txXfrm>
    </dsp:sp>
    <dsp:sp modelId="{B1AAFBA3-52CF-43FA-9EBF-9BF02B3F0675}">
      <dsp:nvSpPr>
        <dsp:cNvPr id="0" name=""/>
        <dsp:cNvSpPr/>
      </dsp:nvSpPr>
      <dsp:spPr>
        <a:xfrm rot="5400000">
          <a:off x="1486776" y="4817405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522772" y="4843116"/>
        <a:ext cx="185120" cy="179978"/>
      </dsp:txXfrm>
    </dsp:sp>
    <dsp:sp modelId="{915CA73E-D485-4F83-8033-5874F7DD5FCA}">
      <dsp:nvSpPr>
        <dsp:cNvPr id="0" name=""/>
        <dsp:cNvSpPr/>
      </dsp:nvSpPr>
      <dsp:spPr>
        <a:xfrm>
          <a:off x="325084" y="5143081"/>
          <a:ext cx="2580496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Looper-&gt;wake</a:t>
          </a:r>
          <a:endParaRPr lang="zh-CN" altLang="en-US" sz="1100" kern="1200" dirty="0"/>
        </a:p>
      </dsp:txBody>
      <dsp:txXfrm>
        <a:off x="345165" y="5163162"/>
        <a:ext cx="2540334" cy="645470"/>
      </dsp:txXfrm>
    </dsp:sp>
    <dsp:sp modelId="{EBB3AB00-06B3-40C0-ADE3-5ECEE41B0B58}">
      <dsp:nvSpPr>
        <dsp:cNvPr id="0" name=""/>
        <dsp:cNvSpPr/>
      </dsp:nvSpPr>
      <dsp:spPr>
        <a:xfrm rot="5400000">
          <a:off x="1486776" y="5845854"/>
          <a:ext cx="257112" cy="308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522772" y="5871565"/>
        <a:ext cx="185120" cy="179978"/>
      </dsp:txXfrm>
    </dsp:sp>
    <dsp:sp modelId="{D8C73913-5609-41DC-871A-F091A767C5DF}">
      <dsp:nvSpPr>
        <dsp:cNvPr id="0" name=""/>
        <dsp:cNvSpPr/>
      </dsp:nvSpPr>
      <dsp:spPr>
        <a:xfrm>
          <a:off x="325084" y="6171530"/>
          <a:ext cx="2580496" cy="68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write ()</a:t>
          </a:r>
          <a:endParaRPr lang="zh-CN" altLang="en-US" sz="1100" kern="1200" dirty="0"/>
        </a:p>
      </dsp:txBody>
      <dsp:txXfrm>
        <a:off x="345165" y="6191611"/>
        <a:ext cx="2540334" cy="645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C786E-B57A-447B-B42E-395061646E11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95E52-FC07-4EDF-9F74-5570D7B8F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9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95E52-FC07-4EDF-9F74-5570D7B8F4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2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95E52-FC07-4EDF-9F74-5570D7B8F4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7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9F872-2AD4-45EC-9506-16DD8889E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3CE9E-4599-42DA-92E3-5FE0C8035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CB302-361D-46B7-9F81-3768B624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4924-7367-46B9-A877-664A4F05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7B0B5-C008-4CE8-886C-83AB9759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2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A8F84-5EA6-4458-A5F0-567410C2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96281-B331-42B9-A711-83097DD71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372A7-5CA1-4349-816F-679E66F1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DF662-33ED-432D-AB85-85BC06F5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DF6C0-6C3E-4FD8-B5F9-B5C83602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5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9DD26F-96B9-48BE-88C7-8EBE1E200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668528-4AE4-490F-816E-F621C9287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78954-5C3D-42E0-8042-6A936291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82527-02BF-4265-9085-93DC47E8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B69BC-DB2E-45B8-8655-3F804C95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8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14ED3-A82E-4959-AF8F-537C61B1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83944-DED4-4C8E-847A-4E052E8C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AE034-B70F-479B-A079-3885E0DA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AA3DC-9C9F-445F-ADBE-BDA7F40D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BE953-5D9D-461B-BF7D-31AF894D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990BE-2222-4207-BDBB-0A3CD7B9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7ED00-C566-48D1-9629-5DAF8E06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1B6C9-945F-49C3-9EB8-9FECE68B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A5D4E-AE85-4D73-9E11-0348B5B1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E40EA-1BD0-4048-96AB-19792FEF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9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1103D-CB87-4831-9D21-FBCBE6A4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84392-F82D-4018-A0B2-883F846A8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15E0A-418D-471B-9BAD-A5FD2AF67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34CD1-42E1-4879-ADFA-EA6C950B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237CF-905B-476F-92B0-7A49A775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4600D-266D-41C0-BA44-830EBDE0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0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9322-1912-488E-9B16-82707022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743EB-8E0B-4511-8AEF-12A9A8ED0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30F62-10B3-4DCA-9591-25F71C355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B980C5-2299-4EA0-8D5B-46EB6C382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22117B-C7E8-441E-A085-70CFCC7EC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95F5DF-498E-49D2-B425-368A5F52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88C6A2-E6AB-44CD-B446-226FC576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16D680-6281-44AA-BB5A-716DE1B9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5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8278A-A36F-4144-82B8-1CA9BFA2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83DF23-7799-4C6B-B6FC-BA3FEBC3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4FED4E-773D-451E-8E5F-49E0A689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C9708B-47FE-425F-8954-6977D1AE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9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0F3AF8-DDAC-4458-9027-FA30E8AE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B31FB7-9430-45C9-B5FC-0038B6C6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99DF0-0E1E-4A90-8D2C-E35CD0A1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9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C5B23-86FB-490A-9157-97AB8B54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E0BDC-9CDD-4CD9-922C-53A054B1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69C01-8E98-4E07-A172-1865B188D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67DE1-F6E6-4A87-94EA-E79B0901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7231B-4C24-44C9-909C-83AC8C6E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9D7FB-74A0-4FBD-88CD-C2D4161F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EBA09-D694-460E-A8EB-E042DE1C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BDD854-9D55-4424-97AE-4AA3A1365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35F70-BBF7-4EB3-A4DF-35774291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3313C-C248-4DCC-A716-1A0A473A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9A2B9-E0EC-4868-925A-571B7238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5C3FF-BBAA-4EA0-817E-09CEC010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4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710B93-E7C8-4D59-B6BC-3335A832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6AA0D6-3A5B-455A-8D86-93FFE6F5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B62CA-4BC7-406E-ACB4-3D2E4A5FE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8EF6-1551-49DF-B5FB-0B98DF40A5FD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73A73-E9F4-43F3-A8DF-E94F3FE8D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16939-042A-4449-B3D9-70185F920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1DBB-BFCD-4D8B-AB2C-16EA4BF3A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1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angzl.com/get-article-detail-14435.htm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xuqiqiang1993/article/details/68923160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baidu_34012226/article/details/80452009" TargetMode="External"/><Relationship Id="rId3" Type="http://schemas.openxmlformats.org/officeDocument/2006/relationships/hyperlink" Target="https://www.jianshu.com/p/219701879fe4" TargetMode="External"/><Relationship Id="rId7" Type="http://schemas.openxmlformats.org/officeDocument/2006/relationships/hyperlink" Target="https://www.jianshu.com/p/91a4b797553d" TargetMode="External"/><Relationship Id="rId2" Type="http://schemas.openxmlformats.org/officeDocument/2006/relationships/hyperlink" Target="https://www.jianshu.com/p/b4d745c7ff7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ianshu.com/p/df81f3dfdd18" TargetMode="External"/><Relationship Id="rId5" Type="http://schemas.openxmlformats.org/officeDocument/2006/relationships/hyperlink" Target="https://blog.csdn.net/ksjay_1943/article/details/54894589" TargetMode="External"/><Relationship Id="rId4" Type="http://schemas.openxmlformats.org/officeDocument/2006/relationships/hyperlink" Target="https://blog.csdn.net/qq_41346910/article/details/8284151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0201D-6433-43D4-B929-EB5E9F2B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源码分析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C3FFE-970B-4313-A960-0627AA6D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Handler </a:t>
            </a:r>
            <a:r>
              <a:rPr lang="zh-CN" altLang="en-US" dirty="0"/>
              <a:t>的作用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Handler</a:t>
            </a:r>
            <a:r>
              <a:rPr lang="zh-CN" altLang="en-US" dirty="0"/>
              <a:t> 主要类的介绍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Handler Java</a:t>
            </a:r>
            <a:r>
              <a:rPr lang="zh-CN" altLang="en-US" dirty="0"/>
              <a:t>层流程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Handler Native </a:t>
            </a:r>
            <a:r>
              <a:rPr lang="zh-CN" altLang="en-US" dirty="0"/>
              <a:t>层流程</a:t>
            </a:r>
          </a:p>
        </p:txBody>
      </p:sp>
    </p:spTree>
    <p:extLst>
      <p:ext uri="{BB962C8B-B14F-4D97-AF65-F5344CB8AC3E}">
        <p14:creationId xmlns:p14="http://schemas.microsoft.com/office/powerpoint/2010/main" val="161623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D08AB7-B7D4-43C2-BF87-92E9FFB9A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682846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Handler(Callback callback,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async)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FIND_POTENTIAL_LEAKS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Class&lt;?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Handler&gt; klass = getClass();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((klass.isAnonymousClass() || klass.isMemberClass() || klass.isLocalClass()) &amp;&amp;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(klass.getModifiers() &amp; Modifier.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Log.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"The following Handler class should be static or leaks might occur: 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klass.getCanonicalName());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mLooper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Looper.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myLooper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mLooper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RuntimeException(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"Can't create handler inside thread 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+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that has not called Looper.prepare()"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mQueue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mLooper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.mQueue;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mCallback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callback;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mAsynchronous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async;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0860BB-C0F2-4C49-8C78-0FDCA28E9487}"/>
              </a:ext>
            </a:extLst>
          </p:cNvPr>
          <p:cNvSpPr txBox="1"/>
          <p:nvPr/>
        </p:nvSpPr>
        <p:spPr>
          <a:xfrm>
            <a:off x="7682846" y="-1"/>
            <a:ext cx="4509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线程中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Handler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必须先调用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Looper.prepare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主线程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ActivityThread.main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方法中，系统已经为我们调用了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Looper.prepareMainLooper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Looper.myLooper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方法来获取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Looper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81B4E7-334B-4D36-8EB7-417B1283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960" y="1915610"/>
            <a:ext cx="483177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main(String[] args)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…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Looper.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prepareMainLooper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Looper.loop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…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0CA0D-7ABF-4864-A14E-6FB98F85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960" y="4385219"/>
            <a:ext cx="483177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prepareMainLooper()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prepare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(Looper.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sMainLooper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myLooper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6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10293-0809-4F63-B48A-A186D19C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>
                <a:solidFill>
                  <a:srgbClr val="92D050"/>
                </a:solidFill>
              </a:rPr>
              <a:t>ThreadLocal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0063C4-D7B4-46D5-BFFA-61091B729C9B}"/>
              </a:ext>
            </a:extLst>
          </p:cNvPr>
          <p:cNvSpPr txBox="1"/>
          <p:nvPr/>
        </p:nvSpPr>
        <p:spPr>
          <a:xfrm>
            <a:off x="0" y="1325563"/>
            <a:ext cx="12192000" cy="31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ThreadLocal</a:t>
            </a:r>
            <a:r>
              <a:rPr lang="zh-CN" altLang="en-US" dirty="0"/>
              <a:t>用于保存线程共享变量，为每个使用该变量的线程提供独立的变量副本，所以每个线程都可以独立的改变自己的副本，而不影响其他线程的副本。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ThreadLocal</a:t>
            </a:r>
            <a:r>
              <a:rPr lang="zh-CN" altLang="en-US" dirty="0"/>
              <a:t>可以在不同线程之中互不干扰的储存提取数据，访问每个线程的</a:t>
            </a:r>
            <a:r>
              <a:rPr lang="en-US" altLang="zh-CN" dirty="0"/>
              <a:t>Looper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Handle</a:t>
            </a:r>
            <a:r>
              <a:rPr lang="zh-CN" altLang="en-US" dirty="0"/>
              <a:t>通过</a:t>
            </a:r>
            <a:r>
              <a:rPr lang="en-US" altLang="zh-CN" dirty="0" err="1"/>
              <a:t>ThreadLocal</a:t>
            </a:r>
            <a:r>
              <a:rPr lang="zh-CN" altLang="en-US" dirty="0"/>
              <a:t>获取当前线程的的</a:t>
            </a:r>
            <a:r>
              <a:rPr lang="en-US" altLang="zh-CN" dirty="0"/>
              <a:t>Looper</a:t>
            </a:r>
            <a:r>
              <a:rPr lang="zh-CN" altLang="en-US" dirty="0"/>
              <a:t>。线程默认没有</a:t>
            </a:r>
            <a:r>
              <a:rPr lang="en-US" altLang="zh-CN" dirty="0"/>
              <a:t>Lopper</a:t>
            </a:r>
            <a:r>
              <a:rPr lang="zh-CN" altLang="en-US" dirty="0"/>
              <a:t>，如果使用</a:t>
            </a:r>
            <a:r>
              <a:rPr lang="en-US" altLang="zh-CN" dirty="0"/>
              <a:t>Handler</a:t>
            </a:r>
            <a:r>
              <a:rPr lang="zh-CN" altLang="en-US" dirty="0"/>
              <a:t>，必须为线程创建</a:t>
            </a:r>
            <a:r>
              <a:rPr lang="en-US" altLang="zh-CN" dirty="0"/>
              <a:t>Looper</a:t>
            </a:r>
          </a:p>
          <a:p>
            <a:endParaRPr lang="en-US" altLang="zh-CN" dirty="0"/>
          </a:p>
          <a:p>
            <a:r>
              <a:rPr lang="en-US" altLang="zh-CN" dirty="0" err="1"/>
              <a:t>ThreadLocal.get</a:t>
            </a:r>
            <a:r>
              <a:rPr lang="en-US" altLang="zh-CN" dirty="0"/>
              <a:t>()//</a:t>
            </a:r>
            <a:r>
              <a:rPr lang="zh-CN" altLang="en-US" dirty="0"/>
              <a:t>获取当前线程共享变量的值</a:t>
            </a:r>
            <a:endParaRPr lang="en-US" altLang="zh-CN" dirty="0"/>
          </a:p>
          <a:p>
            <a:r>
              <a:rPr lang="en-US" altLang="zh-CN" dirty="0" err="1"/>
              <a:t>ThreadLocal.set</a:t>
            </a:r>
            <a:r>
              <a:rPr lang="en-US" altLang="zh-CN" dirty="0"/>
              <a:t>()//</a:t>
            </a:r>
            <a:r>
              <a:rPr lang="zh-CN" altLang="en-US" dirty="0"/>
              <a:t>设置当前线程共享变量的值</a:t>
            </a:r>
            <a:endParaRPr lang="en-US" altLang="zh-CN" dirty="0"/>
          </a:p>
          <a:p>
            <a:r>
              <a:rPr lang="en-US" altLang="zh-CN" dirty="0" err="1"/>
              <a:t>ThreadLocal.remove</a:t>
            </a:r>
            <a:r>
              <a:rPr lang="en-US" altLang="zh-CN" dirty="0"/>
              <a:t>()//</a:t>
            </a:r>
            <a:r>
              <a:rPr lang="zh-CN" altLang="en-US" dirty="0"/>
              <a:t>移除当前线程共享变量的值</a:t>
            </a:r>
            <a:endParaRPr lang="en-US" altLang="zh-CN" dirty="0"/>
          </a:p>
          <a:p>
            <a:r>
              <a:rPr lang="en-US" altLang="zh-CN" dirty="0" err="1"/>
              <a:t>ThreadLocal.initiaVlaue</a:t>
            </a:r>
            <a:r>
              <a:rPr lang="en-US" altLang="zh-CN" dirty="0"/>
              <a:t>()//</a:t>
            </a:r>
            <a:r>
              <a:rPr lang="zh-CN" altLang="en-US" dirty="0"/>
              <a:t>返回该线程局部变量的初始值，没有被当前线程赋值或者当前线程调</a:t>
            </a:r>
            <a:r>
              <a:rPr lang="en-US" altLang="zh-CN" dirty="0"/>
              <a:t>remove()</a:t>
            </a:r>
            <a:r>
              <a:rPr lang="zh-CN" altLang="en-US" dirty="0"/>
              <a:t>方法后调用</a:t>
            </a:r>
            <a:r>
              <a:rPr lang="en-US" altLang="zh-CN" dirty="0"/>
              <a:t>get()</a:t>
            </a:r>
            <a:r>
              <a:rPr lang="zh-CN" altLang="en-US" dirty="0"/>
              <a:t>返回此值，是一个延迟加载方法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F8B-885A-475B-80B6-C076379B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03674"/>
            <a:ext cx="9502922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prepare(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quitAllowed)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sThreadLocal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.get() !=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RuntimeException(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"Only one Looper may be created per thread"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sThreadLocal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Looper(quitAllowed));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EBA5FB-7765-4134-B4B0-3C8C6D628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62470"/>
            <a:ext cx="877355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sThreadLocal.get() will return null unless you've called prepare().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final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ThreadLocal&lt;Looper&gt;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sThreadLocal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ThreadLocal&lt;Looper&gt;();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8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511F42-BDBE-4C6F-BEBB-8E415C03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3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Looper me =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myLooper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(me ==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RuntimeException(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 Looper; Looper.prepare() wasn't called on this thread."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MessageQueue queue = me.mQueue;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Make sure the identity of this thread is that of the local process,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// and keep track of what that identity token actually is.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Binder.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clearCallingIdentity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ident = Binder.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clearCallingIdentity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Allow overriding a threshold with a system prop. e.g.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// adb shell 'setprop log.looper.1000.main.slow 1 &amp;&amp; stop &amp;&amp; start'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thresholdOverride =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SystemProperties.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"log.looper."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Process.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myUid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+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"."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().getName()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+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".slow"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slowDeliveryDetected 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(;;)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Message msg = queue.next();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might block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(msg ==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No message indicates that the message queue is quitting.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This must be in a local variable, in case a UI event sets the logger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Printer logging = me.mLogging;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(logging !=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logging.println(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"&gt;&gt;&gt;&gt;&gt; Dispatching to 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msg.target +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msg.callback +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": 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msg.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what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traceTag = me.mTraceTag;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slowDispatchThresholdMs = me.mSlowDispatchThresholdMs;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slowDeliveryThresholdMs = me.mSlowDeliveryThresholdMs;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(thresholdOverride 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slowDispatchThresholdMs = thresholdOverride;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slowDeliveryThresholdMs = thresholdOverride;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logSlowDelivery = (slowDeliveryThresholdMs 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&amp;&amp; (msg.when 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logSlowDispatch = (slowDispatchThresholdMs 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needStartTime = logSlowDelivery || logSlowDispatch;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needEndTime = logSlowDispatch;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(traceTag !=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Trace.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isTagEnabled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(traceTag))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Trace.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traceBegin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(traceTag, msg.target.getTraceName(msg));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dispatchStart = needStartTime ? SystemClock.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uptimeMillis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dispatchEnd;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msg.target.dispatchMessage(msg);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dispatchEnd = needEndTime ? SystemClock.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uptimeMillis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(traceTag !=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Trace.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traceEnd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(traceTag);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(logSlowDelivery)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(slowDeliveryDetected)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((dispatchStart - msg.when) &lt;=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Slog.w(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"Drained"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slowDeliveryDetected 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showSlowLog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(slowDeliveryThresholdMs, msg.when, dispatchStart,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"delivery"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msg))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Once we write a slow delivery log, suppress until the queue drains.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slowDeliveryDetected 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(logSlowDispatch)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showSlowLog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(slowDispatchThresholdMs, dispatchStart, dispatchEnd,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"dispatch"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msg);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(logging !=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logging.println(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"&lt;&lt;&lt;&lt;&lt; Finished to 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msg.target +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msg.callback);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Make sure that during the course of dispatching the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// identity of the thread wasn't corrupted.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newIdent = Binder.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clearCallingIdentity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(ident != newIdent)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Log.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wtf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 identity changed from 0x"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Long.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toHexString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(ident) +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to 0x"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Long.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toHexString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(newIdent) +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while dispatching to "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msg.target.getClass().getName() +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"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msg.callback +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what="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msg.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what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msg.recycleUnchecked();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8AA8AE4-054F-4789-AFCD-9B4CCB09B26B}"/>
              </a:ext>
            </a:extLst>
          </p:cNvPr>
          <p:cNvCxnSpPr/>
          <p:nvPr/>
        </p:nvCxnSpPr>
        <p:spPr>
          <a:xfrm flipH="1">
            <a:off x="6928356" y="3492697"/>
            <a:ext cx="896644" cy="372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36CDB26-0028-43C6-AA5B-9502E8037731}"/>
              </a:ext>
            </a:extLst>
          </p:cNvPr>
          <p:cNvCxnSpPr/>
          <p:nvPr/>
        </p:nvCxnSpPr>
        <p:spPr>
          <a:xfrm flipH="1">
            <a:off x="2425084" y="3605814"/>
            <a:ext cx="896644" cy="372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9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64340E-57E1-40BD-9D56-A519D0D2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31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3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next()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果消息循环已经退出并已被处理，则返回这里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// This can happen if the application tries to restart a looper after quit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// which is not supported.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 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mPtr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(ptr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pendingIdleHandlerCount 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-1 only during first iteration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nextPollTimeoutMillis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(;;)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(nextPollTimeoutMillis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Binder.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flushPendingCommands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native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层消息机制</a:t>
            </a:r>
            <a:endParaRPr lang="en-US" altLang="zh-CN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timeOutMillis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参数为超时等待时间。如果为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，则表示无限等待，直到有事件发生为止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如果值为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，则无需等待立即返回。该方法可能会阻塞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nativePollOnce(ptr, nextPollTimeoutMillis);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Try to retrieve the next message.  Return if found.</a:t>
            </a:r>
            <a:endParaRPr kumimoji="0" lang="en-US" altLang="zh-CN" sz="9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获取系统启动到现在的时间差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now = SystemClock.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uptimeMillis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Message prevMsg 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Message msg 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mMessages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头部消息</a:t>
            </a:r>
            <a:endParaRPr lang="en-US" altLang="zh-CN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判断是否同步性，同时获取消息队列最近的异步消息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(msg !=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msg.target ==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Stalled by a barrier.  Find the next asynchronous message in the queue.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prevMsg = msg;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msg = msg.next;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(msg !=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!msg.isAsynchronous());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获取消息，判断等待时间，如果还需要等待则等待相应时间后唤醒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(msg !=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(now &lt; msg.when) {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判断当前消息时间，是否比当前时间大，计算时间差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Next message is not ready.  Set a timeout to wake up when it is ready.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nextPollTimeoutMillis = 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Math.min(msg.when - now, Integer.</a:t>
            </a:r>
            <a:r>
              <a:rPr kumimoji="0" lang="zh-CN" altLang="zh-CN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MAX_VALUE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不需要等待时间或者等待时间已经到了，那么直接返回该消息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Got a message.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mBlocked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(prevMsg !=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prevMsg.next = msg.next;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}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mMessages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msg.next;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msg.next 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Log.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"Returning message: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msg);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msg.markInUse();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msg;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没有更多的消息了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No more messages.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nextPollTimeoutMillis 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判断是否已经退出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Process the quit message now that all pending messages have been handled.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mQuitting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dispose();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If first time idle, then get the number of idlers to run.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// Idle handles only run if the queue is empty or if the first message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// in the queue (possibly a barrier) is due to be handled in the future.</a:t>
            </a:r>
            <a:endParaRPr kumimoji="0" lang="en-US" altLang="zh-CN" sz="9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获取空闲时处理任务的</a:t>
            </a:r>
            <a:r>
              <a:rPr lang="en-US" altLang="zh-CN" sz="9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handler </a:t>
            </a:r>
            <a:r>
              <a:rPr lang="zh-CN" altLang="en-US" sz="9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用于发现线程何时阻塞等待更多消息的回调接口。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(pendingIdleHandlerCount 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mMessages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|| now &lt;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mMessages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.when))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pendingIdleHandlerCount 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mIdleHandlers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.size();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如果空闲时处理任务的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个数为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，继续让线程阻塞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(pendingIdleHandlerCount &lt;=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No idle handlers to run.  Loop and wait some more.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mBlocked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判断当前空闲时处理任务的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是否是为空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mPendingIdleHandlers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mPendingIdleHandlers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IdleHandler[Math.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(pendingIdleHandlerCount,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mPendingIdleHandlers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mIdleHandlers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.toArray(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mPendingIdleHandlers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Run the idle handlers.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// We only ever reach this code block during the first iteration.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&lt; pendingIdleHandlerCount; i++)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IdleHandler idler 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mPendingIdleHandlers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mPendingIdleHandlers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[i] 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release the reference to the handler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keep 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keep = idler.queueIdle();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(Throwable t)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Log.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wtf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"IdleHandler threw exception"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如果不保存空闲任务，执行完成后直接删除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(!keep)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mIdleHandlers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.remove(idler);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重置空闲的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个数，因为不需要重复执行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Reset the idle handler count to 0 so we do not run them again.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pendingIdleHandlerCount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当执行完空闲的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的时候，新的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native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消息可能会进入，所以唤醒</a:t>
            </a:r>
            <a:r>
              <a:rPr lang="en-US" altLang="zh-CN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Native</a:t>
            </a: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消息机制层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While calling an idle handler, a new message could have been delivered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// so go back and look again for a pending message without waiting.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nextPollTimeoutMillis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98C2EFF-53CE-4A49-A5CC-F70F4E95C114}"/>
              </a:ext>
            </a:extLst>
          </p:cNvPr>
          <p:cNvCxnSpPr>
            <a:cxnSpLocks/>
          </p:cNvCxnSpPr>
          <p:nvPr/>
        </p:nvCxnSpPr>
        <p:spPr>
          <a:xfrm flipH="1">
            <a:off x="3151762" y="2519463"/>
            <a:ext cx="924127" cy="53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2787B2-1770-4637-BC51-12D8B91E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1325"/>
            <a:ext cx="562846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dispatchMessage(Message msg)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(msg.callback !=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handleCallback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(msg);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mCallback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mCallback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.handleMessage(msg))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handleMessage(msg);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2B189-C300-4E79-8E29-0AA213037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25230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interface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Callback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@param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msg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{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@link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android.os.Message Message} object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@return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if no further handling is desired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*/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handleMessage(Message msg);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53374A7-9712-4AD7-8C1E-932B29FD141D}"/>
              </a:ext>
            </a:extLst>
          </p:cNvPr>
          <p:cNvCxnSpPr>
            <a:cxnSpLocks/>
          </p:cNvCxnSpPr>
          <p:nvPr/>
        </p:nvCxnSpPr>
        <p:spPr>
          <a:xfrm flipH="1">
            <a:off x="3462294" y="4722921"/>
            <a:ext cx="11629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0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3C63CE-75B9-46D1-96A2-9802A3436735}"/>
              </a:ext>
            </a:extLst>
          </p:cNvPr>
          <p:cNvSpPr txBox="1"/>
          <p:nvPr/>
        </p:nvSpPr>
        <p:spPr>
          <a:xfrm>
            <a:off x="220149" y="213914"/>
            <a:ext cx="11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Native</a:t>
            </a:r>
            <a:r>
              <a:rPr lang="zh-CN" altLang="en-US" dirty="0"/>
              <a:t>层</a:t>
            </a: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084790-49EC-413F-B89A-2057B5C84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49" y="1315244"/>
            <a:ext cx="1108027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native static long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nativeInit();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native static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nativeDestroy(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ptr);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清理回收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native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nativePollOnce(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timeoutMillis);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MessageQueue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没有消息时休眠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native static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nativeWake(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ptr);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唤醒功能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native static 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nativeIsPolling(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ptr);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是否轮询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native static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nativeSetFileDescriptorEvents(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fd,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events);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DE028-E207-4BA3-8FE1-8EE2A45D520F}"/>
              </a:ext>
            </a:extLst>
          </p:cNvPr>
          <p:cNvSpPr txBox="1"/>
          <p:nvPr/>
        </p:nvSpPr>
        <p:spPr>
          <a:xfrm>
            <a:off x="220149" y="764579"/>
            <a:ext cx="32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MessageQueue</a:t>
            </a:r>
            <a:r>
              <a:rPr lang="zh-CN" altLang="en-US" dirty="0"/>
              <a:t>中的</a:t>
            </a:r>
            <a:r>
              <a:rPr lang="en-US" altLang="zh-CN" dirty="0"/>
              <a:t>native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9A66CB-ED02-4126-A473-EEE898C8D27D}"/>
              </a:ext>
            </a:extLst>
          </p:cNvPr>
          <p:cNvSpPr txBox="1"/>
          <p:nvPr/>
        </p:nvSpPr>
        <p:spPr>
          <a:xfrm>
            <a:off x="220149" y="4447899"/>
            <a:ext cx="11638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Handler</a:t>
            </a:r>
            <a:r>
              <a:rPr lang="zh-CN" altLang="en-US" dirty="0"/>
              <a:t>只有</a:t>
            </a:r>
            <a:r>
              <a:rPr lang="en-US" altLang="zh-CN" dirty="0" err="1"/>
              <a:t>MessageQueue</a:t>
            </a:r>
            <a:r>
              <a:rPr lang="zh-CN" altLang="en-US" dirty="0"/>
              <a:t>中调用</a:t>
            </a:r>
            <a:r>
              <a:rPr lang="en-US" altLang="zh-CN" dirty="0"/>
              <a:t>native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 err="1"/>
              <a:t>MessageQueue</a:t>
            </a:r>
            <a:r>
              <a:rPr lang="zh-CN" altLang="en-US" dirty="0"/>
              <a:t>通过</a:t>
            </a:r>
            <a:r>
              <a:rPr lang="en-US" altLang="zh-CN" dirty="0" err="1"/>
              <a:t>mPtr</a:t>
            </a:r>
            <a:r>
              <a:rPr lang="zh-CN" altLang="en-US" dirty="0"/>
              <a:t>变量保存</a:t>
            </a:r>
            <a:r>
              <a:rPr lang="en-US" altLang="zh-CN" dirty="0" err="1"/>
              <a:t>NativeMessageQueue</a:t>
            </a:r>
            <a:r>
              <a:rPr lang="zh-CN" altLang="en-US" dirty="0"/>
              <a:t>对象，从而使得</a:t>
            </a:r>
            <a:r>
              <a:rPr lang="en-US" altLang="zh-CN" dirty="0" err="1"/>
              <a:t>MessageQueue</a:t>
            </a:r>
            <a:r>
              <a:rPr lang="zh-CN" altLang="en-US" dirty="0"/>
              <a:t>成为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Native</a:t>
            </a:r>
            <a:r>
              <a:rPr lang="zh-CN" altLang="en-US" dirty="0"/>
              <a:t>层的枢纽，既能处理上层消息，也能处理</a:t>
            </a:r>
            <a:r>
              <a:rPr lang="en-US" altLang="zh-CN" dirty="0"/>
              <a:t>native</a:t>
            </a:r>
            <a:r>
              <a:rPr lang="zh-CN" altLang="en-US" dirty="0"/>
              <a:t>层消息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35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468EBBF2-E944-4D60-8D8A-5B17685E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65" y="0"/>
            <a:ext cx="423705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MessageQueue(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quitAllowed)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mQuitAllowed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quitAllowed;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mPtr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nativeInit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1" name="图示 20">
            <a:extLst>
              <a:ext uri="{FF2B5EF4-FFF2-40B4-BE49-F238E27FC236}">
                <a16:creationId xmlns:a16="http://schemas.microsoft.com/office/drawing/2014/main" id="{15E65CA6-E115-4AD6-9103-58AC39171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741325"/>
              </p:ext>
            </p:extLst>
          </p:nvPr>
        </p:nvGraphicFramePr>
        <p:xfrm>
          <a:off x="0" y="0"/>
          <a:ext cx="323066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4EFE3B3D-035E-4F1E-949A-8D75129FF357}"/>
              </a:ext>
            </a:extLst>
          </p:cNvPr>
          <p:cNvSpPr/>
          <p:nvPr/>
        </p:nvSpPr>
        <p:spPr>
          <a:xfrm>
            <a:off x="3048000" y="1118282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jlong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android_os_MessageQueue_nativeInit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JNIEnv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env,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jclass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clazz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(!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jniThrowRuntimeException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(env, 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"Unable to allocate native queue"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incStrong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(env);//</a:t>
            </a:r>
            <a:r>
              <a:rPr lang="zh-CN" altLang="en-US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增加引用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reinterpret_cast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jlong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en-US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返回指针地址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6E3513-259E-46E9-BEEC-2CF46795E5CE}"/>
              </a:ext>
            </a:extLst>
          </p:cNvPr>
          <p:cNvSpPr/>
          <p:nvPr/>
        </p:nvSpPr>
        <p:spPr>
          <a:xfrm>
            <a:off x="8464091" y="748950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android_os_MessageQueue.cpp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2731EC-EB5B-47B9-98F7-CA0460230CFF}"/>
              </a:ext>
            </a:extLst>
          </p:cNvPr>
          <p:cNvSpPr/>
          <p:nvPr/>
        </p:nvSpPr>
        <p:spPr>
          <a:xfrm>
            <a:off x="3048000" y="4257603"/>
            <a:ext cx="8753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mPollEnv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mPollObj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mExceptionObj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mLooper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Looper::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getForThread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mLooper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==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mLooper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Looper::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setForThreLooperad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mLooper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9EA4BA1-106C-409C-AFA2-9B3AA419C884}"/>
              </a:ext>
            </a:extLst>
          </p:cNvPr>
          <p:cNvCxnSpPr>
            <a:cxnSpLocks/>
          </p:cNvCxnSpPr>
          <p:nvPr/>
        </p:nvCxnSpPr>
        <p:spPr>
          <a:xfrm flipH="1">
            <a:off x="9473198" y="4902142"/>
            <a:ext cx="9997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3A9F06-A778-425F-BE32-0C6074401933}"/>
              </a:ext>
            </a:extLst>
          </p:cNvPr>
          <p:cNvCxnSpPr>
            <a:cxnSpLocks/>
          </p:cNvCxnSpPr>
          <p:nvPr/>
        </p:nvCxnSpPr>
        <p:spPr>
          <a:xfrm flipH="1">
            <a:off x="10905221" y="5711491"/>
            <a:ext cx="8966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2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2B615F4-E8D8-467F-8D46-9ACA7AFB776B}"/>
              </a:ext>
            </a:extLst>
          </p:cNvPr>
          <p:cNvSpPr/>
          <p:nvPr/>
        </p:nvSpPr>
        <p:spPr>
          <a:xfrm>
            <a:off x="0" y="0"/>
            <a:ext cx="701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Looper::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setForThread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sp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&lt;Looper&gt;&amp; looper)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sp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&lt;Looper&gt; old =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getForThread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 </a:t>
            </a:r>
            <a:r>
              <a:rPr lang="en-US" altLang="zh-CN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also has side-effect of initializing TLS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(looper !=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looper-&gt;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incStrong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*)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threadDestructor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pthread_setspecific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gTLSKey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looper.get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(old !=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old-&gt;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decStrong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*)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threadDestructor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529339-D6ED-4691-AA1A-F26E67414CA5}"/>
              </a:ext>
            </a:extLst>
          </p:cNvPr>
          <p:cNvSpPr/>
          <p:nvPr/>
        </p:nvSpPr>
        <p:spPr>
          <a:xfrm>
            <a:off x="0" y="3139321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就类似于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的强引用，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native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层还有一个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类似于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的弱引用，因为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封装了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的对象回收机制，具体的可阅读深入理解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相关源码。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TLS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，即线程本地存储（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Thread Local Storage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），可以对比理解为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在单线程模式下，所有整个程序生命周期的变量都是只有一份，那是因为只是一个执行单元；而在多线程模式下，有些变量需要支持每个线程独享一份的功能。这种每个线程独享的变量放到每个线程专有的存储区域，所以称为线程本地存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Thread Local Storage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）或者线程私有数据（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Thread Specific Data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那么到这里初始化就完成了，即创建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NativeMessageQueue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，创建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Looper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并保存到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TLS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Looper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里面创建了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epoll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，注册了事件，之后我们就能收到回调，这里可以对比理解为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setOnclickListener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。最后返回生成的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NativeMessageQueue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jlong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层，注意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reinterpret_cast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的强转，通常将一个类型指针转换为另一个类型指针。</a:t>
            </a:r>
          </a:p>
        </p:txBody>
      </p:sp>
    </p:spTree>
    <p:extLst>
      <p:ext uri="{BB962C8B-B14F-4D97-AF65-F5344CB8AC3E}">
        <p14:creationId xmlns:p14="http://schemas.microsoft.com/office/powerpoint/2010/main" val="177854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C0FD2B-7134-4141-89A7-BF7FF8F25C1F}"/>
              </a:ext>
            </a:extLst>
          </p:cNvPr>
          <p:cNvSpPr/>
          <p:nvPr/>
        </p:nvSpPr>
        <p:spPr>
          <a:xfrm>
            <a:off x="0" y="0"/>
            <a:ext cx="10210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Looper::Looper(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allowNonCallbacks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mAllowNonCallbacks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allowNonCallbacks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mSendingMessage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mPolling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mEpollFd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-1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mEpollRebuildRequired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mNextRequestSeq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mResponseIndex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mNextMessageUptime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(LLONG_MAX)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mWakeEventFd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EFD_NONBLOCK | EFD_CLOEXEC);</a:t>
            </a:r>
            <a:r>
              <a:rPr lang="en-US" altLang="zh-CN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//-&gt;1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LOG_ALWAYS_FATAL_IF(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mWakeEventFd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"Could not make wake event </a:t>
            </a:r>
            <a:r>
              <a:rPr lang="en-US" altLang="zh-CN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%s"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strerror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errno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AutoMutex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_l(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mLock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r>
              <a:rPr lang="en-US" altLang="zh-CN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//-&gt;2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rebuildEpollLocked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r>
              <a:rPr lang="en-US" altLang="zh-CN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//-&gt;3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E88B4C-FFCC-4B0D-A089-989D4C9F11F9}"/>
              </a:ext>
            </a:extLst>
          </p:cNvPr>
          <p:cNvSpPr/>
          <p:nvPr/>
        </p:nvSpPr>
        <p:spPr>
          <a:xfrm>
            <a:off x="0" y="3139321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eventfd</a:t>
            </a:r>
            <a:r>
              <a:rPr lang="en-US" altLang="zh-CN" dirty="0"/>
              <a:t>()</a:t>
            </a:r>
            <a:r>
              <a:rPr lang="zh-CN" altLang="en-US" dirty="0"/>
              <a:t>：使用这个函数来创建一个事件对象，该函数返回一个文件描述符来代表这个事件对象，之后我们就用这个来调用对象；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AutoMutex</a:t>
            </a:r>
            <a:r>
              <a:rPr lang="en-US" altLang="zh-CN" dirty="0"/>
              <a:t> _l()</a:t>
            </a:r>
            <a:r>
              <a:rPr lang="zh-CN" altLang="en-US" dirty="0"/>
              <a:t>，给</a:t>
            </a:r>
            <a:r>
              <a:rPr lang="en-US" altLang="zh-CN" dirty="0" err="1"/>
              <a:t>mLock</a:t>
            </a:r>
            <a:r>
              <a:rPr lang="zh-CN" altLang="en-US" dirty="0"/>
              <a:t>对象加锁；执行完后自动释放锁，它的原理是利用了</a:t>
            </a:r>
            <a:r>
              <a:rPr lang="en-US" altLang="zh-CN" dirty="0" err="1"/>
              <a:t>c++</a:t>
            </a:r>
            <a:r>
              <a:rPr lang="zh-CN" altLang="en-US" dirty="0"/>
              <a:t>的构造和析构函数完成自动加锁和放锁；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 err="1"/>
              <a:t>rebuildEpollLocked</a:t>
            </a:r>
            <a:r>
              <a:rPr lang="en-US" altLang="zh-CN" dirty="0"/>
              <a:t>()</a:t>
            </a:r>
            <a:r>
              <a:rPr lang="zh-CN" altLang="en-US" dirty="0"/>
              <a:t>，重建</a:t>
            </a:r>
            <a:r>
              <a:rPr lang="en-US" altLang="zh-CN" dirty="0" err="1"/>
              <a:t>epoll</a:t>
            </a:r>
            <a:r>
              <a:rPr lang="zh-CN" altLang="en-US" dirty="0"/>
              <a:t>事件；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FE218A-7252-4696-9F7E-D8CF8D1EA405}"/>
              </a:ext>
            </a:extLst>
          </p:cNvPr>
          <p:cNvSpPr/>
          <p:nvPr/>
        </p:nvSpPr>
        <p:spPr>
          <a:xfrm>
            <a:off x="0" y="5934670"/>
            <a:ext cx="11647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Natvie</a:t>
            </a:r>
            <a:r>
              <a:rPr lang="zh-CN" altLang="en-US" dirty="0"/>
              <a:t>层代码在</a:t>
            </a:r>
            <a:r>
              <a:rPr lang="en-US" altLang="zh-CN" dirty="0"/>
              <a:t>Native</a:t>
            </a:r>
            <a:r>
              <a:rPr lang="zh-CN" altLang="en-US" dirty="0"/>
              <a:t>初始化一个</a:t>
            </a:r>
            <a:r>
              <a:rPr lang="en-US" altLang="zh-CN" dirty="0" err="1"/>
              <a:t>NativeMessageQueue</a:t>
            </a:r>
            <a:r>
              <a:rPr lang="zh-CN" altLang="en-US" dirty="0"/>
              <a:t>和</a:t>
            </a:r>
            <a:r>
              <a:rPr lang="en-US" altLang="zh-CN" dirty="0"/>
              <a:t>Looper</a:t>
            </a:r>
            <a:r>
              <a:rPr lang="zh-CN" altLang="en-US" dirty="0"/>
              <a:t>，在</a:t>
            </a:r>
            <a:r>
              <a:rPr lang="en-US" altLang="zh-CN" dirty="0"/>
              <a:t>Looper</a:t>
            </a:r>
            <a:r>
              <a:rPr lang="zh-CN" altLang="en-US" dirty="0"/>
              <a:t>中会开启一个匿名管道，由</a:t>
            </a:r>
            <a:r>
              <a:rPr lang="en-US" altLang="zh-CN" dirty="0" err="1"/>
              <a:t>epoll</a:t>
            </a:r>
            <a:r>
              <a:rPr lang="zh-CN" altLang="en-US" dirty="0"/>
              <a:t>来监听</a:t>
            </a:r>
            <a:r>
              <a:rPr lang="en-US" altLang="zh-CN" dirty="0"/>
              <a:t>I/O</a:t>
            </a:r>
            <a:r>
              <a:rPr lang="zh-CN" altLang="en-US" dirty="0"/>
              <a:t>事件的变化，当管道中有数据的时候，通过</a:t>
            </a:r>
            <a:r>
              <a:rPr lang="en-US" altLang="zh-CN" dirty="0" err="1"/>
              <a:t>epoll</a:t>
            </a:r>
            <a:r>
              <a:rPr lang="zh-CN" altLang="en-US" dirty="0"/>
              <a:t>通知系统读取数据。最后返回一个</a:t>
            </a:r>
            <a:r>
              <a:rPr lang="en-US" altLang="zh-CN" dirty="0" err="1"/>
              <a:t>NativeMessageQueue</a:t>
            </a:r>
            <a:r>
              <a:rPr lang="zh-CN" altLang="en-US" dirty="0"/>
              <a:t>的指针交由</a:t>
            </a:r>
            <a:r>
              <a:rPr lang="en-US" altLang="zh-CN" dirty="0"/>
              <a:t>Java</a:t>
            </a:r>
            <a:r>
              <a:rPr lang="zh-CN" altLang="en-US" dirty="0"/>
              <a:t>层的</a:t>
            </a:r>
            <a:r>
              <a:rPr lang="en-US" altLang="zh-CN" dirty="0" err="1"/>
              <a:t>MessageQueue</a:t>
            </a:r>
            <a:r>
              <a:rPr lang="zh-CN" altLang="en-US" dirty="0"/>
              <a:t>方便下次寻址访问。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DC99ABE-6202-417F-9555-E6C352D86119}"/>
              </a:ext>
            </a:extLst>
          </p:cNvPr>
          <p:cNvCxnSpPr/>
          <p:nvPr/>
        </p:nvCxnSpPr>
        <p:spPr>
          <a:xfrm flipH="1">
            <a:off x="4145873" y="2645546"/>
            <a:ext cx="13582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9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E82934-99A6-4F50-9625-9F1F15EAF1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sz="1600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Looper::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rebuildEpollLocked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{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Close old </a:t>
            </a:r>
            <a:r>
              <a:rPr lang="en-US" altLang="zh-CN" sz="1600" kern="0" dirty="0" err="1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</a:t>
            </a:r>
            <a:r>
              <a:rPr lang="en-US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instance if we have one.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mEpollFd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&gt;= </a:t>
            </a:r>
            <a:r>
              <a:rPr lang="en-US" altLang="zh-CN" sz="1600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#if DEBUG_CALLBACKS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ALOGD(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"%p ~ </a:t>
            </a:r>
            <a:r>
              <a:rPr lang="en-US" altLang="zh-CN" sz="1600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rebuildEpollLocked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- rebuilding </a:t>
            </a:r>
            <a:r>
              <a:rPr lang="en-US" altLang="zh-CN" sz="1600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set"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#endif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关闭旧的</a:t>
            </a:r>
            <a:r>
              <a:rPr lang="en-US" altLang="zh-CN" sz="1600" kern="0" dirty="0" err="1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close(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mEpollFd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Allocate the new </a:t>
            </a:r>
            <a:r>
              <a:rPr lang="en-US" altLang="zh-CN" sz="1600" kern="0" dirty="0" err="1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</a:t>
            </a:r>
            <a:r>
              <a:rPr lang="en-US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instance and register the wake pipe.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创建新的</a:t>
            </a:r>
            <a:r>
              <a:rPr lang="en-US" altLang="zh-CN" sz="1600" kern="0" dirty="0" err="1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</a:t>
            </a:r>
            <a:r>
              <a:rPr lang="zh-CN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并注册管道，参数表示监听的文件描述符数目，它向内核申请了一段内存空间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mEpollFd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epoll_create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(EPOLL_SIZE_HINT);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LOG_ALWAYS_FATAL_IF(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mEpollFd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"Could not create </a:t>
            </a:r>
            <a:r>
              <a:rPr lang="en-US" altLang="zh-CN" sz="1600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instance: %s"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strerror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errno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E6C07B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epoll_event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E6C07B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eventItem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 err="1">
                <a:solidFill>
                  <a:srgbClr val="E6C07B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memset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eventItem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kern="0" dirty="0" err="1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sizeof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epoll_event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 </a:t>
            </a:r>
            <a:r>
              <a:rPr lang="en-US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zero out unused members of data field union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eventItem.events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EPOLLIN;//</a:t>
            </a:r>
            <a:r>
              <a:rPr lang="zh-CN" altLang="en-US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监听管道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READ()</a:t>
            </a:r>
            <a:r>
              <a:rPr lang="zh-CN" altLang="en-US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操作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eventItem.data.fd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mWakeEventFd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把之前创建的</a:t>
            </a:r>
            <a:r>
              <a:rPr lang="en-US" altLang="zh-CN" sz="1600" kern="0" dirty="0" err="1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mWakeEventFd</a:t>
            </a:r>
            <a:r>
              <a:rPr lang="zh-CN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赋给</a:t>
            </a:r>
            <a:r>
              <a:rPr lang="en-US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item //</a:t>
            </a:r>
            <a:r>
              <a:rPr lang="zh-CN" altLang="en-US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记录管道读端的</a:t>
            </a:r>
            <a:r>
              <a:rPr lang="en-US" altLang="zh-CN" sz="1600" kern="0" dirty="0" err="1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把之前生成的</a:t>
            </a:r>
            <a:r>
              <a:rPr lang="en-US" altLang="zh-CN" sz="1600" kern="0" dirty="0" err="1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mWakeEventFd</a:t>
            </a:r>
            <a:r>
              <a:rPr lang="zh-CN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加入到</a:t>
            </a:r>
            <a:r>
              <a:rPr lang="en-US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</a:t>
            </a:r>
            <a:r>
              <a:rPr lang="zh-CN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 kern="0" dirty="0" err="1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eventItem</a:t>
            </a:r>
            <a:r>
              <a:rPr lang="zh-CN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也加入</a:t>
            </a:r>
            <a:r>
              <a:rPr lang="en-US" altLang="zh-CN" sz="1600" kern="0" dirty="0" err="1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</a:t>
            </a:r>
            <a:r>
              <a:rPr lang="zh-CN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，这样就能控制我们的</a:t>
            </a:r>
            <a:r>
              <a:rPr lang="en-US" altLang="zh-CN" sz="1600" kern="0" dirty="0" err="1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mWakeEventFd</a:t>
            </a:r>
            <a:r>
              <a:rPr lang="zh-CN" altLang="zh-CN" sz="1600" kern="0" dirty="0">
                <a:solidFill>
                  <a:srgbClr val="92929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所表示的对象了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result =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epoll_ctl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mEpollFd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EPOLL_CTL_ADD,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mWakeEventFd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&amp;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eventItem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LOG_ALWAYS_FATAL_IF(result != </a:t>
            </a:r>
            <a:r>
              <a:rPr lang="en-US" altLang="zh-CN" sz="1600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"Could not add wake event </a:t>
            </a:r>
            <a:r>
              <a:rPr lang="en-US" altLang="zh-CN" sz="1600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instance: %s"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strerror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errno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600" kern="0" dirty="0" err="1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size_t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600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mRequests.size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++) {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Request&amp; request =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mRequests.valueAt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E6C07B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epoll_event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E6C07B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eventItem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request.initEventItem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eventItem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epollResult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epoll_ctl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mEpollFd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EPOLL_CTL_ADD,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request.fd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&amp;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eventItem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epollResult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ALOGE(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"Error adding </a:t>
            </a:r>
            <a:r>
              <a:rPr lang="en-US" altLang="zh-CN" sz="1600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events for </a:t>
            </a:r>
            <a:r>
              <a:rPr lang="en-US" altLang="zh-CN" sz="1600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%d while rebuilding </a:t>
            </a:r>
            <a:r>
              <a:rPr lang="en-US" altLang="zh-CN" sz="1600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epoll</a:t>
            </a:r>
            <a:r>
              <a:rPr lang="en-US" altLang="zh-CN" sz="1600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set: %s"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request.fd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strerror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600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errno</a:t>
            </a:r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054D6A-7456-4735-91C8-5F0D01C7AA8A}"/>
              </a:ext>
            </a:extLst>
          </p:cNvPr>
          <p:cNvSpPr/>
          <p:nvPr/>
        </p:nvSpPr>
        <p:spPr>
          <a:xfrm>
            <a:off x="6750996" y="4549676"/>
            <a:ext cx="54410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int </a:t>
            </a:r>
            <a:r>
              <a:rPr lang="en-US" altLang="zh-CN" sz="1600" dirty="0" err="1"/>
              <a:t>epoll_ctl</a:t>
            </a:r>
            <a:r>
              <a:rPr lang="en-US" altLang="zh-CN" sz="1600" dirty="0"/>
              <a:t>(int </a:t>
            </a:r>
            <a:r>
              <a:rPr lang="en-US" altLang="zh-CN" sz="1600" dirty="0" err="1"/>
              <a:t>epfd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intop</a:t>
            </a:r>
            <a:r>
              <a:rPr lang="en-US" altLang="zh-CN" sz="1600" dirty="0"/>
              <a:t>, int </a:t>
            </a:r>
            <a:r>
              <a:rPr lang="en-US" altLang="zh-CN" sz="1600" dirty="0" err="1"/>
              <a:t>fd</a:t>
            </a:r>
            <a:r>
              <a:rPr lang="en-US" altLang="zh-CN" sz="1600" dirty="0"/>
              <a:t>, struct </a:t>
            </a:r>
            <a:r>
              <a:rPr lang="en-US" altLang="zh-CN" sz="1600" dirty="0" err="1"/>
              <a:t>epoll_event</a:t>
            </a:r>
            <a:r>
              <a:rPr lang="en-US" altLang="zh-CN" sz="1600" dirty="0"/>
              <a:t>* event);</a:t>
            </a:r>
          </a:p>
          <a:p>
            <a:r>
              <a:rPr lang="zh-CN" altLang="en-US" sz="1600" dirty="0"/>
              <a:t>是</a:t>
            </a:r>
            <a:r>
              <a:rPr lang="en-US" altLang="zh-CN" sz="1600" dirty="0" err="1"/>
              <a:t>epoll</a:t>
            </a:r>
            <a:r>
              <a:rPr lang="zh-CN" altLang="en-US" sz="1600" dirty="0"/>
              <a:t>的事件注册函数：</a:t>
            </a:r>
          </a:p>
          <a:p>
            <a:r>
              <a:rPr lang="zh-CN" altLang="en-US" sz="1600" dirty="0"/>
              <a:t>第一个参数是</a:t>
            </a:r>
            <a:r>
              <a:rPr lang="en-US" altLang="zh-CN" sz="1600" dirty="0" err="1"/>
              <a:t>epoll_create</a:t>
            </a:r>
            <a:r>
              <a:rPr lang="en-US" altLang="zh-CN" sz="1600" dirty="0"/>
              <a:t>()</a:t>
            </a:r>
            <a:r>
              <a:rPr lang="zh-CN" altLang="en-US" sz="1600" dirty="0"/>
              <a:t>的返回值，</a:t>
            </a:r>
          </a:p>
          <a:p>
            <a:r>
              <a:rPr lang="zh-CN" altLang="en-US" sz="1600" dirty="0"/>
              <a:t>第二个参数表示动作，用三个宏来表示：</a:t>
            </a:r>
          </a:p>
          <a:p>
            <a:r>
              <a:rPr lang="en-US" altLang="zh-CN" sz="1600" dirty="0"/>
              <a:t>EPOLL_CTL_ADD</a:t>
            </a:r>
            <a:r>
              <a:rPr lang="zh-CN" altLang="en-US" sz="1600" dirty="0"/>
              <a:t>：注册新的</a:t>
            </a:r>
            <a:r>
              <a:rPr lang="en-US" altLang="zh-CN" sz="1600" dirty="0" err="1"/>
              <a:t>fd</a:t>
            </a:r>
            <a:r>
              <a:rPr lang="zh-CN" altLang="en-US" sz="1600" dirty="0"/>
              <a:t>到</a:t>
            </a:r>
            <a:r>
              <a:rPr lang="en-US" altLang="zh-CN" sz="1600" dirty="0" err="1"/>
              <a:t>epfd</a:t>
            </a:r>
            <a:r>
              <a:rPr lang="zh-CN" altLang="en-US" sz="1600" dirty="0"/>
              <a:t>中；</a:t>
            </a:r>
          </a:p>
          <a:p>
            <a:r>
              <a:rPr lang="en-US" altLang="zh-CN" sz="1600" dirty="0"/>
              <a:t>EPOLL_CTL_MOD</a:t>
            </a:r>
            <a:r>
              <a:rPr lang="zh-CN" altLang="en-US" sz="1600" dirty="0"/>
              <a:t>：修改已经注册的</a:t>
            </a:r>
            <a:r>
              <a:rPr lang="en-US" altLang="zh-CN" sz="1600" dirty="0" err="1"/>
              <a:t>fd</a:t>
            </a:r>
            <a:r>
              <a:rPr lang="zh-CN" altLang="en-US" sz="1600" dirty="0"/>
              <a:t>的监听事件；</a:t>
            </a:r>
          </a:p>
          <a:p>
            <a:r>
              <a:rPr lang="en-US" altLang="zh-CN" sz="1600" dirty="0"/>
              <a:t>EPOLL_CTL_DEL</a:t>
            </a:r>
            <a:r>
              <a:rPr lang="zh-CN" altLang="en-US" sz="1600" dirty="0"/>
              <a:t>：从</a:t>
            </a:r>
            <a:r>
              <a:rPr lang="en-US" altLang="zh-CN" sz="1600" dirty="0" err="1"/>
              <a:t>epfd</a:t>
            </a:r>
            <a:r>
              <a:rPr lang="zh-CN" altLang="en-US" sz="1600" dirty="0"/>
              <a:t>中删除一个</a:t>
            </a:r>
            <a:r>
              <a:rPr lang="en-US" altLang="zh-CN" sz="1600" dirty="0" err="1"/>
              <a:t>fd</a:t>
            </a:r>
            <a:r>
              <a:rPr lang="zh-CN" altLang="en-US" sz="1600" dirty="0"/>
              <a:t>；</a:t>
            </a:r>
          </a:p>
          <a:p>
            <a:r>
              <a:rPr lang="zh-CN" altLang="en-US" sz="1600" dirty="0"/>
              <a:t>第三个参数是需要监听的</a:t>
            </a:r>
            <a:r>
              <a:rPr lang="en-US" altLang="zh-CN" sz="1600" dirty="0" err="1"/>
              <a:t>fd</a:t>
            </a:r>
            <a:r>
              <a:rPr lang="zh-CN" altLang="en-US" sz="1600" dirty="0"/>
              <a:t>，</a:t>
            </a:r>
          </a:p>
          <a:p>
            <a:r>
              <a:rPr lang="zh-CN" altLang="en-US" sz="1600" dirty="0"/>
              <a:t>第四个参数是告诉内核需要监听什么事件</a:t>
            </a:r>
          </a:p>
        </p:txBody>
      </p:sp>
    </p:spTree>
    <p:extLst>
      <p:ext uri="{BB962C8B-B14F-4D97-AF65-F5344CB8AC3E}">
        <p14:creationId xmlns:p14="http://schemas.microsoft.com/office/powerpoint/2010/main" val="292240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CB208D-6D47-4369-949B-8C7425B191FE}"/>
              </a:ext>
            </a:extLst>
          </p:cNvPr>
          <p:cNvSpPr/>
          <p:nvPr/>
        </p:nvSpPr>
        <p:spPr>
          <a:xfrm>
            <a:off x="0" y="147732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Handler</a:t>
            </a:r>
            <a:r>
              <a:rPr lang="zh-CN" altLang="en-US" dirty="0"/>
              <a:t>作用</a:t>
            </a:r>
            <a:endParaRPr lang="en-US" altLang="zh-CN" dirty="0"/>
          </a:p>
          <a:p>
            <a:r>
              <a:rPr lang="zh-CN" altLang="en-US" dirty="0"/>
              <a:t>在多线程的应用场景中，将工作线程中需更新</a:t>
            </a:r>
            <a:r>
              <a:rPr lang="en-US" altLang="zh-CN" dirty="0"/>
              <a:t>UI</a:t>
            </a:r>
            <a:r>
              <a:rPr lang="zh-CN" altLang="en-US" dirty="0"/>
              <a:t>的操作信息 传递到 </a:t>
            </a:r>
            <a:r>
              <a:rPr lang="en-US" altLang="zh-CN" dirty="0"/>
              <a:t>UI</a:t>
            </a:r>
            <a:r>
              <a:rPr lang="zh-CN" altLang="en-US" dirty="0"/>
              <a:t>主线程，从而实现 工作线程对</a:t>
            </a:r>
            <a:r>
              <a:rPr lang="en-US" altLang="zh-CN" dirty="0"/>
              <a:t>UI</a:t>
            </a:r>
            <a:r>
              <a:rPr lang="zh-CN" altLang="en-US" dirty="0"/>
              <a:t>的更新处理，最终实现异步消息的处理</a:t>
            </a:r>
            <a:endParaRPr lang="en-US" altLang="zh-CN" dirty="0"/>
          </a:p>
          <a:p>
            <a:r>
              <a:rPr lang="zh-CN" altLang="en-US" dirty="0"/>
              <a:t>为什么使用</a:t>
            </a:r>
            <a:r>
              <a:rPr lang="en-US" altLang="zh-CN" dirty="0"/>
              <a:t>Handler</a:t>
            </a:r>
          </a:p>
          <a:p>
            <a:r>
              <a:rPr lang="en-US" altLang="zh-CN" dirty="0"/>
              <a:t>Android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要求更新只能在</a:t>
            </a:r>
            <a:r>
              <a:rPr lang="en-US" altLang="zh-CN" dirty="0"/>
              <a:t>UI</a:t>
            </a:r>
            <a:r>
              <a:rPr lang="zh-CN" altLang="en-US" dirty="0"/>
              <a:t>线程，因为安卓是单线程模型。如果任意线程都可以更新</a:t>
            </a:r>
            <a:r>
              <a:rPr lang="en-US" altLang="zh-CN" dirty="0"/>
              <a:t>UI</a:t>
            </a:r>
            <a:r>
              <a:rPr lang="zh-CN" altLang="en-US" dirty="0"/>
              <a:t>的话，线程安全问题处理起来会相当麻烦复杂，就会出现页面错乱。所以就规定了</a:t>
            </a:r>
            <a:r>
              <a:rPr lang="en-US" altLang="zh-CN" dirty="0"/>
              <a:t>Android</a:t>
            </a:r>
            <a:r>
              <a:rPr lang="zh-CN" altLang="en-US" dirty="0"/>
              <a:t>的是单线程模型，只允许在</a:t>
            </a:r>
            <a:r>
              <a:rPr lang="en-US" altLang="zh-CN" dirty="0"/>
              <a:t>UI</a:t>
            </a:r>
            <a:r>
              <a:rPr lang="zh-CN" altLang="en-US" dirty="0"/>
              <a:t>线程更新</a:t>
            </a:r>
            <a:r>
              <a:rPr lang="en-US" altLang="zh-CN" dirty="0"/>
              <a:t>UI</a:t>
            </a:r>
            <a:r>
              <a:rPr lang="zh-CN" altLang="en-US" dirty="0"/>
              <a:t>操作</a:t>
            </a:r>
            <a:endParaRPr lang="en-US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3D1D1B1-0452-4A1B-9C39-68E7EB594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238993"/>
              </p:ext>
            </p:extLst>
          </p:nvPr>
        </p:nvGraphicFramePr>
        <p:xfrm>
          <a:off x="476250" y="4410065"/>
          <a:ext cx="10160000" cy="22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0">
                  <a:extLst>
                    <a:ext uri="{9D8B030D-6E8A-4147-A177-3AD203B41FA5}">
                      <a16:colId xmlns:a16="http://schemas.microsoft.com/office/drawing/2014/main" val="165761854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141840690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2821436206"/>
                    </a:ext>
                  </a:extLst>
                </a:gridCol>
              </a:tblGrid>
              <a:tr h="560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39363"/>
                  </a:ext>
                </a:extLst>
              </a:tr>
              <a:tr h="424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Handler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处理器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将消息发送到消息队列，根据需求处理消息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91008"/>
                  </a:ext>
                </a:extLst>
              </a:tr>
              <a:tr h="424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Message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定义消息，存储信息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42129"/>
                  </a:ext>
                </a:extLst>
              </a:tr>
              <a:tr h="424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MessageQueue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消息队列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根据时间顺序存入消息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3231"/>
                  </a:ext>
                </a:extLst>
              </a:tr>
              <a:tr h="424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Looper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循环器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循环处理消息队列中的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0299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4482611-3E39-4827-A28F-EC5B81429807}"/>
              </a:ext>
            </a:extLst>
          </p:cNvPr>
          <p:cNvSpPr txBox="1"/>
          <p:nvPr/>
        </p:nvSpPr>
        <p:spPr>
          <a:xfrm>
            <a:off x="0" y="0"/>
            <a:ext cx="10327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Handler</a:t>
            </a:r>
          </a:p>
          <a:p>
            <a:r>
              <a:rPr lang="en-US" altLang="zh-CN" dirty="0"/>
              <a:t>Handler</a:t>
            </a:r>
            <a:r>
              <a:rPr lang="zh-CN" altLang="en-US" dirty="0"/>
              <a:t>是一个可以通过关联一个消息队列来发送和处理消息，发送或处理</a:t>
            </a:r>
            <a:r>
              <a:rPr lang="en-US" altLang="zh-CN" dirty="0"/>
              <a:t>Runnable</a:t>
            </a:r>
            <a:r>
              <a:rPr lang="zh-CN" altLang="en-US" dirty="0"/>
              <a:t>对象的一个处理程序，每个</a:t>
            </a:r>
            <a:r>
              <a:rPr lang="en-US" altLang="zh-CN" dirty="0"/>
              <a:t>Handler</a:t>
            </a:r>
            <a:r>
              <a:rPr lang="zh-CN" altLang="en-US" dirty="0"/>
              <a:t>都关联一个单个的线程和消息队列，当你创建一个新的</a:t>
            </a:r>
            <a:r>
              <a:rPr lang="en-US" altLang="zh-CN" dirty="0"/>
              <a:t>Handler</a:t>
            </a:r>
            <a:r>
              <a:rPr lang="zh-CN" altLang="en-US" dirty="0"/>
              <a:t>的时候它就将绑定到一个线程或线程上的消息队列，从那时起，这个</a:t>
            </a:r>
            <a:r>
              <a:rPr lang="en-US" altLang="zh-CN" dirty="0"/>
              <a:t>Handler</a:t>
            </a:r>
            <a:r>
              <a:rPr lang="zh-CN" altLang="en-US" dirty="0"/>
              <a:t>就将为这个消息队列提供消息或</a:t>
            </a:r>
            <a:r>
              <a:rPr lang="en-US" altLang="zh-CN" dirty="0"/>
              <a:t>Runnable</a:t>
            </a:r>
            <a:r>
              <a:rPr lang="zh-CN" altLang="en-US" dirty="0"/>
              <a:t>对象，处理消息队列释放出来的消息或</a:t>
            </a:r>
            <a:r>
              <a:rPr lang="en-US" altLang="zh-CN" dirty="0"/>
              <a:t>Runnable</a:t>
            </a:r>
            <a:r>
              <a:rPr lang="zh-CN" altLang="en-US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378209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4752EC2-FEA7-44F8-86F0-D3350E3A3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034882"/>
              </p:ext>
            </p:extLst>
          </p:nvPr>
        </p:nvGraphicFramePr>
        <p:xfrm>
          <a:off x="0" y="0"/>
          <a:ext cx="323066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927C7BD-1CB4-496E-99E6-DFE283E0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65" y="0"/>
            <a:ext cx="3422732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dispose()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mPtr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nativeDestroy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mPtr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mPtr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4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E0D9E2DA-189D-4BC9-BC68-7186703B7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691950"/>
              </p:ext>
            </p:extLst>
          </p:nvPr>
        </p:nvGraphicFramePr>
        <p:xfrm>
          <a:off x="0" y="0"/>
          <a:ext cx="323066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B2C6BF23-F6AD-47FC-A776-0BA0191A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65" y="1314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E4E5BB7-A538-432A-8F3C-17F1DD312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65" y="0"/>
            <a:ext cx="607089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next()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(;;)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nativePollOnce(ptr, nextPollTimeoutMillis);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A3C57E9-1722-470C-B36C-8DCFF6ED3E1D}"/>
              </a:ext>
            </a:extLst>
          </p:cNvPr>
          <p:cNvCxnSpPr>
            <a:cxnSpLocks/>
          </p:cNvCxnSpPr>
          <p:nvPr/>
        </p:nvCxnSpPr>
        <p:spPr>
          <a:xfrm flipH="1">
            <a:off x="6278665" y="894009"/>
            <a:ext cx="683580" cy="243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E2229E3-E2BC-4C7E-B34C-27CD1E07486B}"/>
              </a:ext>
            </a:extLst>
          </p:cNvPr>
          <p:cNvSpPr/>
          <p:nvPr/>
        </p:nvSpPr>
        <p:spPr>
          <a:xfrm>
            <a:off x="3230665" y="203132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android_os_MessageQueue_nativePollOnce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JNIEnv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env,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jobject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obj,jlong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ptr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timeoutMillis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 err="1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reinterpret_cast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ptr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pollOnce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(env, obj,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timeoutMillis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7E4DDE-E91E-4914-B5EF-8998BB5CC2DF}"/>
              </a:ext>
            </a:extLst>
          </p:cNvPr>
          <p:cNvCxnSpPr>
            <a:cxnSpLocks/>
          </p:cNvCxnSpPr>
          <p:nvPr/>
        </p:nvCxnSpPr>
        <p:spPr>
          <a:xfrm flipH="1" flipV="1">
            <a:off x="6962245" y="4062648"/>
            <a:ext cx="832348" cy="402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4E999D9-AF15-4B6A-9968-DE023B7B9CB2}"/>
              </a:ext>
            </a:extLst>
          </p:cNvPr>
          <p:cNvCxnSpPr>
            <a:cxnSpLocks/>
          </p:cNvCxnSpPr>
          <p:nvPr/>
        </p:nvCxnSpPr>
        <p:spPr>
          <a:xfrm flipH="1">
            <a:off x="8777777" y="3245972"/>
            <a:ext cx="735320" cy="31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44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54730-ACB2-4480-8F45-A8D40FA505D6}"/>
              </a:ext>
            </a:extLst>
          </p:cNvPr>
          <p:cNvSpPr/>
          <p:nvPr/>
        </p:nvSpPr>
        <p:spPr>
          <a:xfrm>
            <a:off x="0" y="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pollOnce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JNIEnv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env,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jobject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pollObj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timeoutMillis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mPollEnv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env;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mPollObj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pollObj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mLooper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pollOnce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timeoutMillis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mPollObj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mPollEnv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mExceptionObj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env-&gt;Throw(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mExceptionObj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env-&gt;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DeleteLocalRef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mExceptionObj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mExceptionObj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404766-7EFB-444A-9599-96C143AC0B44}"/>
              </a:ext>
            </a:extLst>
          </p:cNvPr>
          <p:cNvSpPr txBox="1"/>
          <p:nvPr/>
        </p:nvSpPr>
        <p:spPr>
          <a:xfrm>
            <a:off x="6096000" y="0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文件名：</a:t>
            </a:r>
            <a:r>
              <a:rPr lang="en-US" altLang="zh-CN" dirty="0"/>
              <a:t> MessageQueue.cpp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84CB2A2-6308-4864-92E8-8FC04B1A5AFA}"/>
              </a:ext>
            </a:extLst>
          </p:cNvPr>
          <p:cNvCxnSpPr>
            <a:cxnSpLocks/>
          </p:cNvCxnSpPr>
          <p:nvPr/>
        </p:nvCxnSpPr>
        <p:spPr>
          <a:xfrm flipH="1">
            <a:off x="4669655" y="754602"/>
            <a:ext cx="887767" cy="284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0EB3238-48D9-4509-B746-9C75C401C6D4}"/>
              </a:ext>
            </a:extLst>
          </p:cNvPr>
          <p:cNvSpPr/>
          <p:nvPr/>
        </p:nvSpPr>
        <p:spPr>
          <a:xfrm>
            <a:off x="0" y="39703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inline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pollOnce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timeoutMillis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pollOnce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timeoutMillis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13AEFC-2438-4C2C-9085-964CAA62892A}"/>
              </a:ext>
            </a:extLst>
          </p:cNvPr>
          <p:cNvSpPr txBox="1"/>
          <p:nvPr/>
        </p:nvSpPr>
        <p:spPr>
          <a:xfrm>
            <a:off x="6096000" y="420115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文件名：</a:t>
            </a:r>
            <a:r>
              <a:rPr lang="en-US" altLang="zh-CN" dirty="0" err="1"/>
              <a:t>Looper.h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648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74531BF-EF91-4D65-97F8-59F6995C36A7}"/>
              </a:ext>
            </a:extLst>
          </p:cNvPr>
          <p:cNvSpPr/>
          <p:nvPr/>
        </p:nvSpPr>
        <p:spPr>
          <a:xfrm>
            <a:off x="19384" y="0"/>
            <a:ext cx="12172616" cy="685541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Looper::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pollOnce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timeoutMillis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outEvents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**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outData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result = 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(;;) {//</a:t>
            </a:r>
            <a:r>
              <a:rPr lang="zh-CN" altLang="en-US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处理没有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callback</a:t>
            </a:r>
            <a:r>
              <a:rPr lang="zh-CN" altLang="en-US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Respones</a:t>
            </a:r>
            <a:r>
              <a:rPr lang="zh-CN" altLang="en-US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事件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mResponseIndex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mResponses.size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Response&amp; response =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mResponses.itemAt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mResponseIndex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++);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ident =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response.request.ident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(ident &gt;= 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response.request.fd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events =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response.events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data =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response.request.data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#if DEBUG_POLL_AND_WAKE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ALOGD(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"%p ~ </a:t>
            </a:r>
            <a:r>
              <a:rPr lang="en-US" altLang="zh-CN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pollOnce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- returning </a:t>
            </a:r>
            <a:r>
              <a:rPr lang="en-US" altLang="zh-CN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signalled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identifier %d: "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=%d, events=0x%x, data=%p"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ident,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events, data);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#endif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!=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*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outEvents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!=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*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outEvents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events;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outData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!=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*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outData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data;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ident;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(result != 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#if DEBUG_POLL_AND_WAKE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ALOGD(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"%p ~ </a:t>
            </a:r>
            <a:r>
              <a:rPr lang="en-US" altLang="zh-CN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pollOnce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- returning result %d"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result);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#endif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!=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*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outEvents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!=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*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outEvents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outData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!=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*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outData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>
                <a:solidFill>
                  <a:srgbClr val="56B6C2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result;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result =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pollInner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timeoutMillis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en-US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处理内部轮询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E42172-BEE5-4128-AD60-0A4A4BEF2004}"/>
              </a:ext>
            </a:extLst>
          </p:cNvPr>
          <p:cNvSpPr txBox="1"/>
          <p:nvPr/>
        </p:nvSpPr>
        <p:spPr>
          <a:xfrm>
            <a:off x="7998165" y="6138473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文件名：</a:t>
            </a:r>
            <a:r>
              <a:rPr lang="en-US" altLang="zh-CN" dirty="0"/>
              <a:t>Looper.cpp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DDF871D-9623-483D-B88A-638563BCA04F}"/>
              </a:ext>
            </a:extLst>
          </p:cNvPr>
          <p:cNvCxnSpPr/>
          <p:nvPr/>
        </p:nvCxnSpPr>
        <p:spPr>
          <a:xfrm flipH="1">
            <a:off x="9326797" y="4873558"/>
            <a:ext cx="904672" cy="359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6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327A7A-4275-4ABE-99BD-B95A1019E48E}"/>
              </a:ext>
            </a:extLst>
          </p:cNvPr>
          <p:cNvSpPr/>
          <p:nvPr/>
        </p:nvSpPr>
        <p:spPr>
          <a:xfrm>
            <a:off x="0" y="3784777"/>
            <a:ext cx="11708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pollOnce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方法。该方法会一直等待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Native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消息，其中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timeOutMillis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参数为超时等待时间。如果为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，则表示无限等待，直到有事件发生为止。如果值为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，则无需等待立即返回。 那么既然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nativePollOnce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方法有可能阻塞，那么根据上文我们讨论的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MessageQueue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enqueueMessage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nativeWake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方法。大家就应该了然了。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nativeWake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方法就是唤醒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Native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消息机制不再等待消息而直接返回。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1FBD5-C2FF-4015-B910-9DE225ADF562}"/>
              </a:ext>
            </a:extLst>
          </p:cNvPr>
          <p:cNvSpPr/>
          <p:nvPr/>
        </p:nvSpPr>
        <p:spPr>
          <a:xfrm>
            <a:off x="0" y="4985106"/>
            <a:ext cx="116310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如果当前主线程的</a:t>
            </a:r>
            <a:r>
              <a:rPr lang="en-US" altLang="zh-CN" dirty="0" err="1"/>
              <a:t>MessageQueue</a:t>
            </a:r>
            <a:r>
              <a:rPr lang="zh-CN" altLang="en-US" dirty="0"/>
              <a:t>没有消息时，程序就会便阻塞在</a:t>
            </a:r>
            <a:r>
              <a:rPr lang="en-US" altLang="zh-CN" dirty="0"/>
              <a:t>loop</a:t>
            </a:r>
            <a:r>
              <a:rPr lang="zh-CN" altLang="en-US" dirty="0"/>
              <a:t>的</a:t>
            </a:r>
            <a:r>
              <a:rPr lang="en-US" altLang="zh-CN" dirty="0" err="1"/>
              <a:t>queue.next</a:t>
            </a:r>
            <a:r>
              <a:rPr lang="en-US" altLang="zh-CN" dirty="0"/>
              <a:t>()</a:t>
            </a:r>
            <a:r>
              <a:rPr lang="zh-CN" altLang="en-US" dirty="0"/>
              <a:t>中的</a:t>
            </a:r>
            <a:r>
              <a:rPr lang="en-US" altLang="zh-CN" dirty="0" err="1"/>
              <a:t>nativePollOnce</a:t>
            </a:r>
            <a:r>
              <a:rPr lang="en-US" altLang="zh-CN" dirty="0"/>
              <a:t>()</a:t>
            </a:r>
            <a:r>
              <a:rPr lang="zh-CN" altLang="en-US" dirty="0"/>
              <a:t>方法里，一直循环那么主线程为什么不卡死呢？这里就涉及到</a:t>
            </a:r>
            <a:r>
              <a:rPr lang="en-US" altLang="zh-CN" dirty="0"/>
              <a:t>Linux pipe/</a:t>
            </a:r>
            <a:r>
              <a:rPr lang="en-US" altLang="zh-CN" dirty="0" err="1"/>
              <a:t>epoll</a:t>
            </a:r>
            <a:r>
              <a:rPr lang="zh-CN" altLang="en-US" dirty="0"/>
              <a:t>机制，此时主线程会释放</a:t>
            </a:r>
            <a:r>
              <a:rPr lang="en-US" altLang="zh-CN" dirty="0"/>
              <a:t>CPU</a:t>
            </a:r>
            <a:r>
              <a:rPr lang="zh-CN" altLang="en-US" dirty="0"/>
              <a:t>资源进入休眠状态，直到下个消息到达或者有事务发生，通过往</a:t>
            </a:r>
            <a:r>
              <a:rPr lang="en-US" altLang="zh-CN" dirty="0"/>
              <a:t>pipe</a:t>
            </a:r>
            <a:r>
              <a:rPr lang="zh-CN" altLang="en-US" dirty="0"/>
              <a:t>管道写端写入数据来唤醒主线程工作。这里采用的</a:t>
            </a:r>
            <a:r>
              <a:rPr lang="en-US" altLang="zh-CN" dirty="0" err="1"/>
              <a:t>epoll</a:t>
            </a:r>
            <a:r>
              <a:rPr lang="zh-CN" altLang="en-US" dirty="0"/>
              <a:t>机制，是一种</a:t>
            </a:r>
            <a:r>
              <a:rPr lang="en-US" altLang="zh-CN" dirty="0"/>
              <a:t>IO</a:t>
            </a:r>
            <a:r>
              <a:rPr lang="zh-CN" altLang="en-US" dirty="0"/>
              <a:t>多路复用机制，可以同时监控多个描述符，当某个描述符就绪</a:t>
            </a:r>
            <a:r>
              <a:rPr lang="en-US" altLang="zh-CN" dirty="0"/>
              <a:t>(</a:t>
            </a:r>
            <a:r>
              <a:rPr lang="zh-CN" altLang="en-US" dirty="0"/>
              <a:t>读或写就绪</a:t>
            </a:r>
            <a:r>
              <a:rPr lang="en-US" altLang="zh-CN" dirty="0"/>
              <a:t>)</a:t>
            </a:r>
            <a:r>
              <a:rPr lang="zh-CN" altLang="en-US" dirty="0"/>
              <a:t>，则立刻通知相应程序进行读或写操作，本质同步</a:t>
            </a:r>
            <a:r>
              <a:rPr lang="en-US" altLang="zh-CN" dirty="0"/>
              <a:t>I/O</a:t>
            </a:r>
            <a:r>
              <a:rPr lang="zh-CN" altLang="en-US" dirty="0"/>
              <a:t>，即读写是阻塞的。 所以说，主线程大多数时候都是处于休眠状态，并不会消耗大量</a:t>
            </a:r>
            <a:r>
              <a:rPr lang="en-US" altLang="zh-CN" dirty="0"/>
              <a:t>CPU</a:t>
            </a:r>
            <a:r>
              <a:rPr lang="zh-CN" altLang="en-US" dirty="0"/>
              <a:t>资源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DEB16-AF99-4554-987F-24B5E9BED42F}"/>
              </a:ext>
            </a:extLst>
          </p:cNvPr>
          <p:cNvSpPr/>
          <p:nvPr/>
        </p:nvSpPr>
        <p:spPr>
          <a:xfrm>
            <a:off x="0" y="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参数说明：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timeoutMillis</a:t>
            </a:r>
            <a:r>
              <a:rPr lang="zh-CN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：超时时长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outFd</a:t>
            </a:r>
            <a:r>
              <a:rPr lang="zh-CN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：发生事件的文件描述符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outEvents</a:t>
            </a:r>
            <a:r>
              <a:rPr lang="zh-CN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：当前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outFd</a:t>
            </a:r>
            <a:r>
              <a:rPr lang="zh-CN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上发生的事件，包含以下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类事件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EVENT_INPUT </a:t>
            </a:r>
            <a:r>
              <a:rPr lang="zh-CN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可读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EVENT_OUTPUT </a:t>
            </a:r>
            <a:r>
              <a:rPr lang="zh-CN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可写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EVENT_ERROR </a:t>
            </a:r>
            <a:r>
              <a:rPr lang="zh-CN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错误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EVENT_HANGUP </a:t>
            </a:r>
            <a:r>
              <a:rPr lang="zh-CN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中断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outData</a:t>
            </a:r>
            <a:r>
              <a:rPr lang="zh-CN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：上下文数据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74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CA344F-CE86-45AE-AB65-4C3E0B17D9CC}"/>
              </a:ext>
            </a:extLst>
          </p:cNvPr>
          <p:cNvSpPr/>
          <p:nvPr/>
        </p:nvSpPr>
        <p:spPr>
          <a:xfrm>
            <a:off x="12192" y="0"/>
            <a:ext cx="12179808" cy="6855415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zh-CN" altLang="en-US" sz="1100" dirty="0"/>
              <a:t>int Looper::pollInner(int timeoutMillis) {</a:t>
            </a:r>
          </a:p>
          <a:p>
            <a:r>
              <a:rPr lang="zh-CN" altLang="en-US" sz="1100" dirty="0"/>
              <a:t>    ...</a:t>
            </a:r>
          </a:p>
          <a:p>
            <a:r>
              <a:rPr lang="zh-CN" altLang="en-US" sz="1100" dirty="0"/>
              <a:t>    int result = POLL_WAKE;</a:t>
            </a:r>
          </a:p>
          <a:p>
            <a:r>
              <a:rPr lang="zh-CN" altLang="en-US" sz="1100" dirty="0"/>
              <a:t>    mResponses.clear();</a:t>
            </a:r>
          </a:p>
          <a:p>
            <a:r>
              <a:rPr lang="zh-CN" altLang="en-US" sz="1100" dirty="0"/>
              <a:t>    mResponseIndex = 0;</a:t>
            </a:r>
          </a:p>
          <a:p>
            <a:r>
              <a:rPr lang="zh-CN" altLang="en-US" sz="1100" dirty="0"/>
              <a:t>    mPolling = true; //即将处于idle状态</a:t>
            </a:r>
          </a:p>
          <a:p>
            <a:r>
              <a:rPr lang="zh-CN" altLang="en-US" sz="1100" dirty="0"/>
              <a:t>    struct epoll_event eventItems[EPOLL_MAX_EVENTS]; //fd最大个数为16</a:t>
            </a:r>
          </a:p>
          <a:p>
            <a:r>
              <a:rPr lang="zh-CN" altLang="en-US" sz="1100" dirty="0"/>
              <a:t>    //等待事件发生或者超时，在nativeWake()方法，向管道写端写入字符，则该方法会返回；</a:t>
            </a:r>
          </a:p>
          <a:p>
            <a:r>
              <a:rPr lang="zh-CN" altLang="en-US" sz="1100" dirty="0"/>
              <a:t>    int eventCount = epoll_wait(mEpollFd, eventItems, EPOLL_MAX_EVENTS, timeoutMillis);</a:t>
            </a:r>
          </a:p>
          <a:p>
            <a:r>
              <a:rPr lang="zh-CN" altLang="en-US" sz="1100" dirty="0"/>
              <a:t>    mPolling = false; //不再处于idle状态</a:t>
            </a:r>
          </a:p>
          <a:p>
            <a:r>
              <a:rPr lang="zh-CN" altLang="en-US" sz="1100" dirty="0"/>
              <a:t>    mLock.lock();  //请求锁</a:t>
            </a:r>
          </a:p>
          <a:p>
            <a:r>
              <a:rPr lang="zh-CN" altLang="en-US" sz="1100" dirty="0"/>
              <a:t>    if (mEpollRebuildRequired) {</a:t>
            </a:r>
          </a:p>
          <a:p>
            <a:r>
              <a:rPr lang="zh-CN" altLang="en-US" sz="1100" dirty="0"/>
              <a:t>        mEpollRebuildRequired = false;</a:t>
            </a:r>
          </a:p>
          <a:p>
            <a:r>
              <a:rPr lang="zh-CN" altLang="en-US" sz="1100" dirty="0"/>
              <a:t>        rebuildEpollLocked();  // epoll重建，直接跳转Done;</a:t>
            </a:r>
          </a:p>
          <a:p>
            <a:r>
              <a:rPr lang="zh-CN" altLang="en-US" sz="1100" dirty="0"/>
              <a:t>        goto Done;</a:t>
            </a:r>
          </a:p>
          <a:p>
            <a:r>
              <a:rPr lang="zh-CN" altLang="en-US" sz="1100" dirty="0"/>
              <a:t>    }</a:t>
            </a:r>
          </a:p>
          <a:p>
            <a:r>
              <a:rPr lang="zh-CN" altLang="en-US" sz="1100" dirty="0"/>
              <a:t>    if (eventCount &lt; 0) {</a:t>
            </a:r>
          </a:p>
          <a:p>
            <a:r>
              <a:rPr lang="zh-CN" altLang="en-US" sz="1100" dirty="0"/>
              <a:t>        if (errno == EINTR) {</a:t>
            </a:r>
          </a:p>
          <a:p>
            <a:r>
              <a:rPr lang="zh-CN" altLang="en-US" sz="1100" dirty="0"/>
              <a:t>            goto Done;</a:t>
            </a:r>
          </a:p>
          <a:p>
            <a:r>
              <a:rPr lang="zh-CN" altLang="en-US" sz="1100" dirty="0"/>
              <a:t>        }</a:t>
            </a:r>
          </a:p>
          <a:p>
            <a:r>
              <a:rPr lang="zh-CN" altLang="en-US" sz="1100" dirty="0"/>
              <a:t>        result = POLL_ERROR; // epoll事件个数小于0，发生错误，直接跳转Done;</a:t>
            </a:r>
          </a:p>
          <a:p>
            <a:r>
              <a:rPr lang="zh-CN" altLang="en-US" sz="1100" dirty="0"/>
              <a:t>        goto Done;</a:t>
            </a:r>
          </a:p>
          <a:p>
            <a:r>
              <a:rPr lang="zh-CN" altLang="en-US" sz="1100" dirty="0"/>
              <a:t>    }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  if (eventCount == 0) {  //epoll事件个数等于0，发生超时，直接跳转Done;</a:t>
            </a:r>
          </a:p>
          <a:p>
            <a:r>
              <a:rPr lang="zh-CN" altLang="en-US" sz="1100" dirty="0"/>
              <a:t>        result = POLL_TIMEOUT;</a:t>
            </a:r>
          </a:p>
          <a:p>
            <a:r>
              <a:rPr lang="zh-CN" altLang="en-US" sz="1100" dirty="0"/>
              <a:t>        goto Done;</a:t>
            </a:r>
          </a:p>
          <a:p>
            <a:r>
              <a:rPr lang="zh-CN" altLang="en-US" sz="1100" dirty="0"/>
              <a:t>    }</a:t>
            </a:r>
          </a:p>
          <a:p>
            <a:r>
              <a:rPr lang="zh-CN" altLang="en-US" sz="1100" dirty="0"/>
              <a:t>    //循环遍历，处理所有的事件</a:t>
            </a:r>
          </a:p>
          <a:p>
            <a:r>
              <a:rPr lang="zh-CN" altLang="en-US" sz="1100" dirty="0"/>
              <a:t>    for (int i = 0; i &lt; eventCount; i++) {</a:t>
            </a:r>
          </a:p>
          <a:p>
            <a:r>
              <a:rPr lang="zh-CN" altLang="en-US" sz="1100" dirty="0"/>
              <a:t>        int fd = eventItems[i].data.fd;</a:t>
            </a:r>
          </a:p>
          <a:p>
            <a:r>
              <a:rPr lang="zh-CN" altLang="en-US" sz="1100" dirty="0"/>
              <a:t>        uint32_t epollEvents = eventItems[i].events;</a:t>
            </a:r>
          </a:p>
          <a:p>
            <a:r>
              <a:rPr lang="zh-CN" altLang="en-US" sz="1100" dirty="0"/>
              <a:t>        if (fd == mWakeEventFd) {</a:t>
            </a:r>
          </a:p>
          <a:p>
            <a:r>
              <a:rPr lang="zh-CN" altLang="en-US" sz="1100" dirty="0"/>
              <a:t>            if (epollEvents &amp; EPOLLIN) {</a:t>
            </a:r>
          </a:p>
          <a:p>
            <a:r>
              <a:rPr lang="zh-CN" altLang="en-US" sz="1100" dirty="0"/>
              <a:t>                awoken(); //从管道中感知到EPOLLIN，于是调用awoken()</a:t>
            </a:r>
          </a:p>
          <a:p>
            <a:r>
              <a:rPr lang="zh-CN" altLang="en-US" sz="1100" dirty="0"/>
              <a:t>            }</a:t>
            </a:r>
          </a:p>
          <a:p>
            <a:r>
              <a:rPr lang="zh-CN" altLang="en-US" sz="1100" dirty="0"/>
              <a:t>        } else {</a:t>
            </a:r>
          </a:p>
          <a:p>
            <a:r>
              <a:rPr lang="zh-CN" altLang="en-US" sz="1100" dirty="0"/>
              <a:t>            // 如果是除管道以外的其他fd发生了变动，那么根据其对应的request，</a:t>
            </a:r>
          </a:p>
          <a:p>
            <a:r>
              <a:rPr lang="zh-CN" altLang="en-US" sz="1100" dirty="0"/>
              <a:t>            // 将response先记录进mResponses</a:t>
            </a:r>
          </a:p>
          <a:p>
            <a:r>
              <a:rPr lang="zh-CN" altLang="en-US" sz="1100" dirty="0"/>
              <a:t>            ssize_t requestIndex = mRequests.indexOfKey(fd);</a:t>
            </a:r>
          </a:p>
          <a:p>
            <a:r>
              <a:rPr lang="zh-CN" altLang="en-US" sz="1100" dirty="0"/>
              <a:t>            if (requestIndex &gt;= 0) {</a:t>
            </a:r>
          </a:p>
          <a:p>
            <a:r>
              <a:rPr lang="zh-CN" altLang="en-US" sz="1100" dirty="0"/>
              <a:t>                int events = 0;</a:t>
            </a:r>
          </a:p>
          <a:p>
            <a:r>
              <a:rPr lang="zh-CN" altLang="en-US" sz="1100" dirty="0"/>
              <a:t>                if (epollEvents &amp; EPOLLIN) events |= EVENT_INPUT;</a:t>
            </a:r>
          </a:p>
          <a:p>
            <a:r>
              <a:rPr lang="zh-CN" altLang="en-US" sz="1100" dirty="0"/>
              <a:t>                if (epollEvents &amp; EPOLLOUT) events |= EVENT_OUTPUT;</a:t>
            </a:r>
          </a:p>
          <a:p>
            <a:r>
              <a:rPr lang="zh-CN" altLang="en-US" sz="1100" dirty="0"/>
              <a:t>                if (epollEvents &amp; EPOLLERR) events |= EVENT_ERROR;</a:t>
            </a:r>
          </a:p>
          <a:p>
            <a:r>
              <a:rPr lang="zh-CN" altLang="en-US" sz="1100" dirty="0"/>
              <a:t>                if (epollEvents &amp; EPOLLHUP) events |= EVENT_HANGUP;</a:t>
            </a:r>
          </a:p>
          <a:p>
            <a:r>
              <a:rPr lang="zh-CN" altLang="en-US" sz="1100" dirty="0"/>
              <a:t>                //处理request，生成对应的reponse对象，push到响应数组</a:t>
            </a:r>
          </a:p>
          <a:p>
            <a:r>
              <a:rPr lang="zh-CN" altLang="en-US" sz="1100" dirty="0"/>
              <a:t>                pushResponse(events, mRequests.valueAt(requestIndex));</a:t>
            </a:r>
          </a:p>
          <a:p>
            <a:r>
              <a:rPr lang="zh-CN" altLang="en-US" sz="1100" dirty="0"/>
              <a:t>            }</a:t>
            </a:r>
          </a:p>
          <a:p>
            <a:r>
              <a:rPr lang="zh-CN" altLang="en-US" sz="1100" dirty="0"/>
              <a:t>        }</a:t>
            </a:r>
          </a:p>
          <a:p>
            <a:r>
              <a:rPr lang="zh-CN" altLang="en-US" sz="1100" dirty="0"/>
              <a:t>    }</a:t>
            </a:r>
          </a:p>
          <a:p>
            <a:r>
              <a:rPr lang="zh-CN" altLang="en-US" sz="1100" dirty="0"/>
              <a:t>Done: ;</a:t>
            </a:r>
          </a:p>
          <a:p>
            <a:r>
              <a:rPr lang="zh-CN" altLang="en-US" sz="1100" dirty="0"/>
              <a:t>    //再处理Native的Message，调用相应回调方法</a:t>
            </a:r>
          </a:p>
          <a:p>
            <a:r>
              <a:rPr lang="zh-CN" altLang="en-US" sz="1100" dirty="0"/>
              <a:t>    mNextMessageUptime = LLONG_MAX;</a:t>
            </a:r>
          </a:p>
          <a:p>
            <a:r>
              <a:rPr lang="zh-CN" altLang="en-US" sz="1100" dirty="0"/>
              <a:t>    while (mMessageEnvelopes.size() != 0) {</a:t>
            </a:r>
          </a:p>
          <a:p>
            <a:r>
              <a:rPr lang="zh-CN" altLang="en-US" sz="1100" dirty="0"/>
              <a:t>        nsecs_t now = systemTime(SYSTEM_TIME_MONOTONIC);</a:t>
            </a:r>
          </a:p>
          <a:p>
            <a:r>
              <a:rPr lang="zh-CN" altLang="en-US" sz="1100" dirty="0"/>
              <a:t>        const MessageEnvelope&amp; messageEnvelope = mMessageEnvelopes.itemAt(0);</a:t>
            </a:r>
          </a:p>
          <a:p>
            <a:r>
              <a:rPr lang="zh-CN" altLang="en-US" sz="1100" dirty="0"/>
              <a:t>        if (messageEnvelope.uptime &lt;= now) {</a:t>
            </a:r>
          </a:p>
          <a:p>
            <a:r>
              <a:rPr lang="zh-CN" altLang="en-US" sz="1100" dirty="0"/>
              <a:t>            {</a:t>
            </a:r>
          </a:p>
          <a:p>
            <a:r>
              <a:rPr lang="zh-CN" altLang="en-US" sz="1100" dirty="0"/>
              <a:t>                sp&lt;MessageHandler&gt; handler = messageEnvelope.handler;</a:t>
            </a:r>
          </a:p>
          <a:p>
            <a:r>
              <a:rPr lang="zh-CN" altLang="en-US" sz="1100" dirty="0"/>
              <a:t>                Message message = messageEnvelope.message;</a:t>
            </a:r>
          </a:p>
          <a:p>
            <a:r>
              <a:rPr lang="zh-CN" altLang="en-US" sz="1100" dirty="0"/>
              <a:t>                mMessageEnvelopes.removeAt(0);</a:t>
            </a:r>
          </a:p>
          <a:p>
            <a:r>
              <a:rPr lang="zh-CN" altLang="en-US" sz="1100" dirty="0"/>
              <a:t>                mSendingMessage = true;</a:t>
            </a:r>
          </a:p>
          <a:p>
            <a:r>
              <a:rPr lang="zh-CN" altLang="en-US" sz="1100" dirty="0"/>
              <a:t>                mLock.unlock();  //释放锁</a:t>
            </a:r>
          </a:p>
          <a:p>
            <a:r>
              <a:rPr lang="zh-CN" altLang="en-US" sz="1100" dirty="0"/>
              <a:t>                handler-&gt;handleMessage(message);  // 处理消息事件</a:t>
            </a:r>
          </a:p>
          <a:p>
            <a:r>
              <a:rPr lang="zh-CN" altLang="en-US" sz="1100" dirty="0"/>
              <a:t>            }</a:t>
            </a:r>
          </a:p>
          <a:p>
            <a:r>
              <a:rPr lang="zh-CN" altLang="en-US" sz="1100" dirty="0"/>
              <a:t>            mLock.lock();  //请求锁</a:t>
            </a:r>
          </a:p>
          <a:p>
            <a:r>
              <a:rPr lang="zh-CN" altLang="en-US" sz="1100" dirty="0"/>
              <a:t>            mSendingMessage = false;</a:t>
            </a:r>
          </a:p>
          <a:p>
            <a:r>
              <a:rPr lang="zh-CN" altLang="en-US" sz="1100" dirty="0"/>
              <a:t>            result = POLL_CALLBACK; // 发生回调</a:t>
            </a:r>
          </a:p>
          <a:p>
            <a:r>
              <a:rPr lang="zh-CN" altLang="en-US" sz="1100" dirty="0"/>
              <a:t>        } else {</a:t>
            </a:r>
          </a:p>
          <a:p>
            <a:r>
              <a:rPr lang="zh-CN" altLang="en-US" sz="1100" dirty="0"/>
              <a:t>            mNextMessageUptime = messageEnvelope.uptime;</a:t>
            </a:r>
          </a:p>
          <a:p>
            <a:r>
              <a:rPr lang="zh-CN" altLang="en-US" sz="1100" dirty="0"/>
              <a:t>            break;</a:t>
            </a:r>
          </a:p>
          <a:p>
            <a:r>
              <a:rPr lang="zh-CN" altLang="en-US" sz="1100" dirty="0"/>
              <a:t>        }</a:t>
            </a:r>
          </a:p>
          <a:p>
            <a:r>
              <a:rPr lang="zh-CN" altLang="en-US" sz="1100" dirty="0"/>
              <a:t>    }</a:t>
            </a:r>
          </a:p>
          <a:p>
            <a:r>
              <a:rPr lang="zh-CN" altLang="en-US" sz="1100" dirty="0"/>
              <a:t>    mLock.unlock(); //释放锁</a:t>
            </a:r>
          </a:p>
          <a:p>
            <a:r>
              <a:rPr lang="zh-CN" altLang="en-US" sz="1100" dirty="0"/>
              <a:t>    //处理带有Callback()方法的Response事件，执行Reponse相应的回调方法</a:t>
            </a:r>
          </a:p>
          <a:p>
            <a:r>
              <a:rPr lang="zh-CN" altLang="en-US" sz="1100" dirty="0"/>
              <a:t>    for (size_t i = 0; i &lt; mResponses.size(); i++) {</a:t>
            </a:r>
          </a:p>
          <a:p>
            <a:r>
              <a:rPr lang="zh-CN" altLang="en-US" sz="1100" dirty="0"/>
              <a:t>        Response&amp; response = mResponses.editItemAt(i);</a:t>
            </a:r>
          </a:p>
          <a:p>
            <a:r>
              <a:rPr lang="zh-CN" altLang="en-US" sz="1100" dirty="0"/>
              <a:t>        if (response.request.ident == POLL_CALLBACK) {</a:t>
            </a:r>
          </a:p>
          <a:p>
            <a:r>
              <a:rPr lang="zh-CN" altLang="en-US" sz="1100" dirty="0"/>
              <a:t>            int fd = response.request.fd;</a:t>
            </a:r>
          </a:p>
          <a:p>
            <a:r>
              <a:rPr lang="zh-CN" altLang="en-US" sz="1100" dirty="0"/>
              <a:t>            int events = response.events;</a:t>
            </a:r>
          </a:p>
          <a:p>
            <a:r>
              <a:rPr lang="zh-CN" altLang="en-US" sz="1100" dirty="0"/>
              <a:t>            void* data = response.request.data;</a:t>
            </a:r>
          </a:p>
          <a:p>
            <a:r>
              <a:rPr lang="zh-CN" altLang="en-US" sz="1100" dirty="0"/>
              <a:t>            // 处理请求的回调方法</a:t>
            </a:r>
          </a:p>
          <a:p>
            <a:r>
              <a:rPr lang="zh-CN" altLang="en-US" sz="1100" dirty="0"/>
              <a:t>            int callbackResult = response.request.callback-&gt;handleEvent(fd, events, data);</a:t>
            </a:r>
          </a:p>
          <a:p>
            <a:r>
              <a:rPr lang="zh-CN" altLang="en-US" sz="1100" dirty="0"/>
              <a:t>            if (callbackResult == 0) {</a:t>
            </a:r>
          </a:p>
          <a:p>
            <a:r>
              <a:rPr lang="zh-CN" altLang="en-US" sz="1100" dirty="0"/>
              <a:t>                removeFd(fd, response.request.seq); //移除fd</a:t>
            </a:r>
          </a:p>
          <a:p>
            <a:r>
              <a:rPr lang="zh-CN" altLang="en-US" sz="1100" dirty="0"/>
              <a:t>            }</a:t>
            </a:r>
          </a:p>
          <a:p>
            <a:r>
              <a:rPr lang="zh-CN" altLang="en-US" sz="1100" dirty="0"/>
              <a:t>            response.request.callback.clear(); //清除reponse引用的回调方法</a:t>
            </a:r>
          </a:p>
          <a:p>
            <a:r>
              <a:rPr lang="zh-CN" altLang="en-US" sz="1100" dirty="0"/>
              <a:t>            result = POLL_CALLBACK;  // 发生回调</a:t>
            </a:r>
          </a:p>
          <a:p>
            <a:r>
              <a:rPr lang="zh-CN" altLang="en-US" sz="1100" dirty="0"/>
              <a:t>        }</a:t>
            </a:r>
          </a:p>
          <a:p>
            <a:r>
              <a:rPr lang="zh-CN" altLang="en-US" sz="1100" dirty="0"/>
              <a:t>    }</a:t>
            </a:r>
          </a:p>
          <a:p>
            <a:r>
              <a:rPr lang="zh-CN" altLang="en-US" sz="1100" dirty="0"/>
              <a:t>    return result;</a:t>
            </a:r>
          </a:p>
          <a:p>
            <a:r>
              <a:rPr lang="zh-CN" altLang="en-US" sz="1100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F4275B-6F24-4C3D-80A8-05B05DDF811C}"/>
              </a:ext>
            </a:extLst>
          </p:cNvPr>
          <p:cNvSpPr/>
          <p:nvPr/>
        </p:nvSpPr>
        <p:spPr>
          <a:xfrm>
            <a:off x="8067472" y="5046557"/>
            <a:ext cx="4024009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spcAft>
                <a:spcPts val="0"/>
              </a:spcAft>
            </a:pPr>
            <a:r>
              <a:rPr lang="en-US" altLang="zh-CN" sz="1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POLL_WAKE</a:t>
            </a:r>
            <a:r>
              <a:rPr lang="zh-CN" altLang="zh-CN" sz="1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：表示由</a:t>
            </a:r>
            <a:r>
              <a:rPr lang="en-US" altLang="zh-CN" sz="1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wake()</a:t>
            </a:r>
            <a:r>
              <a:rPr lang="zh-CN" altLang="zh-CN" sz="1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触发，即</a:t>
            </a:r>
            <a:r>
              <a:rPr lang="en-US" altLang="zh-CN" sz="1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pipe</a:t>
            </a:r>
            <a:r>
              <a:rPr lang="zh-CN" altLang="zh-CN" sz="1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写端的</a:t>
            </a:r>
            <a:r>
              <a:rPr lang="en-US" altLang="zh-CN" sz="1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zh-CN" altLang="zh-CN" sz="1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事件触发；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950"/>
              </a:lnSpc>
              <a:spcAft>
                <a:spcPts val="0"/>
              </a:spcAft>
            </a:pPr>
            <a:r>
              <a:rPr lang="en-US" altLang="zh-CN" sz="1100" dirty="0" err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POLL_CALLBACK：表示某个被监听fd被触发</a:t>
            </a:r>
            <a:r>
              <a:rPr lang="en-US" altLang="zh-CN" sz="1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950"/>
              </a:lnSpc>
              <a:spcAft>
                <a:spcPts val="0"/>
              </a:spcAft>
            </a:pPr>
            <a:r>
              <a:rPr lang="en-US" altLang="zh-CN" sz="1100" dirty="0" err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POLL_TIMEOUT：表示等待超时</a:t>
            </a:r>
            <a:r>
              <a:rPr lang="en-US" altLang="zh-CN" sz="1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100" dirty="0" err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POLL_ERROR：表示等待期间发生错误</a:t>
            </a:r>
            <a:r>
              <a:rPr lang="en-US" altLang="zh-CN" sz="1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zh-C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1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06CE4-ED5F-45BD-BFF1-9CFF06F67BC3}"/>
              </a:ext>
            </a:extLst>
          </p:cNvPr>
          <p:cNvCxnSpPr>
            <a:cxnSpLocks/>
          </p:cNvCxnSpPr>
          <p:nvPr/>
        </p:nvCxnSpPr>
        <p:spPr>
          <a:xfrm flipH="1">
            <a:off x="2315184" y="6235430"/>
            <a:ext cx="1108952" cy="311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379984A-62FB-4C63-8AD9-8DAE517F4F85}"/>
              </a:ext>
            </a:extLst>
          </p:cNvPr>
          <p:cNvCxnSpPr>
            <a:cxnSpLocks/>
          </p:cNvCxnSpPr>
          <p:nvPr/>
        </p:nvCxnSpPr>
        <p:spPr>
          <a:xfrm flipH="1">
            <a:off x="3424136" y="1642369"/>
            <a:ext cx="798989" cy="124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D65533A-D03C-43EA-BF8E-B5DE5137565B}"/>
              </a:ext>
            </a:extLst>
          </p:cNvPr>
          <p:cNvCxnSpPr/>
          <p:nvPr/>
        </p:nvCxnSpPr>
        <p:spPr>
          <a:xfrm flipH="1">
            <a:off x="6693763" y="5592932"/>
            <a:ext cx="870012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74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EC2DBDF-5683-4006-ADC1-0AD1BBF84316}"/>
              </a:ext>
            </a:extLst>
          </p:cNvPr>
          <p:cNvSpPr/>
          <p:nvPr/>
        </p:nvSpPr>
        <p:spPr>
          <a:xfrm>
            <a:off x="0" y="0"/>
            <a:ext cx="121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重点看一下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Looper::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pollInner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的执行过程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eventCount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epoll_wait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mEpollFd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eventItems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EPOLL_MAX_EVENTS,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timeoutMillis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这里会发生阻塞等待。只有当被等待的事件发生或者等待超时才会返回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epoll_wait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的返回当且仅当一下情况发生：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POLL_ERROR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，发生错误，直接跳转到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Done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POLL_TIMEOUT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，发生超时，直接跳转到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Done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检测到管道有事件发生，则再根据情况做相应处理：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、如果是管道事件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mWakeEventFd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mWakeEventFd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epollEvents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&amp; EPOLLIN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，则调用一下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awoken()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、如果是其他事件的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mRequests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键值向量表（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KeyedVector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&lt;int, Request&gt;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mRequests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），就将该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整理进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对象，并将该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对象记入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mResponses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表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Done: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、先处理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Native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Message(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mMessageEnvelopes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，调用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Native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来处理该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Message;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、再处理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数组，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POLL_CALLBACK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类型的事件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06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9C0A92-69B0-4EBC-9C32-531A55099C67}"/>
              </a:ext>
            </a:extLst>
          </p:cNvPr>
          <p:cNvSpPr/>
          <p:nvPr/>
        </p:nvSpPr>
        <p:spPr>
          <a:xfrm>
            <a:off x="0" y="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Looper::awoken()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#if DEBUG_POLL_AND_WAKE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ALOGD(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"%p ~ awoken"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#endif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counter;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TEMP_FAILURE_RETRY(read(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mWakeEventFd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&amp;counter, </a:t>
            </a:r>
            <a:r>
              <a:rPr lang="en-US" altLang="zh-CN" kern="0" dirty="0" err="1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sizeof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)));//</a:t>
            </a:r>
            <a:r>
              <a:rPr lang="zh-CN" altLang="en-US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读取管道中的内容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74500E-D6BD-4930-BD8F-F0B87071CED3}"/>
              </a:ext>
            </a:extLst>
          </p:cNvPr>
          <p:cNvSpPr/>
          <p:nvPr/>
        </p:nvSpPr>
        <p:spPr>
          <a:xfrm>
            <a:off x="0" y="2585323"/>
            <a:ext cx="6427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mWakeEventFd = eventfd(0, EFD_NONBLOCK | EFD_CLOEXEC);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A56C22-6BD1-448D-A53F-458837B7EAD9}"/>
              </a:ext>
            </a:extLst>
          </p:cNvPr>
          <p:cNvCxnSpPr/>
          <p:nvPr/>
        </p:nvCxnSpPr>
        <p:spPr>
          <a:xfrm flipH="1">
            <a:off x="4660777" y="1420427"/>
            <a:ext cx="1012054" cy="24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771647F-27D8-4F58-83F0-0D7ED63F3BD8}"/>
              </a:ext>
            </a:extLst>
          </p:cNvPr>
          <p:cNvSpPr/>
          <p:nvPr/>
        </p:nvSpPr>
        <p:spPr>
          <a:xfrm>
            <a:off x="0" y="29546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#include &lt;sys/</a:t>
            </a:r>
            <a:r>
              <a:rPr lang="en-US" altLang="zh-CN" dirty="0" err="1"/>
              <a:t>eventfd.h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eventfd</a:t>
            </a:r>
            <a:r>
              <a:rPr lang="en-US" altLang="zh-CN" dirty="0"/>
              <a:t>(unsigned int </a:t>
            </a:r>
            <a:r>
              <a:rPr lang="en-US" altLang="zh-CN" dirty="0" err="1"/>
              <a:t>initval</a:t>
            </a:r>
            <a:r>
              <a:rPr lang="en-US" altLang="zh-CN" dirty="0"/>
              <a:t>, int flags);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13F822-697F-4A83-AE92-529EAA936533}"/>
              </a:ext>
            </a:extLst>
          </p:cNvPr>
          <p:cNvSpPr/>
          <p:nvPr/>
        </p:nvSpPr>
        <p:spPr>
          <a:xfrm>
            <a:off x="0" y="36009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eventfd</a:t>
            </a:r>
            <a:r>
              <a:rPr lang="en-US" altLang="zh-CN" dirty="0"/>
              <a:t>() </a:t>
            </a:r>
            <a:r>
              <a:rPr lang="zh-CN" altLang="en-US" dirty="0"/>
              <a:t>创建一个 </a:t>
            </a:r>
            <a:r>
              <a:rPr lang="en-US" altLang="zh-CN" dirty="0" err="1"/>
              <a:t>eventfd</a:t>
            </a:r>
            <a:r>
              <a:rPr lang="en-US" altLang="zh-CN" dirty="0"/>
              <a:t> </a:t>
            </a:r>
            <a:r>
              <a:rPr lang="zh-CN" altLang="en-US" dirty="0"/>
              <a:t>对象，可以由用户空间应用程序实现事件等待</a:t>
            </a:r>
            <a:r>
              <a:rPr lang="en-US" altLang="zh-CN" dirty="0"/>
              <a:t>/</a:t>
            </a:r>
            <a:r>
              <a:rPr lang="zh-CN" altLang="en-US" dirty="0"/>
              <a:t>通知机制，或由内核通知用户空间应用程序事件。</a:t>
            </a:r>
          </a:p>
          <a:p>
            <a:r>
              <a:rPr lang="zh-CN" altLang="en-US" dirty="0"/>
              <a:t>该对象包含了由内核维护的无符号</a:t>
            </a:r>
            <a:r>
              <a:rPr lang="en-US" altLang="zh-CN" dirty="0"/>
              <a:t>64</a:t>
            </a:r>
            <a:r>
              <a:rPr lang="zh-CN" altLang="en-US" dirty="0"/>
              <a:t>位整数计数器 </a:t>
            </a:r>
            <a:r>
              <a:rPr lang="en-US" altLang="zh-CN" dirty="0"/>
              <a:t>count </a:t>
            </a:r>
            <a:r>
              <a:rPr lang="zh-CN" altLang="en-US" dirty="0"/>
              <a:t>。使用参数 </a:t>
            </a:r>
            <a:r>
              <a:rPr lang="en-US" altLang="zh-CN" dirty="0" err="1"/>
              <a:t>initval</a:t>
            </a:r>
            <a:r>
              <a:rPr lang="en-US" altLang="zh-CN" dirty="0"/>
              <a:t> </a:t>
            </a:r>
            <a:r>
              <a:rPr lang="zh-CN" altLang="en-US" dirty="0"/>
              <a:t>初始化此计数器。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FB633-1BD6-4AD1-A678-5D89789D544F}"/>
              </a:ext>
            </a:extLst>
          </p:cNvPr>
          <p:cNvSpPr/>
          <p:nvPr/>
        </p:nvSpPr>
        <p:spPr>
          <a:xfrm>
            <a:off x="6320900" y="0"/>
            <a:ext cx="58710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flags </a:t>
            </a:r>
            <a:r>
              <a:rPr lang="zh-CN" altLang="en-US" dirty="0"/>
              <a:t>可以是以下值的 </a:t>
            </a:r>
            <a:r>
              <a:rPr lang="en-US" altLang="zh-CN" dirty="0"/>
              <a:t>OR </a:t>
            </a:r>
            <a:r>
              <a:rPr lang="zh-CN" altLang="en-US" dirty="0"/>
              <a:t>运算结果，用以改变 </a:t>
            </a:r>
            <a:r>
              <a:rPr lang="en-US" altLang="zh-CN" dirty="0" err="1"/>
              <a:t>eventfd</a:t>
            </a:r>
            <a:r>
              <a:rPr lang="en-US" altLang="zh-CN" dirty="0"/>
              <a:t> </a:t>
            </a:r>
            <a:r>
              <a:rPr lang="zh-CN" altLang="en-US" dirty="0"/>
              <a:t>的行为。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EFD_CLOEXEC (since Linux 2.6.27)</a:t>
            </a:r>
            <a:br>
              <a:rPr lang="en-US" altLang="zh-CN" dirty="0"/>
            </a:br>
            <a:r>
              <a:rPr lang="zh-CN" altLang="en-US" dirty="0"/>
              <a:t>文件被设置成 </a:t>
            </a:r>
            <a:r>
              <a:rPr lang="en-US" altLang="zh-CN" dirty="0"/>
              <a:t>O_CLOEXEC</a:t>
            </a:r>
            <a:r>
              <a:rPr lang="zh-CN" altLang="en-US" dirty="0"/>
              <a:t>，创建子进程 </a:t>
            </a:r>
            <a:r>
              <a:rPr lang="en-US" altLang="zh-CN" dirty="0"/>
              <a:t>(fork) </a:t>
            </a:r>
            <a:r>
              <a:rPr lang="zh-CN" altLang="en-US" dirty="0"/>
              <a:t>时不继承父进程的文件描述符。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EFD_NONBLOCK (since Linux 2.6.27)</a:t>
            </a:r>
            <a:br>
              <a:rPr lang="en-US" altLang="zh-CN" dirty="0"/>
            </a:br>
            <a:r>
              <a:rPr lang="zh-CN" altLang="en-US" dirty="0"/>
              <a:t>文件被设置成 </a:t>
            </a:r>
            <a:r>
              <a:rPr lang="en-US" altLang="zh-CN" dirty="0"/>
              <a:t>O_NONBLOCK</a:t>
            </a:r>
            <a:r>
              <a:rPr lang="zh-CN" altLang="en-US" dirty="0"/>
              <a:t>，执行 </a:t>
            </a:r>
            <a:r>
              <a:rPr lang="en-US" altLang="zh-CN" dirty="0"/>
              <a:t>read / write </a:t>
            </a:r>
            <a:r>
              <a:rPr lang="zh-CN" altLang="en-US" dirty="0"/>
              <a:t>操作时，不会阻塞。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EFD_SEMAPHORE (since Linux 2.6.30)</a:t>
            </a:r>
            <a:br>
              <a:rPr lang="en-US" altLang="zh-CN" dirty="0"/>
            </a:br>
            <a:r>
              <a:rPr lang="zh-CN" altLang="en-US" dirty="0"/>
              <a:t>提供类似信号量语义的 </a:t>
            </a:r>
            <a:r>
              <a:rPr lang="en-US" altLang="zh-CN" dirty="0"/>
              <a:t>read </a:t>
            </a:r>
            <a:r>
              <a:rPr lang="zh-CN" altLang="en-US" dirty="0"/>
              <a:t>操作，简单说就是计数值 </a:t>
            </a:r>
            <a:r>
              <a:rPr lang="en-US" altLang="zh-CN" dirty="0"/>
              <a:t>count </a:t>
            </a:r>
            <a:r>
              <a:rPr lang="zh-CN" altLang="en-US" dirty="0"/>
              <a:t>递减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Linux 2.6.26 </a:t>
            </a:r>
            <a:r>
              <a:rPr lang="zh-CN" altLang="en-US" dirty="0"/>
              <a:t>版本之前，没有使用参数 </a:t>
            </a:r>
            <a:r>
              <a:rPr lang="en-US" altLang="zh-CN" dirty="0"/>
              <a:t>flags</a:t>
            </a:r>
            <a:r>
              <a:rPr lang="zh-CN" altLang="en-US" dirty="0"/>
              <a:t>，必须指定为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87C68A-BBF0-48D5-8EDD-5D8D1839EECD}"/>
              </a:ext>
            </a:extLst>
          </p:cNvPr>
          <p:cNvCxnSpPr/>
          <p:nvPr/>
        </p:nvCxnSpPr>
        <p:spPr>
          <a:xfrm>
            <a:off x="5104660" y="195309"/>
            <a:ext cx="1136342" cy="47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FFEE964-6F7C-4A41-B81B-EA6A758FCFF0}"/>
              </a:ext>
            </a:extLst>
          </p:cNvPr>
          <p:cNvCxnSpPr/>
          <p:nvPr/>
        </p:nvCxnSpPr>
        <p:spPr>
          <a:xfrm flipV="1">
            <a:off x="5610687" y="1535837"/>
            <a:ext cx="585927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3E8B367-BC30-46CD-B41B-E4E897E33CFE}"/>
              </a:ext>
            </a:extLst>
          </p:cNvPr>
          <p:cNvSpPr/>
          <p:nvPr/>
        </p:nvSpPr>
        <p:spPr>
          <a:xfrm>
            <a:off x="6320900" y="3681093"/>
            <a:ext cx="5764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函数定义：</a:t>
            </a:r>
            <a:r>
              <a:rPr lang="en-US" altLang="zh-CN" dirty="0" err="1"/>
              <a:t>ssize_t</a:t>
            </a:r>
            <a:r>
              <a:rPr lang="en-US" altLang="zh-CN" dirty="0"/>
              <a:t> write (int </a:t>
            </a:r>
            <a:r>
              <a:rPr lang="en-US" altLang="zh-CN" dirty="0" err="1"/>
              <a:t>fd</a:t>
            </a:r>
            <a:r>
              <a:rPr lang="en-US" altLang="zh-CN" dirty="0"/>
              <a:t>, const void *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count); </a:t>
            </a:r>
            <a:r>
              <a:rPr lang="zh-CN" altLang="en-US" dirty="0"/>
              <a:t>函数说明：</a:t>
            </a:r>
            <a:r>
              <a:rPr lang="en-US" altLang="zh-CN" dirty="0"/>
              <a:t>write()</a:t>
            </a:r>
            <a:r>
              <a:rPr lang="zh-CN" altLang="en-US" dirty="0"/>
              <a:t>会把参数</a:t>
            </a:r>
            <a:r>
              <a:rPr lang="en-US" altLang="zh-CN" dirty="0" err="1"/>
              <a:t>buf</a:t>
            </a:r>
            <a:r>
              <a:rPr lang="zh-CN" altLang="en-US" dirty="0"/>
              <a:t>所指的内存写入</a:t>
            </a:r>
            <a:r>
              <a:rPr lang="en-US" altLang="zh-CN" dirty="0"/>
              <a:t>count</a:t>
            </a:r>
            <a:r>
              <a:rPr lang="zh-CN" altLang="en-US" dirty="0"/>
              <a:t>个字节到参数</a:t>
            </a:r>
            <a:r>
              <a:rPr lang="en-US" altLang="zh-CN" dirty="0" err="1"/>
              <a:t>fd</a:t>
            </a:r>
            <a:r>
              <a:rPr lang="zh-CN" altLang="en-US" dirty="0"/>
              <a:t>所指的文件内。返回值：如果顺利</a:t>
            </a:r>
            <a:r>
              <a:rPr lang="en-US" altLang="zh-CN" dirty="0"/>
              <a:t>write()</a:t>
            </a:r>
            <a:r>
              <a:rPr lang="zh-CN" altLang="en-US" dirty="0"/>
              <a:t>会返回实际写入的字节数（</a:t>
            </a:r>
            <a:r>
              <a:rPr lang="en-US" altLang="zh-CN" dirty="0" err="1"/>
              <a:t>len</a:t>
            </a:r>
            <a:r>
              <a:rPr lang="zh-CN" altLang="en-US" dirty="0"/>
              <a:t>）。当有错误发生时则返回</a:t>
            </a:r>
            <a:r>
              <a:rPr lang="en-US" altLang="zh-CN" dirty="0"/>
              <a:t>-1</a:t>
            </a:r>
            <a:r>
              <a:rPr lang="zh-CN" altLang="en-US" dirty="0"/>
              <a:t>，错误代码存入</a:t>
            </a:r>
            <a:r>
              <a:rPr lang="en-US" altLang="zh-CN" dirty="0" err="1"/>
              <a:t>errno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678140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C14B0D5-8014-487B-AE1D-0EE469527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914386"/>
              </p:ext>
            </p:extLst>
          </p:nvPr>
        </p:nvGraphicFramePr>
        <p:xfrm>
          <a:off x="0" y="0"/>
          <a:ext cx="323066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1AC77BC-E8FA-4073-A477-8DA1D1FE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65" y="0"/>
            <a:ext cx="734047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enqueueMessage(Message msg,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We can assume mPtr != 0 because mQuitting is false.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(needWake)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nativeWake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mPtr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7EEDE1-196A-4E1E-9D6A-5F67E7A7C241}"/>
              </a:ext>
            </a:extLst>
          </p:cNvPr>
          <p:cNvSpPr/>
          <p:nvPr/>
        </p:nvSpPr>
        <p:spPr>
          <a:xfrm>
            <a:off x="3230665" y="2585323"/>
            <a:ext cx="3337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android_os_MessageQueue.cpp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A52AFF-798F-4A06-967C-1310A14856DA}"/>
              </a:ext>
            </a:extLst>
          </p:cNvPr>
          <p:cNvSpPr/>
          <p:nvPr/>
        </p:nvSpPr>
        <p:spPr>
          <a:xfrm>
            <a:off x="3230665" y="295465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android_os_MessageQueue_nativeWake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JNIEnv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env,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jclass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clazz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jlong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ptr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 err="1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reinterpret_cast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ptr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-&gt;wake();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938900-3EB9-4F40-AEA3-AE67A2C5AD3B}"/>
              </a:ext>
            </a:extLst>
          </p:cNvPr>
          <p:cNvSpPr/>
          <p:nvPr/>
        </p:nvSpPr>
        <p:spPr>
          <a:xfrm>
            <a:off x="3230665" y="51706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NativeMessageQueue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::wake()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mLooper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-&gt;wake();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00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328313A-305A-45A2-8688-2B83F1417D0F}"/>
              </a:ext>
            </a:extLst>
          </p:cNvPr>
          <p:cNvSpPr/>
          <p:nvPr/>
        </p:nvSpPr>
        <p:spPr>
          <a:xfrm>
            <a:off x="-1" y="369332"/>
            <a:ext cx="108949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Looper::wake()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#if DEBUG_POLL_AND_WAKE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ALOGD(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"%p ~ wake"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61AEE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#endif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inc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>
                <a:solidFill>
                  <a:srgbClr val="D19A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ssize_t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nWrite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TEMP_FAILURE_RETRY(write(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mWakeEventFd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&amp;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inc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 err="1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sizeof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nWrite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!= </a:t>
            </a:r>
            <a:r>
              <a:rPr lang="en-US" altLang="zh-CN" kern="0" dirty="0" err="1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sizeof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C678D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errno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!= EAGAIN) 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LOG_ALWAYS_FATAL(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"Could not write wake signal to </a:t>
            </a:r>
            <a:r>
              <a:rPr lang="en-US" altLang="zh-CN" kern="0" dirty="0" err="1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fd</a:t>
            </a:r>
            <a:r>
              <a:rPr lang="en-US" altLang="zh-CN" kern="0" dirty="0">
                <a:solidFill>
                  <a:srgbClr val="98C37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%d: %s"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mWakeEventFd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strerror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errno</a:t>
            </a:r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ABB2B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64F2D8-091E-40A2-828D-B8C7FE21EC98}"/>
              </a:ext>
            </a:extLst>
          </p:cNvPr>
          <p:cNvSpPr txBox="1"/>
          <p:nvPr/>
        </p:nvSpPr>
        <p:spPr>
          <a:xfrm>
            <a:off x="0" y="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Looper.cpp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812610-0CE8-4958-9640-D12717ADD50B}"/>
              </a:ext>
            </a:extLst>
          </p:cNvPr>
          <p:cNvSpPr/>
          <p:nvPr/>
        </p:nvSpPr>
        <p:spPr>
          <a:xfrm>
            <a:off x="0" y="4339650"/>
            <a:ext cx="10894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调用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write()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向管道写入一个整数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TEMP_FAILURE_RETRY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就是失败不断的重试，直到成功唤醒为止，成功写入后，管道的另一端就会接收到，并从阻塞状态结束，即从</a:t>
            </a: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epoll_wait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()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返回，执行它后面的代码。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534D48-E363-42D6-BA07-5A680E497D22}"/>
              </a:ext>
            </a:extLst>
          </p:cNvPr>
          <p:cNvSpPr/>
          <p:nvPr/>
        </p:nvSpPr>
        <p:spPr>
          <a:xfrm>
            <a:off x="-1" y="4985981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在主线程的</a:t>
            </a:r>
            <a:r>
              <a:rPr lang="en-US" altLang="zh-CN" dirty="0" err="1"/>
              <a:t>MessageQueue</a:t>
            </a:r>
            <a:r>
              <a:rPr lang="zh-CN" altLang="en-US" dirty="0"/>
              <a:t>没有消息时，便阻塞在</a:t>
            </a:r>
            <a:r>
              <a:rPr lang="en-US" altLang="zh-CN" dirty="0"/>
              <a:t>loop</a:t>
            </a:r>
            <a:r>
              <a:rPr lang="zh-CN" altLang="en-US" dirty="0"/>
              <a:t>的</a:t>
            </a:r>
            <a:r>
              <a:rPr lang="en-US" altLang="zh-CN" dirty="0" err="1"/>
              <a:t>queue.next</a:t>
            </a:r>
            <a:r>
              <a:rPr lang="en-US" altLang="zh-CN" dirty="0"/>
              <a:t>()</a:t>
            </a:r>
            <a:r>
              <a:rPr lang="zh-CN" altLang="en-US" dirty="0"/>
              <a:t>中的</a:t>
            </a:r>
            <a:r>
              <a:rPr lang="en-US" altLang="zh-CN" dirty="0" err="1"/>
              <a:t>nativePollOnce</a:t>
            </a:r>
            <a:r>
              <a:rPr lang="en-US" altLang="zh-CN" dirty="0"/>
              <a:t>()</a:t>
            </a:r>
            <a:r>
              <a:rPr lang="zh-CN" altLang="en-US" dirty="0"/>
              <a:t>方法里，详情见</a:t>
            </a:r>
            <a:r>
              <a:rPr lang="en-US" altLang="zh-CN" dirty="0"/>
              <a:t>Android</a:t>
            </a:r>
            <a:r>
              <a:rPr lang="zh-CN" altLang="en-US" dirty="0"/>
              <a:t>消息机制</a:t>
            </a:r>
            <a:r>
              <a:rPr lang="en-US" altLang="zh-CN" dirty="0"/>
              <a:t>Handler(Java</a:t>
            </a:r>
            <a:r>
              <a:rPr lang="zh-CN" altLang="en-US" dirty="0"/>
              <a:t>层</a:t>
            </a:r>
            <a:r>
              <a:rPr lang="en-US" altLang="zh-CN" dirty="0"/>
              <a:t>)</a:t>
            </a:r>
            <a:r>
              <a:rPr lang="zh-CN" altLang="en-US" dirty="0"/>
              <a:t>，此时主线程会释放</a:t>
            </a:r>
            <a:r>
              <a:rPr lang="en-US" altLang="zh-CN" dirty="0"/>
              <a:t>CPU</a:t>
            </a:r>
            <a:r>
              <a:rPr lang="zh-CN" altLang="en-US" dirty="0"/>
              <a:t>资源进入休眠状态，直到下个消息到达或者有事务发生，通过往</a:t>
            </a:r>
            <a:r>
              <a:rPr lang="en-US" altLang="zh-CN" dirty="0"/>
              <a:t>pipe</a:t>
            </a:r>
            <a:r>
              <a:rPr lang="zh-CN" altLang="en-US" dirty="0"/>
              <a:t>管道写端写入数据来唤醒主线程工作。这里采用的</a:t>
            </a:r>
            <a:r>
              <a:rPr lang="en-US" altLang="zh-CN" dirty="0" err="1"/>
              <a:t>epoll</a:t>
            </a:r>
            <a:r>
              <a:rPr lang="zh-CN" altLang="en-US" dirty="0"/>
              <a:t>机制，是一种</a:t>
            </a:r>
            <a:r>
              <a:rPr lang="en-US" altLang="zh-CN" dirty="0"/>
              <a:t>IO</a:t>
            </a:r>
            <a:r>
              <a:rPr lang="zh-CN" altLang="en-US" dirty="0"/>
              <a:t>多路复用机制，可以同时监控多个描述符，当某个描述符就绪</a:t>
            </a:r>
            <a:r>
              <a:rPr lang="en-US" altLang="zh-CN" dirty="0"/>
              <a:t>(</a:t>
            </a:r>
            <a:r>
              <a:rPr lang="zh-CN" altLang="en-US" dirty="0"/>
              <a:t>读或写就绪</a:t>
            </a:r>
            <a:r>
              <a:rPr lang="en-US" altLang="zh-CN" dirty="0"/>
              <a:t>)</a:t>
            </a:r>
            <a:r>
              <a:rPr lang="zh-CN" altLang="en-US" dirty="0"/>
              <a:t>，则立刻通知相应程序进行读或写操作，本质同步</a:t>
            </a:r>
            <a:r>
              <a:rPr lang="en-US" altLang="zh-CN" dirty="0"/>
              <a:t>I/O</a:t>
            </a:r>
            <a:r>
              <a:rPr lang="zh-CN" altLang="en-US" dirty="0"/>
              <a:t>，即读写是阻塞的。 所以说，主线程大多数时候都是处于休眠状态，并不会消耗大量</a:t>
            </a:r>
            <a:r>
              <a:rPr lang="en-US" altLang="zh-CN" dirty="0"/>
              <a:t>CPU</a:t>
            </a:r>
            <a:r>
              <a:rPr lang="zh-CN" altLang="en-US" dirty="0"/>
              <a:t>资源。</a:t>
            </a: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A8282200-4A8C-49AF-8BCC-3471731E0995}"/>
              </a:ext>
            </a:extLst>
          </p:cNvPr>
          <p:cNvSpPr/>
          <p:nvPr/>
        </p:nvSpPr>
        <p:spPr>
          <a:xfrm>
            <a:off x="4847208" y="1202056"/>
            <a:ext cx="1961965" cy="683580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进行写操作</a:t>
            </a:r>
          </a:p>
        </p:txBody>
      </p:sp>
    </p:spTree>
    <p:extLst>
      <p:ext uri="{BB962C8B-B14F-4D97-AF65-F5344CB8AC3E}">
        <p14:creationId xmlns:p14="http://schemas.microsoft.com/office/powerpoint/2010/main" val="71983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0CC255-E17D-4185-A965-2F58869B5CEB}"/>
              </a:ext>
            </a:extLst>
          </p:cNvPr>
          <p:cNvSpPr/>
          <p:nvPr/>
        </p:nvSpPr>
        <p:spPr>
          <a:xfrm>
            <a:off x="488272" y="958789"/>
            <a:ext cx="1988598" cy="40038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MessageQueue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E571F6-7E8F-49C0-98F6-1001581F3782}"/>
              </a:ext>
            </a:extLst>
          </p:cNvPr>
          <p:cNvSpPr/>
          <p:nvPr/>
        </p:nvSpPr>
        <p:spPr>
          <a:xfrm>
            <a:off x="941032" y="1520603"/>
            <a:ext cx="1083076" cy="381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949641-F30B-4C87-A005-C892624A1449}"/>
              </a:ext>
            </a:extLst>
          </p:cNvPr>
          <p:cNvSpPr/>
          <p:nvPr/>
        </p:nvSpPr>
        <p:spPr>
          <a:xfrm>
            <a:off x="941033" y="2283781"/>
            <a:ext cx="1083076" cy="381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394964-D6F3-46E1-9150-2E6401B05248}"/>
              </a:ext>
            </a:extLst>
          </p:cNvPr>
          <p:cNvSpPr/>
          <p:nvPr/>
        </p:nvSpPr>
        <p:spPr>
          <a:xfrm>
            <a:off x="941033" y="3260323"/>
            <a:ext cx="1083076" cy="381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55B37-FE63-44BD-BBE0-B7C40BAA6B19}"/>
              </a:ext>
            </a:extLst>
          </p:cNvPr>
          <p:cNvSpPr/>
          <p:nvPr/>
        </p:nvSpPr>
        <p:spPr>
          <a:xfrm>
            <a:off x="9017591" y="792787"/>
            <a:ext cx="1674362" cy="701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Looper</a:t>
            </a:r>
          </a:p>
          <a:p>
            <a:pPr algn="ctr"/>
            <a:r>
              <a:rPr lang="zh-CN" altLang="en-US" dirty="0"/>
              <a:t>消费者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9E76A8-C57E-4453-B24E-C4F33E3FC27A}"/>
              </a:ext>
            </a:extLst>
          </p:cNvPr>
          <p:cNvSpPr/>
          <p:nvPr/>
        </p:nvSpPr>
        <p:spPr>
          <a:xfrm>
            <a:off x="9036550" y="4036325"/>
            <a:ext cx="1674362" cy="701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</a:p>
          <a:p>
            <a:pPr algn="ctr"/>
            <a:r>
              <a:rPr lang="zh-CN" altLang="en-US" dirty="0"/>
              <a:t>生产者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CE303-185E-431C-9EC6-926D7610A7C1}"/>
              </a:ext>
            </a:extLst>
          </p:cNvPr>
          <p:cNvSpPr/>
          <p:nvPr/>
        </p:nvSpPr>
        <p:spPr>
          <a:xfrm>
            <a:off x="941033" y="4045994"/>
            <a:ext cx="1083076" cy="381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6D3D7F-5855-4AFB-BFA2-AA6D596D7BDD}"/>
              </a:ext>
            </a:extLst>
          </p:cNvPr>
          <p:cNvSpPr txBox="1"/>
          <p:nvPr/>
        </p:nvSpPr>
        <p:spPr>
          <a:xfrm>
            <a:off x="6912714" y="4202327"/>
            <a:ext cx="165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sendMessage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1E1E75-03B4-4615-92BF-AFFDD256B6B1}"/>
              </a:ext>
            </a:extLst>
          </p:cNvPr>
          <p:cNvSpPr txBox="1"/>
          <p:nvPr/>
        </p:nvSpPr>
        <p:spPr>
          <a:xfrm>
            <a:off x="2820111" y="4202327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MessageQueue.enqueueMessage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FEDBFF-18A9-4B35-A7C7-6960BDBA001A}"/>
              </a:ext>
            </a:extLst>
          </p:cNvPr>
          <p:cNvSpPr txBox="1"/>
          <p:nvPr/>
        </p:nvSpPr>
        <p:spPr>
          <a:xfrm>
            <a:off x="3243922" y="95878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MessageQueue.next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1BD3C2-65A9-485D-AB18-CA84C715B624}"/>
              </a:ext>
            </a:extLst>
          </p:cNvPr>
          <p:cNvSpPr txBox="1"/>
          <p:nvPr/>
        </p:nvSpPr>
        <p:spPr>
          <a:xfrm>
            <a:off x="8893613" y="2187153"/>
            <a:ext cx="192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dispathMessage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2E237C-EE90-4069-9B73-93198C98F66C}"/>
              </a:ext>
            </a:extLst>
          </p:cNvPr>
          <p:cNvSpPr txBox="1"/>
          <p:nvPr/>
        </p:nvSpPr>
        <p:spPr>
          <a:xfrm>
            <a:off x="8882391" y="2921918"/>
            <a:ext cx="194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handlerMessage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B01052-AB4D-421F-BAC4-C958C420B2E7}"/>
              </a:ext>
            </a:extLst>
          </p:cNvPr>
          <p:cNvSpPr txBox="1"/>
          <p:nvPr/>
        </p:nvSpPr>
        <p:spPr>
          <a:xfrm>
            <a:off x="6660941" y="95878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Looper.loop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74798B2-9E57-40D5-9F99-9E4B381C32A8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>
            <a:off x="8564832" y="4386993"/>
            <a:ext cx="471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5FD3A7-6C1F-4BD1-A983-F105E7C160D2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6475279" y="4386993"/>
            <a:ext cx="437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BF447ED-244D-43ED-BE8E-6A5443CF0A50}"/>
              </a:ext>
            </a:extLst>
          </p:cNvPr>
          <p:cNvCxnSpPr>
            <a:stCxn id="14" idx="1"/>
            <a:endCxn id="5" idx="2"/>
          </p:cNvCxnSpPr>
          <p:nvPr/>
        </p:nvCxnSpPr>
        <p:spPr>
          <a:xfrm rot="10800000" flipV="1">
            <a:off x="1482571" y="4386993"/>
            <a:ext cx="1337540" cy="575624"/>
          </a:xfrm>
          <a:prstGeom prst="bentConnector4">
            <a:avLst>
              <a:gd name="adj1" fmla="val 12831"/>
              <a:gd name="adj2" fmla="val 139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4A5B580-E3ED-4382-9A0B-9F453004E771}"/>
              </a:ext>
            </a:extLst>
          </p:cNvPr>
          <p:cNvCxnSpPr>
            <a:stCxn id="15" idx="1"/>
            <a:endCxn id="5" idx="0"/>
          </p:cNvCxnSpPr>
          <p:nvPr/>
        </p:nvCxnSpPr>
        <p:spPr>
          <a:xfrm rot="10800000">
            <a:off x="1482572" y="958789"/>
            <a:ext cx="1761351" cy="184666"/>
          </a:xfrm>
          <a:prstGeom prst="bentConnector4">
            <a:avLst>
              <a:gd name="adj1" fmla="val 2177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410C28D-1A2B-423E-BF23-FDA0707F051D}"/>
              </a:ext>
            </a:extLst>
          </p:cNvPr>
          <p:cNvCxnSpPr>
            <a:stCxn id="9" idx="1"/>
            <a:endCxn id="18" idx="3"/>
          </p:cNvCxnSpPr>
          <p:nvPr/>
        </p:nvCxnSpPr>
        <p:spPr>
          <a:xfrm flipH="1">
            <a:off x="8185717" y="1143455"/>
            <a:ext cx="831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A5CD289-E125-45BC-A464-CB2388CAD44A}"/>
              </a:ext>
            </a:extLst>
          </p:cNvPr>
          <p:cNvCxnSpPr>
            <a:endCxn id="15" idx="3"/>
          </p:cNvCxnSpPr>
          <p:nvPr/>
        </p:nvCxnSpPr>
        <p:spPr>
          <a:xfrm flipH="1">
            <a:off x="5575009" y="1143455"/>
            <a:ext cx="985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D1C6FA5-D2F6-43A4-8EFA-39EAE56855BC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9854772" y="1494122"/>
            <a:ext cx="2" cy="69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1BF3713-DB5A-4212-B5C9-6C28859C7876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854773" y="3291250"/>
            <a:ext cx="18958" cy="7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2628A0-73CD-4D4E-9F12-ADDE2BD35702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9854773" y="2556485"/>
            <a:ext cx="1" cy="36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28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C17B894-3A08-426F-9262-AE3448D6B419}"/>
              </a:ext>
            </a:extLst>
          </p:cNvPr>
          <p:cNvSpPr/>
          <p:nvPr/>
        </p:nvSpPr>
        <p:spPr>
          <a:xfrm>
            <a:off x="622570" y="272374"/>
            <a:ext cx="10496145" cy="1721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829B4BE-C040-4779-B801-660FF21CBCAF}"/>
              </a:ext>
            </a:extLst>
          </p:cNvPr>
          <p:cNvSpPr/>
          <p:nvPr/>
        </p:nvSpPr>
        <p:spPr>
          <a:xfrm>
            <a:off x="778213" y="2402733"/>
            <a:ext cx="10496145" cy="428017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289D19-94AD-43AA-83C6-651BE8E03BA8}"/>
              </a:ext>
            </a:extLst>
          </p:cNvPr>
          <p:cNvSpPr/>
          <p:nvPr/>
        </p:nvSpPr>
        <p:spPr>
          <a:xfrm>
            <a:off x="4698459" y="2597285"/>
            <a:ext cx="2344365" cy="52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NativeMessageQueue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8FE92E-0B98-4B78-AFCA-018148134801}"/>
              </a:ext>
            </a:extLst>
          </p:cNvPr>
          <p:cNvSpPr/>
          <p:nvPr/>
        </p:nvSpPr>
        <p:spPr>
          <a:xfrm>
            <a:off x="5403711" y="3460616"/>
            <a:ext cx="933857" cy="40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Looper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618AD2-A17E-4477-B2A7-BCFB88D8306E}"/>
              </a:ext>
            </a:extLst>
          </p:cNvPr>
          <p:cNvSpPr/>
          <p:nvPr/>
        </p:nvSpPr>
        <p:spPr>
          <a:xfrm>
            <a:off x="5552057" y="4203567"/>
            <a:ext cx="637164" cy="41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Pipe</a:t>
            </a:r>
            <a:endParaRPr lang="zh-CN" altLang="en-US" dirty="0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E4C9E3A4-A275-42B0-AFAB-42EA14B3B2D9}"/>
              </a:ext>
            </a:extLst>
          </p:cNvPr>
          <p:cNvSpPr/>
          <p:nvPr/>
        </p:nvSpPr>
        <p:spPr>
          <a:xfrm>
            <a:off x="5063243" y="4956245"/>
            <a:ext cx="1614792" cy="620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253DB43-9D00-4DA0-A3CD-BB3FD27736F5}"/>
              </a:ext>
            </a:extLst>
          </p:cNvPr>
          <p:cNvSpPr/>
          <p:nvPr/>
        </p:nvSpPr>
        <p:spPr>
          <a:xfrm>
            <a:off x="5457212" y="5984944"/>
            <a:ext cx="826854" cy="516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65208-F5C4-4FF6-AB54-94DC21FA909E}"/>
              </a:ext>
            </a:extLst>
          </p:cNvPr>
          <p:cNvSpPr/>
          <p:nvPr/>
        </p:nvSpPr>
        <p:spPr>
          <a:xfrm>
            <a:off x="2743198" y="491249"/>
            <a:ext cx="1206230" cy="4377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34C4DD-70F6-4FFC-AE82-B5C4289E9345}"/>
              </a:ext>
            </a:extLst>
          </p:cNvPr>
          <p:cNvSpPr/>
          <p:nvPr/>
        </p:nvSpPr>
        <p:spPr>
          <a:xfrm>
            <a:off x="7639458" y="554480"/>
            <a:ext cx="1721796" cy="4377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MessageQueue</a:t>
            </a:r>
            <a:endParaRPr lang="zh-CN" altLang="en-US" dirty="0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BA8BE084-EF1A-42B9-8523-5D533FEC504D}"/>
              </a:ext>
            </a:extLst>
          </p:cNvPr>
          <p:cNvSpPr/>
          <p:nvPr/>
        </p:nvSpPr>
        <p:spPr>
          <a:xfrm>
            <a:off x="2048354" y="1281303"/>
            <a:ext cx="2595918" cy="398832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needWake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C19CEE-BFEC-45CE-8AA4-71AF1948E006}"/>
              </a:ext>
            </a:extLst>
          </p:cNvPr>
          <p:cNvSpPr/>
          <p:nvPr/>
        </p:nvSpPr>
        <p:spPr>
          <a:xfrm>
            <a:off x="7639458" y="1337556"/>
            <a:ext cx="1721796" cy="39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nativePollOnce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D758798-5B59-4C68-BC6B-D655265D5F42}"/>
              </a:ext>
            </a:extLst>
          </p:cNvPr>
          <p:cNvCxnSpPr>
            <a:cxnSpLocks/>
            <a:stCxn id="11" idx="2"/>
            <a:endCxn id="4" idx="1"/>
          </p:cNvCxnSpPr>
          <p:nvPr/>
        </p:nvCxnSpPr>
        <p:spPr>
          <a:xfrm rot="16200000" flipH="1">
            <a:off x="3433704" y="1592744"/>
            <a:ext cx="1177365" cy="1352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2C4C65C-D104-4218-8791-6ECC60D40B3E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rot="10800000" flipH="1" flipV="1">
            <a:off x="2048354" y="1480719"/>
            <a:ext cx="3408858" cy="4762618"/>
          </a:xfrm>
          <a:prstGeom prst="bentConnector3">
            <a:avLst>
              <a:gd name="adj1" fmla="val -670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A5477A9-43AD-4D24-9B62-537D2E5901E8}"/>
              </a:ext>
            </a:extLst>
          </p:cNvPr>
          <p:cNvSpPr txBox="1"/>
          <p:nvPr/>
        </p:nvSpPr>
        <p:spPr>
          <a:xfrm>
            <a:off x="3399817" y="2437246"/>
            <a:ext cx="5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8F1438-A301-481D-9D38-B8AC92D52815}"/>
              </a:ext>
            </a:extLst>
          </p:cNvPr>
          <p:cNvSpPr txBox="1"/>
          <p:nvPr/>
        </p:nvSpPr>
        <p:spPr>
          <a:xfrm>
            <a:off x="1824108" y="586825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DFFCDE0-2493-4164-8501-E663A419E07D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4698459" y="2857499"/>
            <a:ext cx="705252" cy="807397"/>
          </a:xfrm>
          <a:prstGeom prst="bentConnector3">
            <a:avLst>
              <a:gd name="adj1" fmla="val -324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4C2045F-6629-4B82-A1F3-35D56630041C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H="1">
            <a:off x="6337568" y="2857500"/>
            <a:ext cx="705256" cy="807397"/>
          </a:xfrm>
          <a:prstGeom prst="bentConnector3">
            <a:avLst>
              <a:gd name="adj1" fmla="val -32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0711B3F-9C76-47C2-9B73-59AE9B8B56BC}"/>
              </a:ext>
            </a:extLst>
          </p:cNvPr>
          <p:cNvCxnSpPr>
            <a:stCxn id="5" idx="3"/>
            <a:endCxn id="6" idx="3"/>
          </p:cNvCxnSpPr>
          <p:nvPr/>
        </p:nvCxnSpPr>
        <p:spPr>
          <a:xfrm flipH="1">
            <a:off x="6189221" y="3664897"/>
            <a:ext cx="148347" cy="747815"/>
          </a:xfrm>
          <a:prstGeom prst="bentConnector3">
            <a:avLst>
              <a:gd name="adj1" fmla="val -154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233DA44A-3976-4492-AAB0-69B8CFD38954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5403711" y="3664896"/>
            <a:ext cx="148346" cy="747815"/>
          </a:xfrm>
          <a:prstGeom prst="bentConnector3">
            <a:avLst>
              <a:gd name="adj1" fmla="val -154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BE3DBDF-3308-40CD-8ECA-9F2CF20C9245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 flipH="1">
            <a:off x="5063243" y="4412713"/>
            <a:ext cx="488814" cy="853601"/>
          </a:xfrm>
          <a:prstGeom prst="bentConnector3">
            <a:avLst>
              <a:gd name="adj1" fmla="val -46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9F28E3-529B-43B9-A72E-A3F7D6D2765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70639" y="4621856"/>
            <a:ext cx="0" cy="33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5EB744E-5347-4F3A-830F-C6A9C16B1D9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870639" y="5576381"/>
            <a:ext cx="0" cy="40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18819E7-1735-4064-B63B-FB48E3B6B228}"/>
              </a:ext>
            </a:extLst>
          </p:cNvPr>
          <p:cNvCxnSpPr>
            <a:stCxn id="12" idx="2"/>
            <a:endCxn id="4" idx="3"/>
          </p:cNvCxnSpPr>
          <p:nvPr/>
        </p:nvCxnSpPr>
        <p:spPr>
          <a:xfrm rot="5400000">
            <a:off x="7211034" y="1568178"/>
            <a:ext cx="1121112" cy="1457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CEA5C02-64AA-4F18-AE4E-E8DF7A9729F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500356" y="992224"/>
            <a:ext cx="0" cy="34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D47C125-4853-45F7-BCC5-1F497C98357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346313" y="928993"/>
            <a:ext cx="0" cy="35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105E1D5-F45E-487C-9DC8-4883017A42BA}"/>
              </a:ext>
            </a:extLst>
          </p:cNvPr>
          <p:cNvSpPr txBox="1"/>
          <p:nvPr/>
        </p:nvSpPr>
        <p:spPr>
          <a:xfrm>
            <a:off x="7362865" y="329556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pollOnce</a:t>
            </a:r>
            <a:r>
              <a:rPr lang="en-US" altLang="zh-CN" dirty="0"/>
              <a:t>().</a:t>
            </a:r>
            <a:r>
              <a:rPr lang="en-US" altLang="zh-CN" dirty="0" err="1"/>
              <a:t>pollInner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9E43DF1-B579-4EED-8DAE-C1620431FF97}"/>
              </a:ext>
            </a:extLst>
          </p:cNvPr>
          <p:cNvSpPr txBox="1"/>
          <p:nvPr/>
        </p:nvSpPr>
        <p:spPr>
          <a:xfrm>
            <a:off x="3572476" y="33177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Wake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5CB4F7F-F5AE-47B0-ADCD-B31FC179A717}"/>
              </a:ext>
            </a:extLst>
          </p:cNvPr>
          <p:cNvSpPr txBox="1"/>
          <p:nvPr/>
        </p:nvSpPr>
        <p:spPr>
          <a:xfrm>
            <a:off x="3859618" y="39509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write()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EA0ED6-BA66-4699-8C5E-FBD0A14217F8}"/>
              </a:ext>
            </a:extLst>
          </p:cNvPr>
          <p:cNvSpPr txBox="1"/>
          <p:nvPr/>
        </p:nvSpPr>
        <p:spPr>
          <a:xfrm>
            <a:off x="6945818" y="399717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epoll_wait</a:t>
            </a:r>
            <a:r>
              <a:rPr lang="en-US" altLang="zh-CN" dirty="0"/>
              <a:t>(),awoken(),read()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D6D9886-130F-477D-910A-AAF5B16FCCEB}"/>
              </a:ext>
            </a:extLst>
          </p:cNvPr>
          <p:cNvSpPr txBox="1"/>
          <p:nvPr/>
        </p:nvSpPr>
        <p:spPr>
          <a:xfrm>
            <a:off x="2356325" y="466943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read/write fail and retry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32DC736-3B9E-4D06-AF1B-F993AE7894AB}"/>
              </a:ext>
            </a:extLst>
          </p:cNvPr>
          <p:cNvSpPr txBox="1"/>
          <p:nvPr/>
        </p:nvSpPr>
        <p:spPr>
          <a:xfrm>
            <a:off x="869082" y="480964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JAVA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1EEF1D6-0B9C-4B5F-823D-7A956BBCDC4A}"/>
              </a:ext>
            </a:extLst>
          </p:cNvPr>
          <p:cNvSpPr txBox="1"/>
          <p:nvPr/>
        </p:nvSpPr>
        <p:spPr>
          <a:xfrm>
            <a:off x="904122" y="3342066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92D050"/>
                </a:solidFill>
              </a:rPr>
              <a:t>Native</a:t>
            </a:r>
            <a:endParaRPr lang="zh-CN" alt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32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88FEE7D-C388-4456-BF72-824BC6B7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4165"/>
            <a:ext cx="101727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51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CEFBEC-899F-4A65-B2DC-20692CA4BD3B}"/>
              </a:ext>
            </a:extLst>
          </p:cNvPr>
          <p:cNvSpPr/>
          <p:nvPr/>
        </p:nvSpPr>
        <p:spPr>
          <a:xfrm>
            <a:off x="0" y="7819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进程间的通信方式：</a:t>
            </a:r>
          </a:p>
          <a:p>
            <a:r>
              <a:rPr lang="zh-CN" altLang="en-US" dirty="0"/>
              <a:t>管道（</a:t>
            </a:r>
            <a:r>
              <a:rPr lang="en-US" altLang="zh-CN" dirty="0"/>
              <a:t>pipe</a:t>
            </a:r>
            <a:r>
              <a:rPr lang="zh-CN" altLang="en-US" dirty="0"/>
              <a:t>）和命名管道（</a:t>
            </a:r>
            <a:r>
              <a:rPr lang="en-US" altLang="zh-CN" dirty="0"/>
              <a:t>FIFO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信号（</a:t>
            </a:r>
            <a:r>
              <a:rPr lang="en-US" altLang="zh-CN" dirty="0"/>
              <a:t>signal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消息队列</a:t>
            </a:r>
          </a:p>
          <a:p>
            <a:r>
              <a:rPr lang="zh-CN" altLang="en-US" dirty="0"/>
              <a:t>共享内存</a:t>
            </a:r>
          </a:p>
          <a:p>
            <a:r>
              <a:rPr lang="zh-CN" altLang="en-US" dirty="0"/>
              <a:t>信号量</a:t>
            </a:r>
          </a:p>
          <a:p>
            <a:r>
              <a:rPr lang="zh-CN" altLang="en-US" dirty="0"/>
              <a:t>套接字（</a:t>
            </a:r>
            <a:r>
              <a:rPr lang="en-US" altLang="zh-CN" dirty="0"/>
              <a:t>socket)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52A072-D59E-48CA-813F-F8375C2819DA}"/>
              </a:ext>
            </a:extLst>
          </p:cNvPr>
          <p:cNvSpPr/>
          <p:nvPr/>
        </p:nvSpPr>
        <p:spPr>
          <a:xfrm>
            <a:off x="0" y="28122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epoll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对于</a:t>
            </a:r>
            <a:r>
              <a:rPr lang="en-US" altLang="zh-CN" dirty="0"/>
              <a:t>select</a:t>
            </a:r>
            <a:r>
              <a:rPr lang="zh-CN" altLang="en-US" dirty="0"/>
              <a:t>以及</a:t>
            </a:r>
            <a:r>
              <a:rPr lang="en-US" altLang="zh-CN" dirty="0"/>
              <a:t>poll</a:t>
            </a:r>
            <a:r>
              <a:rPr lang="zh-CN" altLang="en-US" dirty="0"/>
              <a:t>的增强版，在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2.6</a:t>
            </a:r>
            <a:r>
              <a:rPr lang="zh-CN" altLang="en-US" dirty="0"/>
              <a:t>内核提出。对于</a:t>
            </a:r>
            <a:r>
              <a:rPr lang="en-US" altLang="zh-CN" dirty="0" err="1"/>
              <a:t>epoll</a:t>
            </a:r>
            <a:r>
              <a:rPr lang="zh-CN" altLang="en-US" dirty="0"/>
              <a:t>可以直接在</a:t>
            </a:r>
            <a:r>
              <a:rPr lang="en-US" altLang="zh-CN" dirty="0"/>
              <a:t>bash</a:t>
            </a:r>
            <a:r>
              <a:rPr lang="zh-CN" altLang="en-US" dirty="0"/>
              <a:t>中用</a:t>
            </a:r>
            <a:r>
              <a:rPr lang="en-US" altLang="zh-CN" dirty="0"/>
              <a:t>man</a:t>
            </a:r>
            <a:r>
              <a:rPr lang="zh-CN" altLang="en-US" dirty="0"/>
              <a:t>进行文档查看，或者查阅官网对应的内容。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D4D83F-B486-4EAB-A125-EE730BE1EC37}"/>
              </a:ext>
            </a:extLst>
          </p:cNvPr>
          <p:cNvSpPr/>
          <p:nvPr/>
        </p:nvSpPr>
        <p:spPr>
          <a:xfrm>
            <a:off x="0" y="373554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select</a:t>
            </a:r>
            <a:r>
              <a:rPr lang="zh-CN" altLang="en-US" dirty="0"/>
              <a:t>，</a:t>
            </a:r>
            <a:r>
              <a:rPr lang="en-US" altLang="zh-CN" dirty="0"/>
              <a:t>poll</a:t>
            </a:r>
            <a:r>
              <a:rPr lang="zh-CN" altLang="en-US" dirty="0"/>
              <a:t>以及</a:t>
            </a:r>
            <a:r>
              <a:rPr lang="en-US" altLang="zh-CN" dirty="0" err="1"/>
              <a:t>epoll</a:t>
            </a:r>
            <a:r>
              <a:rPr lang="zh-CN" altLang="en-US" dirty="0"/>
              <a:t>的而言，三个都是</a:t>
            </a:r>
            <a:r>
              <a:rPr lang="en-US" altLang="zh-CN" dirty="0"/>
              <a:t>IO</a:t>
            </a:r>
            <a:r>
              <a:rPr lang="zh-CN" altLang="en-US" dirty="0"/>
              <a:t>多路复用的机制，可以监视多个描述符的读</a:t>
            </a:r>
            <a:r>
              <a:rPr lang="en-US" altLang="zh-CN" dirty="0"/>
              <a:t>/</a:t>
            </a:r>
            <a:r>
              <a:rPr lang="zh-CN" altLang="en-US" dirty="0"/>
              <a:t>写等事件，一旦某个描述符就绪（一般是读或者写事件发生了），就能够将发生的事件通知给关心的应用程序去处理该事件。但</a:t>
            </a:r>
            <a:r>
              <a:rPr lang="en-US" altLang="zh-CN" dirty="0"/>
              <a:t>select</a:t>
            </a:r>
            <a:r>
              <a:rPr lang="zh-CN" altLang="en-US" dirty="0"/>
              <a:t>，</a:t>
            </a:r>
            <a:r>
              <a:rPr lang="en-US" altLang="zh-CN" dirty="0"/>
              <a:t>poll</a:t>
            </a:r>
            <a:r>
              <a:rPr lang="zh-CN" altLang="en-US" dirty="0"/>
              <a:t>，</a:t>
            </a:r>
            <a:r>
              <a:rPr lang="en-US" altLang="zh-CN" dirty="0" err="1"/>
              <a:t>epoll</a:t>
            </a:r>
            <a:r>
              <a:rPr lang="zh-CN" altLang="en-US" dirty="0"/>
              <a:t>本质上都是同步</a:t>
            </a:r>
            <a:r>
              <a:rPr lang="en-US" altLang="zh-CN" dirty="0"/>
              <a:t>I/O</a:t>
            </a:r>
            <a:r>
              <a:rPr lang="zh-CN" altLang="en-US" dirty="0"/>
              <a:t>，因为他们都需要在读写事件就绪后自己负责进行读写，也就是说这个读写过程是阻塞的，而异步</a:t>
            </a:r>
            <a:r>
              <a:rPr lang="en-US" altLang="zh-CN" dirty="0"/>
              <a:t>I/O</a:t>
            </a:r>
            <a:r>
              <a:rPr lang="zh-CN" altLang="en-US" dirty="0"/>
              <a:t>则无需自己负责进行读写，异步</a:t>
            </a:r>
            <a:r>
              <a:rPr lang="en-US" altLang="zh-CN" dirty="0"/>
              <a:t>I/O</a:t>
            </a:r>
            <a:r>
              <a:rPr lang="zh-CN" altLang="en-US" dirty="0"/>
              <a:t>的实现会负责把数据从内核拷贝到用户空间。</a:t>
            </a:r>
            <a:endParaRPr lang="en-US" altLang="zh-CN" dirty="0"/>
          </a:p>
          <a:p>
            <a:r>
              <a:rPr lang="zh-CN" altLang="en-US" dirty="0"/>
              <a:t>参考：</a:t>
            </a:r>
            <a:r>
              <a:rPr lang="en-US" altLang="zh-CN" dirty="0">
                <a:hlinkClick r:id="rId2"/>
              </a:rPr>
              <a:t>https://www.liangzl.com/get-article-detail-14435.html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40D4FC-FF97-488B-817C-6C646CDA1B23}"/>
              </a:ext>
            </a:extLst>
          </p:cNvPr>
          <p:cNvSpPr/>
          <p:nvPr/>
        </p:nvSpPr>
        <p:spPr>
          <a:xfrm>
            <a:off x="6096000" y="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epoll</a:t>
            </a:r>
            <a:r>
              <a:rPr lang="zh-CN" altLang="en-US" dirty="0"/>
              <a:t>主要提供三个</a:t>
            </a:r>
            <a:r>
              <a:rPr lang="en-US" altLang="zh-CN" dirty="0"/>
              <a:t>API</a:t>
            </a:r>
            <a:r>
              <a:rPr lang="zh-CN" altLang="en-US" dirty="0"/>
              <a:t>给开发者进行调用实现自主功能：</a:t>
            </a:r>
          </a:p>
          <a:p>
            <a:r>
              <a:rPr lang="en-US" altLang="zh-CN" dirty="0" err="1"/>
              <a:t>epoll_create</a:t>
            </a:r>
            <a:r>
              <a:rPr lang="en-US" altLang="zh-CN" dirty="0"/>
              <a:t>()</a:t>
            </a:r>
            <a:r>
              <a:rPr lang="zh-CN" altLang="en-US" dirty="0"/>
              <a:t>： 创建一个</a:t>
            </a:r>
            <a:r>
              <a:rPr lang="en-US" altLang="zh-CN" dirty="0" err="1"/>
              <a:t>epoll</a:t>
            </a:r>
            <a:r>
              <a:rPr lang="zh-CN" altLang="en-US" dirty="0"/>
              <a:t>实例并返回相应的文件描述符</a:t>
            </a:r>
            <a:r>
              <a:rPr lang="en-US" altLang="zh-CN" dirty="0"/>
              <a:t>(epoll_create1() </a:t>
            </a:r>
            <a:r>
              <a:rPr lang="zh-CN" altLang="en-US" dirty="0"/>
              <a:t>扩展了</a:t>
            </a:r>
            <a:r>
              <a:rPr lang="en-US" altLang="zh-CN" dirty="0" err="1"/>
              <a:t>epoll_create</a:t>
            </a:r>
            <a:r>
              <a:rPr lang="en-US" altLang="zh-CN" dirty="0"/>
              <a:t>() </a:t>
            </a:r>
            <a:r>
              <a:rPr lang="zh-CN" altLang="en-US" dirty="0"/>
              <a:t>的功能。</a:t>
            </a:r>
          </a:p>
          <a:p>
            <a:r>
              <a:rPr lang="en-US" altLang="zh-CN" dirty="0" err="1"/>
              <a:t>epoll_ctl</a:t>
            </a:r>
            <a:r>
              <a:rPr lang="en-US" altLang="zh-CN" dirty="0"/>
              <a:t>()</a:t>
            </a:r>
            <a:r>
              <a:rPr lang="zh-CN" altLang="en-US" dirty="0"/>
              <a:t>：注册相关的文件描述符使用</a:t>
            </a:r>
          </a:p>
          <a:p>
            <a:r>
              <a:rPr lang="en-US" altLang="zh-CN" dirty="0" err="1"/>
              <a:t>epoll_wait</a:t>
            </a:r>
            <a:r>
              <a:rPr lang="en-US" altLang="zh-CN" dirty="0"/>
              <a:t>()</a:t>
            </a:r>
            <a:r>
              <a:rPr lang="zh-CN" altLang="en-US" dirty="0"/>
              <a:t>：可以用于等待</a:t>
            </a:r>
            <a:r>
              <a:rPr lang="en-US" altLang="zh-CN" dirty="0"/>
              <a:t>IO</a:t>
            </a:r>
            <a:r>
              <a:rPr lang="zh-CN" altLang="en-US" dirty="0"/>
              <a:t>事件。如果当前没有可用的事件，这个函数会阻塞调用线程。</a:t>
            </a:r>
          </a:p>
          <a:p>
            <a:r>
              <a:rPr lang="zh-CN" altLang="en-US" dirty="0"/>
              <a:t>边缘触发</a:t>
            </a:r>
            <a:r>
              <a:rPr lang="en-US" altLang="zh-CN" dirty="0"/>
              <a:t>(edge-triggered </a:t>
            </a:r>
            <a:r>
              <a:rPr lang="zh-CN" altLang="en-US" dirty="0"/>
              <a:t>简称</a:t>
            </a:r>
            <a:r>
              <a:rPr lang="en-US" altLang="zh-CN" dirty="0"/>
              <a:t>ET)</a:t>
            </a:r>
            <a:r>
              <a:rPr lang="zh-CN" altLang="en-US" dirty="0"/>
              <a:t>和水平触发</a:t>
            </a:r>
            <a:r>
              <a:rPr lang="en-US" altLang="zh-CN" dirty="0"/>
              <a:t>(level-triggered </a:t>
            </a:r>
            <a:r>
              <a:rPr lang="zh-CN" altLang="en-US" dirty="0"/>
              <a:t>简称</a:t>
            </a:r>
            <a:r>
              <a:rPr lang="en-US" altLang="zh-CN" dirty="0"/>
              <a:t>LT)</a:t>
            </a:r>
            <a:r>
              <a:rPr lang="zh-CN" altLang="en-US" dirty="0"/>
              <a:t>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E375F0-8D41-442F-BD83-F87E86BD0DE0}"/>
              </a:ext>
            </a:extLst>
          </p:cNvPr>
          <p:cNvSpPr txBox="1"/>
          <p:nvPr/>
        </p:nvSpPr>
        <p:spPr>
          <a:xfrm>
            <a:off x="0" y="12553"/>
            <a:ext cx="4783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Linux</a:t>
            </a:r>
            <a:r>
              <a:rPr lang="zh-CN" altLang="en-US" sz="4400" dirty="0">
                <a:latin typeface="+mj-lt"/>
              </a:rPr>
              <a:t>相关知识拓展</a:t>
            </a:r>
          </a:p>
        </p:txBody>
      </p:sp>
    </p:spTree>
    <p:extLst>
      <p:ext uri="{BB962C8B-B14F-4D97-AF65-F5344CB8AC3E}">
        <p14:creationId xmlns:p14="http://schemas.microsoft.com/office/powerpoint/2010/main" val="2707773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F09876-461E-4D29-9957-6D054C687423}"/>
              </a:ext>
            </a:extLst>
          </p:cNvPr>
          <p:cNvSpPr txBox="1"/>
          <p:nvPr/>
        </p:nvSpPr>
        <p:spPr>
          <a:xfrm>
            <a:off x="400974" y="0"/>
            <a:ext cx="4483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latin typeface="+mj-lt"/>
              </a:rPr>
              <a:t>RefBase</a:t>
            </a:r>
            <a:r>
              <a:rPr lang="zh-CN" altLang="en-US" sz="4400" dirty="0">
                <a:latin typeface="+mj-lt"/>
              </a:rPr>
              <a:t>、</a:t>
            </a:r>
            <a:r>
              <a:rPr lang="en-US" altLang="zh-CN" sz="4400" dirty="0" err="1">
                <a:latin typeface="+mj-lt"/>
              </a:rPr>
              <a:t>sp</a:t>
            </a:r>
            <a:r>
              <a:rPr lang="zh-CN" altLang="en-US" sz="4400" dirty="0">
                <a:latin typeface="+mj-lt"/>
              </a:rPr>
              <a:t>、</a:t>
            </a:r>
            <a:r>
              <a:rPr lang="en-US" altLang="zh-CN" sz="4400" dirty="0">
                <a:latin typeface="+mj-lt"/>
              </a:rPr>
              <a:t>wp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428E4A-13FD-4812-9354-C45E03561309}"/>
              </a:ext>
            </a:extLst>
          </p:cNvPr>
          <p:cNvSpPr txBox="1"/>
          <p:nvPr/>
        </p:nvSpPr>
        <p:spPr>
          <a:xfrm>
            <a:off x="400974" y="769441"/>
            <a:ext cx="11390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系统中，</a:t>
            </a:r>
            <a:r>
              <a:rPr lang="en-US" altLang="zh-CN" dirty="0"/>
              <a:t>Native</a:t>
            </a:r>
            <a:r>
              <a:rPr lang="zh-CN" altLang="en-US" dirty="0"/>
              <a:t>层的代码基本都是</a:t>
            </a:r>
            <a:r>
              <a:rPr lang="en-US" altLang="zh-CN" dirty="0"/>
              <a:t>C++</a:t>
            </a:r>
            <a:r>
              <a:rPr lang="zh-CN" altLang="en-US" dirty="0"/>
              <a:t>写的，</a:t>
            </a:r>
            <a:r>
              <a:rPr lang="en-US" altLang="zh-CN" dirty="0"/>
              <a:t>C++</a:t>
            </a:r>
            <a:r>
              <a:rPr lang="zh-CN" altLang="en-US" dirty="0"/>
              <a:t>跟</a:t>
            </a:r>
            <a:r>
              <a:rPr lang="en-US" altLang="zh-CN" dirty="0"/>
              <a:t>Java</a:t>
            </a:r>
            <a:r>
              <a:rPr lang="zh-CN" altLang="en-US" dirty="0"/>
              <a:t>不一样，</a:t>
            </a:r>
            <a:r>
              <a:rPr lang="en-US" altLang="zh-CN" dirty="0"/>
              <a:t>C++</a:t>
            </a:r>
            <a:r>
              <a:rPr lang="zh-CN" altLang="en-US" dirty="0"/>
              <a:t>没有垃圾回收机制，</a:t>
            </a:r>
            <a:r>
              <a:rPr lang="en-US" altLang="zh-CN" dirty="0"/>
              <a:t>C++</a:t>
            </a:r>
            <a:r>
              <a:rPr lang="zh-CN" altLang="en-US" dirty="0"/>
              <a:t>代码中难于管理</a:t>
            </a:r>
            <a:r>
              <a:rPr lang="en-US" altLang="zh-CN" dirty="0"/>
              <a:t>new</a:t>
            </a:r>
            <a:r>
              <a:rPr lang="zh-CN" altLang="en-US" dirty="0"/>
              <a:t>出来对象的释放，稍有不慎就造成内存泄漏。针对此问题，</a:t>
            </a:r>
            <a:r>
              <a:rPr lang="en-US" altLang="zh-CN" dirty="0"/>
              <a:t>Android</a:t>
            </a:r>
            <a:r>
              <a:rPr lang="zh-CN" altLang="en-US" dirty="0"/>
              <a:t>中提出了一套类似</a:t>
            </a:r>
            <a:r>
              <a:rPr lang="en-US" altLang="zh-CN" dirty="0"/>
              <a:t>Java</a:t>
            </a:r>
            <a:r>
              <a:rPr lang="zh-CN" altLang="en-US" dirty="0"/>
              <a:t>垃圾回收机制的智能指针，采用强指针</a:t>
            </a:r>
            <a:r>
              <a:rPr lang="en-US" altLang="zh-CN" dirty="0" err="1"/>
              <a:t>sp</a:t>
            </a:r>
            <a:r>
              <a:rPr lang="zh-CN" altLang="en-US" dirty="0"/>
              <a:t>（</a:t>
            </a:r>
            <a:r>
              <a:rPr lang="en-US" altLang="zh-CN" dirty="0"/>
              <a:t>Strong Pointer</a:t>
            </a:r>
            <a:r>
              <a:rPr lang="zh-CN" altLang="en-US" dirty="0"/>
              <a:t>）和弱指针</a:t>
            </a:r>
            <a:r>
              <a:rPr lang="en-US" altLang="zh-CN" dirty="0"/>
              <a:t>wp</a:t>
            </a:r>
            <a:r>
              <a:rPr lang="zh-CN" altLang="en-US" dirty="0"/>
              <a:t>（</a:t>
            </a:r>
            <a:r>
              <a:rPr lang="en-US" altLang="zh-CN" dirty="0"/>
              <a:t>Weak Pointer</a:t>
            </a:r>
            <a:r>
              <a:rPr lang="zh-CN" altLang="en-US" dirty="0"/>
              <a:t>）对目标对象进行应用，实现对象的自动回收。下面我们将从</a:t>
            </a:r>
            <a:r>
              <a:rPr lang="en-US" altLang="zh-CN" dirty="0"/>
              <a:t>C++</a:t>
            </a:r>
            <a:r>
              <a:rPr lang="zh-CN" altLang="en-US" dirty="0"/>
              <a:t>的基础知识入手，对</a:t>
            </a:r>
            <a:r>
              <a:rPr lang="en-US" altLang="zh-CN" dirty="0"/>
              <a:t>Android</a:t>
            </a:r>
            <a:r>
              <a:rPr lang="zh-CN" altLang="en-US" dirty="0"/>
              <a:t>的智能指针展开逐步的分析。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引用计数原理：当引用对象时，使其引用数</a:t>
            </a:r>
            <a:r>
              <a:rPr lang="en-US" altLang="zh-CN" dirty="0"/>
              <a:t>+1</a:t>
            </a:r>
            <a:r>
              <a:rPr lang="zh-CN" altLang="en-US" dirty="0"/>
              <a:t>；引用结束时，使其引用数</a:t>
            </a:r>
            <a:r>
              <a:rPr lang="en-US" altLang="zh-CN" dirty="0"/>
              <a:t>-1</a:t>
            </a:r>
            <a:r>
              <a:rPr lang="zh-CN" altLang="en-US" dirty="0"/>
              <a:t>；当引用数为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delete</a:t>
            </a:r>
            <a:r>
              <a:rPr lang="zh-CN" altLang="en-US" dirty="0"/>
              <a:t>掉实际对象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Android</a:t>
            </a:r>
            <a:r>
              <a:rPr lang="zh-CN" altLang="en-US" dirty="0"/>
              <a:t>智能指针管理：基类</a:t>
            </a:r>
            <a:r>
              <a:rPr lang="en-US" altLang="zh-CN" dirty="0" err="1"/>
              <a:t>RefBase</a:t>
            </a:r>
            <a:r>
              <a:rPr lang="zh-CN" altLang="en-US" dirty="0"/>
              <a:t>用于管理引用数，所有类必须从</a:t>
            </a:r>
            <a:r>
              <a:rPr lang="en-US" altLang="zh-CN" dirty="0" err="1"/>
              <a:t>RefBase</a:t>
            </a:r>
            <a:r>
              <a:rPr lang="zh-CN" altLang="en-US" dirty="0"/>
              <a:t>派生，</a:t>
            </a:r>
            <a:r>
              <a:rPr lang="en-US" altLang="zh-CN" dirty="0" err="1"/>
              <a:t>RefBase</a:t>
            </a:r>
            <a:r>
              <a:rPr lang="zh-CN" altLang="en-US" dirty="0"/>
              <a:t>是所有对象的始祖。设计模板类</a:t>
            </a:r>
            <a:r>
              <a:rPr lang="en-US" altLang="zh-CN" dirty="0" err="1"/>
              <a:t>sp</a:t>
            </a:r>
            <a:r>
              <a:rPr lang="zh-CN" altLang="en-US" dirty="0"/>
              <a:t>、</a:t>
            </a:r>
            <a:r>
              <a:rPr lang="en-US" altLang="zh-CN" dirty="0"/>
              <a:t>wp</a:t>
            </a:r>
            <a:r>
              <a:rPr lang="zh-CN" altLang="en-US" dirty="0"/>
              <a:t>，用以引用实际对象，</a:t>
            </a:r>
            <a:r>
              <a:rPr lang="en-US" altLang="zh-CN" dirty="0" err="1"/>
              <a:t>sp</a:t>
            </a:r>
            <a:r>
              <a:rPr lang="zh-CN" altLang="en-US" dirty="0"/>
              <a:t>强引用和</a:t>
            </a:r>
            <a:r>
              <a:rPr lang="en-US" altLang="zh-CN" dirty="0"/>
              <a:t>wp</a:t>
            </a:r>
            <a:r>
              <a:rPr lang="zh-CN" altLang="en-US" dirty="0"/>
              <a:t>弱引用。</a:t>
            </a:r>
            <a:r>
              <a:rPr lang="en-US" altLang="zh-CN" dirty="0" err="1"/>
              <a:t>sp</a:t>
            </a:r>
            <a:r>
              <a:rPr lang="zh-CN" altLang="en-US" dirty="0"/>
              <a:t>、</a:t>
            </a:r>
            <a:r>
              <a:rPr lang="en-US" altLang="zh-CN" dirty="0"/>
              <a:t>wp</a:t>
            </a:r>
            <a:r>
              <a:rPr lang="zh-CN" altLang="en-US" dirty="0"/>
              <a:t>声明为栈对象，作用域结束时，自动释放，自动调用析构函数。因此，可以在</a:t>
            </a:r>
            <a:r>
              <a:rPr lang="en-US" altLang="zh-CN" dirty="0" err="1"/>
              <a:t>sp</a:t>
            </a:r>
            <a:r>
              <a:rPr lang="zh-CN" altLang="en-US" dirty="0"/>
              <a:t>、</a:t>
            </a:r>
            <a:r>
              <a:rPr lang="en-US" altLang="zh-CN" dirty="0"/>
              <a:t>wp</a:t>
            </a:r>
            <a:r>
              <a:rPr lang="zh-CN" altLang="en-US" dirty="0"/>
              <a:t>的构造函数中，增引用数；在析构函数中，减少引用计数。专门设计</a:t>
            </a:r>
            <a:r>
              <a:rPr lang="en-US" altLang="zh-CN" dirty="0" err="1"/>
              <a:t>weakref_impl</a:t>
            </a:r>
            <a:r>
              <a:rPr lang="zh-CN" altLang="en-US" dirty="0"/>
              <a:t>类，该类是</a:t>
            </a:r>
            <a:r>
              <a:rPr lang="en-US" altLang="zh-CN" dirty="0" err="1"/>
              <a:t>RefBase</a:t>
            </a:r>
            <a:r>
              <a:rPr lang="zh-CN" altLang="en-US" dirty="0"/>
              <a:t>的内部类，用来做真正引用数管理，创建实际对象时，同时创建一个</a:t>
            </a:r>
            <a:r>
              <a:rPr lang="en-US" altLang="zh-CN" dirty="0" err="1"/>
              <a:t>mRefs</a:t>
            </a:r>
            <a:r>
              <a:rPr lang="zh-CN" altLang="en-US" dirty="0"/>
              <a:t>对象。不管是强引用和弱应用，都由</a:t>
            </a:r>
            <a:r>
              <a:rPr lang="en-US" altLang="zh-CN" dirty="0" err="1"/>
              <a:t>mRefs</a:t>
            </a:r>
            <a:r>
              <a:rPr lang="zh-CN" altLang="en-US" dirty="0"/>
              <a:t>来管理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参考</a:t>
            </a:r>
            <a:r>
              <a:rPr lang="en-US" altLang="zh-CN" dirty="0">
                <a:hlinkClick r:id="rId2"/>
              </a:rPr>
              <a:t>https://blog.csdn.net/xuqiqiang1993/article/details/68923160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0411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4DA7EA-AFF0-446E-B5FF-2FB0D85C3697}"/>
              </a:ext>
            </a:extLst>
          </p:cNvPr>
          <p:cNvSpPr txBox="1"/>
          <p:nvPr/>
        </p:nvSpPr>
        <p:spPr>
          <a:xfrm>
            <a:off x="0" y="0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Q:</a:t>
            </a:r>
            <a:r>
              <a:rPr lang="zh-CN" altLang="en-US" dirty="0"/>
              <a:t>为什么</a:t>
            </a:r>
            <a:r>
              <a:rPr lang="en-US" altLang="zh-CN" dirty="0"/>
              <a:t>Message</a:t>
            </a:r>
            <a:r>
              <a:rPr lang="zh-CN" altLang="en-US" dirty="0"/>
              <a:t>不直接调用</a:t>
            </a:r>
            <a:r>
              <a:rPr lang="en-US" altLang="zh-CN" dirty="0"/>
              <a:t>New Message()</a:t>
            </a:r>
          </a:p>
          <a:p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B64DAE-763D-4758-9E34-F971332D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165"/>
            <a:ext cx="6774611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obtain()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sPoolSync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实现线程同步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判断队列中是否有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Message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Message m =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m.next;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m.next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m.flags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clear in-use flag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sPoolSize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--;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从队列中取出并返回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F27D8F-0EE4-400B-AD24-CD7B85A4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395" y="323165"/>
            <a:ext cx="624081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@hide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sPoolSync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Object();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09EE18-3CB1-465D-A5B0-07501B22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53" y="886938"/>
            <a:ext cx="355578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2FD2823-2BFB-4E56-B37C-3FFC574BF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395" y="2308454"/>
            <a:ext cx="402385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int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sPoolSize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8C8F1B1-595D-4ECF-A8A0-B559CC8B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95678"/>
            <a:ext cx="1126943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recycle()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(isInUse())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gCheckRecycle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区分当前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版本是否大于或者等于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LOLLIPOP(5.0)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版本的全局静态变量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IllegalStateException(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"This message cannot be recycled because it 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"is still in use."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这条信息不能回收，因为它仍然在使用中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recycleUnchecked();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7E52354-CD0D-4E53-BEB2-95132CEE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624" y="3277192"/>
            <a:ext cx="601158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/*package*/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isInUse()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FLAG_IN_USE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==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FLAG_IN_USE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86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1CEAAE-7234-4930-A680-8A21D4AC0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0"/>
            <a:ext cx="1212985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回收可能正在使用的消息。</a:t>
            </a:r>
            <a:endParaRPr lang="en-US" altLang="zh-CN" i="1" dirty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i="1" dirty="0" err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MessageQueue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Looper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在处理排队消息时在内部使用。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recycleUnchecked()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将消息标记为正在使用，同时将其保留在回收的对象池中。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清除所有其他细节。</a:t>
            </a:r>
            <a:endParaRPr lang="en-US" altLang="zh-CN" i="1" dirty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FLAG_IN_USE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what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replyTo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sendingUid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callback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sPoolSync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sPoolSize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MAX_POOL_SIZE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sPoolSize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58FB2-C2AA-47F1-ACB0-AABDA910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4291251"/>
            <a:ext cx="694132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final int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MAX_POOL_SIZE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最大缓冲数量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4E7A9B-0771-4371-B39C-F3BBAEBF8C0E}"/>
              </a:ext>
            </a:extLst>
          </p:cNvPr>
          <p:cNvSpPr txBox="1"/>
          <p:nvPr/>
        </p:nvSpPr>
        <p:spPr>
          <a:xfrm>
            <a:off x="0" y="4704517"/>
            <a:ext cx="858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A:Message</a:t>
            </a:r>
            <a:r>
              <a:rPr lang="zh-CN" altLang="en-US" dirty="0"/>
              <a:t>回收时会将消息属性清空，加入缓存连链表，当</a:t>
            </a:r>
            <a:r>
              <a:rPr lang="en-US" altLang="zh-CN" dirty="0"/>
              <a:t>Handler New Message</a:t>
            </a:r>
            <a:r>
              <a:rPr lang="zh-CN" altLang="en-US" dirty="0"/>
              <a:t>对象时，先判断缓存链表中是否为</a:t>
            </a:r>
            <a:r>
              <a:rPr lang="en-US" altLang="zh-CN" dirty="0"/>
              <a:t>Null</a:t>
            </a:r>
            <a:r>
              <a:rPr lang="zh-CN" altLang="en-US" dirty="0"/>
              <a:t>。如果为空就</a:t>
            </a:r>
            <a:r>
              <a:rPr lang="en-US" altLang="zh-CN" dirty="0"/>
              <a:t>New</a:t>
            </a:r>
            <a:r>
              <a:rPr lang="zh-CN" altLang="en-US" dirty="0"/>
              <a:t>一个对象，否则就从缓存链表取出一个</a:t>
            </a:r>
            <a:r>
              <a:rPr lang="en-US" altLang="zh-CN" dirty="0"/>
              <a:t>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57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DE2337-277A-45D8-873C-B7BD82FC1A8B}"/>
              </a:ext>
            </a:extLst>
          </p:cNvPr>
          <p:cNvSpPr txBox="1"/>
          <p:nvPr/>
        </p:nvSpPr>
        <p:spPr>
          <a:xfrm>
            <a:off x="0" y="0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Q:ThreadLocal</a:t>
            </a:r>
            <a:r>
              <a:rPr lang="zh-CN" altLang="en-US" dirty="0"/>
              <a:t>在</a:t>
            </a:r>
            <a:r>
              <a:rPr lang="en-US" altLang="zh-CN" dirty="0"/>
              <a:t>Handler</a:t>
            </a:r>
            <a:r>
              <a:rPr lang="zh-CN" altLang="en-US" dirty="0"/>
              <a:t>中的作用？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55A819-2B68-449F-A7A6-AD8FACEF8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332"/>
            <a:ext cx="6096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该类提供了线程局部 (thread-local) 变量。这些变量不同于它们的普通对应物，因为访问某个变量（通过其 get 或 set 方法）的每个线程都有自己的局部变量，它独立于变量的初始化副本。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每个线程都保持对其线程局部变量副本的隐式引用，只要线程是活动的并且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实例是可访问的；在线程消失之后，其线程局部实例的所有副本都会被垃圾回收（除非存在对这些副本的其他引用）。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Looper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类中定义一个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prepare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Set(),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要调用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Looper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时，调用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Get()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方法返回当前线程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Looper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154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98A6B-1C21-4AA3-9A21-BA2F16A83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2638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问题归纳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Looper 死循环为什么不会导致应用卡死，会消耗大量资源吗？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主线程的消息循环机制是什么（死循环如何处理其它事务）？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ActivityThread 的动力是什么？（ActivityThread执行Looper的线程是什么）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 是如何能够线程切换，发送Message的？（线程间通讯）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子线程有哪些更新UI的方法。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子线程中Toast，showDialog，的方法。（和子线程不能更新UI有关吗）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如何处理Handler 使用不当导致的内存泄露？</a:t>
            </a:r>
          </a:p>
        </p:txBody>
      </p:sp>
    </p:spTree>
    <p:extLst>
      <p:ext uri="{BB962C8B-B14F-4D97-AF65-F5344CB8AC3E}">
        <p14:creationId xmlns:p14="http://schemas.microsoft.com/office/powerpoint/2010/main" val="3575039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15FCE6-A67C-42B4-A295-6F4F8E61D5DF}"/>
              </a:ext>
            </a:extLst>
          </p:cNvPr>
          <p:cNvSpPr/>
          <p:nvPr/>
        </p:nvSpPr>
        <p:spPr>
          <a:xfrm>
            <a:off x="669705" y="653534"/>
            <a:ext cx="6423553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参考博客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https://www.jianshu.com/p/b4d745c7ff7a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https://www.jianshu.com/p/219701879fe4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https://blog.csdn.net/qq_41346910/article/details/82841518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https://blog.csdn.net/ksjay_1943/article/details/54894589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Nativie</a:t>
            </a:r>
            <a:r>
              <a:rPr lang="zh-CN" altLang="en-US" dirty="0"/>
              <a:t>参考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https://www.jianshu.com/p/df81f3dfdd18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https://www.jianshu.com/p/91a4b797553d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https://blog.csdn.net/baidu_34012226/article/details/80452009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19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9C6531-5766-4D5D-8C9B-CDB00680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77" y="773200"/>
            <a:ext cx="7689246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9A9F345-CE22-4582-9059-BAF431BD1E56}"/>
              </a:ext>
            </a:extLst>
          </p:cNvPr>
          <p:cNvSpPr txBox="1"/>
          <p:nvPr/>
        </p:nvSpPr>
        <p:spPr>
          <a:xfrm>
            <a:off x="6096000" y="76945"/>
            <a:ext cx="5005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实例化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Handler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并复写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handleMessage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handler.obtainMessage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获取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Message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最后调用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Message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obtain()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为什么不直接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Message()?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561CE6-D2E2-428D-9BD1-DF16EE434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945"/>
            <a:ext cx="544869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Handler(){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handleMessage(Message msg)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.handleMessage(msg);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Message message =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.obtainMessage();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8E2574-201E-4417-AEEC-AB8815C6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518" y="26928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9D75903-9C10-4B77-B995-82BB99E5E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5269"/>
            <a:ext cx="490194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obtainMessage()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obtain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BAD7284-7024-448A-92F1-06BDCC42F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5598"/>
            <a:ext cx="493964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obtain(Handler h)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Message m =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obtain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m.target = h;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0B7B91D-4578-4C60-AEBE-B8E1511E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07989"/>
            <a:ext cx="5385847" cy="36806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obtain()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sPoolSync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Message m =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m.next;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m.next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m.flags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clear in-use flag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sPoolSize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--;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50E807-9125-4D47-89CC-C6C7411D7D15}"/>
              </a:ext>
            </a:extLst>
          </p:cNvPr>
          <p:cNvSpPr txBox="1"/>
          <p:nvPr/>
        </p:nvSpPr>
        <p:spPr>
          <a:xfrm>
            <a:off x="0" y="5727227"/>
            <a:ext cx="4692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Hnadler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实例中获取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Message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对象，如果队列为空，则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一个新对象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C903F18-FE95-4928-B070-911992A01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9396"/>
            <a:ext cx="3228769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cs typeface="宋体" panose="02010600030101010101" pitchFamily="2" charset="-122"/>
              </a:rPr>
              <a:t>public int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cs typeface="宋体" panose="02010600030101010101" pitchFamily="2" charset="-122"/>
              </a:rPr>
              <a:t>what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宋体" panose="02010600030101010101" pitchFamily="2" charset="-122"/>
              </a:rPr>
              <a:t>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宋体" panose="02010600030101010101" pitchFamily="2" charset="-122"/>
              </a:rPr>
              <a:t>消息标识符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cs typeface="宋体" panose="02010600030101010101" pitchFamily="2" charset="-122"/>
              </a:rPr>
              <a:t>public int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cs typeface="宋体" panose="02010600030101010101" pitchFamily="2" charset="-122"/>
              </a:rPr>
              <a:t>arg1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宋体" panose="02010600030101010101" pitchFamily="2" charset="-122"/>
              </a:rPr>
              <a:t>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宋体" panose="02010600030101010101" pitchFamily="2" charset="-122"/>
              </a:rPr>
              <a:t>数值消息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cs typeface="宋体" panose="02010600030101010101" pitchFamily="2" charset="-122"/>
              </a:rPr>
              <a:t>public int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cs typeface="宋体" panose="02010600030101010101" pitchFamily="2" charset="-122"/>
              </a:rPr>
              <a:t>arg2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宋体" panose="02010600030101010101" pitchFamily="2" charset="-122"/>
              </a:rPr>
              <a:t>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宋体" panose="02010600030101010101" pitchFamily="2" charset="-122"/>
              </a:rPr>
              <a:t>数值消息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cs typeface="宋体" panose="02010600030101010101" pitchFamily="2" charset="-122"/>
              </a:rPr>
              <a:t>public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宋体" panose="02010600030101010101" pitchFamily="2" charset="-122"/>
              </a:rPr>
              <a:t>Object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cs typeface="宋体" panose="02010600030101010101" pitchFamily="2" charset="-122"/>
              </a:rPr>
              <a:t>obj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宋体" panose="02010600030101010101" pitchFamily="2" charset="-122"/>
              </a:rPr>
              <a:t>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//</a:t>
            </a:r>
            <a:r>
              <a:rPr lang="zh-CN" altLang="en-US" dirty="0"/>
              <a:t>消息类容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4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F2F771C-D865-4E91-8F30-853A6DA04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55"/>
            <a:ext cx="541205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sendMessage(Message msg)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sendMessageDelayed(msg,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EF508-B311-478A-8D3F-FA93D69E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23"/>
            <a:ext cx="354295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.sendMessage(message);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520355-F8B7-4ED0-B0B7-0E76A32C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5484"/>
            <a:ext cx="896751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sendMessageDelayed(Message msg,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delayMillis)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(delayMillis &lt;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delayMillis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sendMessageAtTime(msg, SystemClock.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uptimeMillis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+ delayMillis);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8B3C21-4F7F-4A43-A92D-CEE61E55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6809"/>
            <a:ext cx="822693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sendMessageAtTime(Message msg,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uptimeMillis)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MessageQueue queue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mQueue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(queue ==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RuntimeException e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RuntimeException(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sendMessageAtTime() called with no mQueue"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Log.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"Looper"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e.getMessage(), e);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false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enqueueMessage(queue, msg, uptimeMillis);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CB530D-B511-4E1F-9FD4-25E0A1DE232F}"/>
              </a:ext>
            </a:extLst>
          </p:cNvPr>
          <p:cNvSpPr txBox="1"/>
          <p:nvPr/>
        </p:nvSpPr>
        <p:spPr>
          <a:xfrm>
            <a:off x="7454012" y="-811"/>
            <a:ext cx="472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sendMessage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Message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，实际调用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enqueueMessage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queue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为线程中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MessageQueue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mQueue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构造函数通过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mLooper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获得的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uptimeMillis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系统启动开始从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开始的到调用该方法时相差的毫秒数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延迟执行的时间</a:t>
            </a:r>
          </a:p>
        </p:txBody>
      </p:sp>
    </p:spTree>
    <p:extLst>
      <p:ext uri="{BB962C8B-B14F-4D97-AF65-F5344CB8AC3E}">
        <p14:creationId xmlns:p14="http://schemas.microsoft.com/office/powerpoint/2010/main" val="186944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1540E67-812B-44B0-A2F8-A804C0A50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1329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enqueueMessage(MessageQueue queue, Message msg,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uptimeMillis)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msg.target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mAsynchronous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msg.setAsynchronous(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queue.enqueueMessage(msg, uptimeMillis);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548DD0-D95F-4931-AA16-04032FBB0B55}"/>
              </a:ext>
            </a:extLst>
          </p:cNvPr>
          <p:cNvSpPr txBox="1"/>
          <p:nvPr/>
        </p:nvSpPr>
        <p:spPr>
          <a:xfrm>
            <a:off x="0" y="2031325"/>
            <a:ext cx="7324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MessageQueue.enqueueMessage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方法把消息发送到消息队列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通过相对时间对消息进行排序，排序分为两种情况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第一种：如果队列中没有消息，或者当前进入的消息比消息队列中头部的消息等待时间短，那么就放在消息队列的头部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第二种：循环遍历消息队列，把当前进入的消息放入合适的位置（比较等待时间）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5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A5CEF30-800D-4333-B042-2A52FC96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enqueueMessage(Message msg,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(msg.target ==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IllegalArgumentException(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must have a target.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(msg.isInUse())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IllegalStateException(msg + 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This message is already in use.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如果当前消息循环已经结束，直接退出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mQuitting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IllegalStateException e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IllegalStateException(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msg.target + 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sending message to a Handler on a dead thread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Log.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e.getMessage(), e);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msg.recycle();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false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msg.markInUse();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msg.when = when;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Message p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mMessages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消息头部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needWake;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如果队列中没有消息，或者当前进入的消息比队列消息中的消息等待时间短，那么就放在消息队列的头部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 ==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|| when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|| when &lt; p.when)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New head, wake up the event queue if blocked.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msg.next = p;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mMessages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msg;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needWake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mBlocked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判断唤醒条件，当前消息队列头部消息是屏蔽消息，且当前插入消息为异步消息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且当前消息队列处于无消息可处理的状态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Inserted within the middle of the queue.  Usually we don't have to wake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// up the event queue unless there is a barrier at the head of the queue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// and the message is the earliest asynchronous message in the queue.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needWake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mBlocked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p.target ==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msg.isAsynchronous();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Message prev;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循环遍历消息队列，把当前进入的消息放入合适的位置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比较等待时间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(;;)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prev = p;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p = p.next;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 ==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|| when &lt; p.when)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(needWake &amp;&amp; p.isAsynchronous())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needWake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将消息插入合适的位置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msg.next = p;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invariant: p == prev.next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prev.next = msg;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nativeWake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，以触发</a:t>
            </a:r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nativePollOnce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函数等待结束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We can assume mPtr != 0 because mQuitting is false.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(needWake)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nativeWake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15D273C-55B9-41E9-9D81-02BE6A9CF2AB}"/>
              </a:ext>
            </a:extLst>
          </p:cNvPr>
          <p:cNvCxnSpPr>
            <a:cxnSpLocks/>
          </p:cNvCxnSpPr>
          <p:nvPr/>
        </p:nvCxnSpPr>
        <p:spPr>
          <a:xfrm flipH="1">
            <a:off x="4436369" y="4572000"/>
            <a:ext cx="970132" cy="159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0F0352-BA49-4A41-BFC8-2122A5DDE1B4}"/>
              </a:ext>
            </a:extLst>
          </p:cNvPr>
          <p:cNvCxnSpPr/>
          <p:nvPr/>
        </p:nvCxnSpPr>
        <p:spPr>
          <a:xfrm flipH="1">
            <a:off x="10027920" y="1046480"/>
            <a:ext cx="1087120" cy="386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13174A-E323-4912-8E74-594EDB3E4B2A}"/>
              </a:ext>
            </a:extLst>
          </p:cNvPr>
          <p:cNvCxnSpPr/>
          <p:nvPr/>
        </p:nvCxnSpPr>
        <p:spPr>
          <a:xfrm flipH="1">
            <a:off x="8422640" y="3921760"/>
            <a:ext cx="1178560" cy="32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1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41CD8A-E526-4725-84A8-9BFD8FB6D560}"/>
              </a:ext>
            </a:extLst>
          </p:cNvPr>
          <p:cNvSpPr/>
          <p:nvPr/>
        </p:nvSpPr>
        <p:spPr>
          <a:xfrm>
            <a:off x="1107440" y="2463800"/>
            <a:ext cx="1249680" cy="96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174054-9588-497F-B44E-08874BDC500E}"/>
              </a:ext>
            </a:extLst>
          </p:cNvPr>
          <p:cNvSpPr/>
          <p:nvPr/>
        </p:nvSpPr>
        <p:spPr>
          <a:xfrm>
            <a:off x="2357120" y="2463800"/>
            <a:ext cx="751840" cy="965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D8426D-8704-4609-8755-B70DDF68D1A2}"/>
              </a:ext>
            </a:extLst>
          </p:cNvPr>
          <p:cNvSpPr/>
          <p:nvPr/>
        </p:nvSpPr>
        <p:spPr>
          <a:xfrm>
            <a:off x="3738880" y="2463800"/>
            <a:ext cx="1249680" cy="96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077AF1-32D6-4A9C-99F7-757172FFCA29}"/>
              </a:ext>
            </a:extLst>
          </p:cNvPr>
          <p:cNvSpPr/>
          <p:nvPr/>
        </p:nvSpPr>
        <p:spPr>
          <a:xfrm>
            <a:off x="4988560" y="2463800"/>
            <a:ext cx="751840" cy="965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017DFD-9815-4252-BE10-182BA69A14F0}"/>
              </a:ext>
            </a:extLst>
          </p:cNvPr>
          <p:cNvSpPr/>
          <p:nvPr/>
        </p:nvSpPr>
        <p:spPr>
          <a:xfrm>
            <a:off x="6482080" y="2463800"/>
            <a:ext cx="1249680" cy="96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Message3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461EBB-A751-4079-94F4-B7814F2C7E90}"/>
              </a:ext>
            </a:extLst>
          </p:cNvPr>
          <p:cNvSpPr/>
          <p:nvPr/>
        </p:nvSpPr>
        <p:spPr>
          <a:xfrm>
            <a:off x="7731760" y="2463800"/>
            <a:ext cx="751840" cy="965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929DED-B345-48BB-888E-D051B40F7441}"/>
              </a:ext>
            </a:extLst>
          </p:cNvPr>
          <p:cNvSpPr/>
          <p:nvPr/>
        </p:nvSpPr>
        <p:spPr>
          <a:xfrm>
            <a:off x="9194800" y="2463800"/>
            <a:ext cx="1249680" cy="96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B4F508-05E8-4259-A431-709E81C3ED6F}"/>
              </a:ext>
            </a:extLst>
          </p:cNvPr>
          <p:cNvSpPr/>
          <p:nvPr/>
        </p:nvSpPr>
        <p:spPr>
          <a:xfrm>
            <a:off x="10444480" y="2463800"/>
            <a:ext cx="751840" cy="965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F4733C9-FEF8-4D4A-BF86-10635855FD0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108960" y="2946400"/>
            <a:ext cx="62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C9A4F0E-8598-4231-B110-1AB9D376D408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740400" y="2946400"/>
            <a:ext cx="74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C3A526E-5217-4E56-8E19-396F63FFD20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483600" y="294640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4E361B9-D29D-4CB9-8163-D2EFA16B2EA8}"/>
              </a:ext>
            </a:extLst>
          </p:cNvPr>
          <p:cNvSpPr txBox="1"/>
          <p:nvPr/>
        </p:nvSpPr>
        <p:spPr>
          <a:xfrm>
            <a:off x="1376253" y="17188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B4FE9F3-29CE-4322-BCBA-D0415380F66F}"/>
              </a:ext>
            </a:extLst>
          </p:cNvPr>
          <p:cNvSpPr txBox="1"/>
          <p:nvPr/>
        </p:nvSpPr>
        <p:spPr>
          <a:xfrm>
            <a:off x="10529294" y="17510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EAED180-348C-4FA0-B3DA-A60677071F9C}"/>
              </a:ext>
            </a:extLst>
          </p:cNvPr>
          <p:cNvCxnSpPr>
            <a:stCxn id="31" idx="2"/>
            <a:endCxn id="2" idx="0"/>
          </p:cNvCxnSpPr>
          <p:nvPr/>
        </p:nvCxnSpPr>
        <p:spPr>
          <a:xfrm>
            <a:off x="1732280" y="2088158"/>
            <a:ext cx="0" cy="37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6B664AC-A608-4463-B011-C839920D8749}"/>
              </a:ext>
            </a:extLst>
          </p:cNvPr>
          <p:cNvCxnSpPr>
            <a:stCxn id="21" idx="0"/>
            <a:endCxn id="32" idx="2"/>
          </p:cNvCxnSpPr>
          <p:nvPr/>
        </p:nvCxnSpPr>
        <p:spPr>
          <a:xfrm flipV="1">
            <a:off x="10820400" y="2120424"/>
            <a:ext cx="0" cy="34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B110322-D62C-4F28-8545-540A43D661AB}"/>
              </a:ext>
            </a:extLst>
          </p:cNvPr>
          <p:cNvSpPr/>
          <p:nvPr/>
        </p:nvSpPr>
        <p:spPr>
          <a:xfrm>
            <a:off x="574040" y="1132840"/>
            <a:ext cx="11074400" cy="36271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6A0BBF2-CAF1-4025-B3D8-8BBB6DE877A4}"/>
              </a:ext>
            </a:extLst>
          </p:cNvPr>
          <p:cNvSpPr txBox="1"/>
          <p:nvPr/>
        </p:nvSpPr>
        <p:spPr>
          <a:xfrm>
            <a:off x="4576192" y="1406299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MessageQueue</a:t>
            </a:r>
            <a:endParaRPr lang="zh-CN" altLang="en-US" sz="3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F5C1C69-F64B-4841-B7D9-6E6511AA63DB}"/>
              </a:ext>
            </a:extLst>
          </p:cNvPr>
          <p:cNvSpPr txBox="1"/>
          <p:nvPr/>
        </p:nvSpPr>
        <p:spPr>
          <a:xfrm>
            <a:off x="1732280" y="390171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与</a:t>
            </a:r>
            <a:r>
              <a:rPr lang="en-US" altLang="zh-CN" dirty="0" err="1"/>
              <a:t>p.when</a:t>
            </a:r>
            <a:r>
              <a:rPr lang="zh-CN" altLang="en-US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374042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5242</Words>
  <Application>Microsoft Office PowerPoint</Application>
  <PresentationFormat>宽屏</PresentationFormat>
  <Paragraphs>549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-apple-system</vt:lpstr>
      <vt:lpstr>Arial Unicode MS</vt:lpstr>
      <vt:lpstr>等线</vt:lpstr>
      <vt:lpstr>等线 Light</vt:lpstr>
      <vt:lpstr>黑体</vt:lpstr>
      <vt:lpstr>宋体</vt:lpstr>
      <vt:lpstr>Arial</vt:lpstr>
      <vt:lpstr>Consolas</vt:lpstr>
      <vt:lpstr>Office 主题​​</vt:lpstr>
      <vt:lpstr>Handler源码分析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ThreadLocal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易杜牧</dc:creator>
  <cp:lastModifiedBy>易杜牧</cp:lastModifiedBy>
  <cp:revision>115</cp:revision>
  <dcterms:created xsi:type="dcterms:W3CDTF">2019-07-08T12:27:34Z</dcterms:created>
  <dcterms:modified xsi:type="dcterms:W3CDTF">2019-08-11T14:41:03Z</dcterms:modified>
</cp:coreProperties>
</file>