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83" r:id="rId2"/>
    <p:sldId id="781" r:id="rId3"/>
    <p:sldId id="796" r:id="rId4"/>
    <p:sldId id="811" r:id="rId5"/>
    <p:sldId id="814" r:id="rId6"/>
    <p:sldId id="807" r:id="rId7"/>
    <p:sldId id="805" r:id="rId8"/>
    <p:sldId id="800" r:id="rId9"/>
    <p:sldId id="820" r:id="rId10"/>
    <p:sldId id="803" r:id="rId11"/>
    <p:sldId id="806" r:id="rId12"/>
    <p:sldId id="816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22D"/>
    <a:srgbClr val="EB666E"/>
    <a:srgbClr val="BFBFBF"/>
    <a:srgbClr val="E6E6E6"/>
    <a:srgbClr val="F1476E"/>
    <a:srgbClr val="FFE9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6" autoAdjust="0"/>
    <p:restoredTop sz="94660"/>
  </p:normalViewPr>
  <p:slideViewPr>
    <p:cSldViewPr snapToGrid="0">
      <p:cViewPr varScale="1">
        <p:scale>
          <a:sx n="61" d="100"/>
          <a:sy n="61" d="100"/>
        </p:scale>
        <p:origin x="62" y="45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47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56957-AC5E-45B8-8C65-922BF4FC696A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0482B-7498-4800-B9B8-DAD965358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842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0482B-7498-4800-B9B8-DAD96535885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905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0482B-7498-4800-B9B8-DAD96535885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905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0482B-7498-4800-B9B8-DAD96535885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905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0482B-7498-4800-B9B8-DAD96535885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905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0482B-7498-4800-B9B8-DAD96535885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905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0482B-7498-4800-B9B8-DAD96535885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905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0482B-7498-4800-B9B8-DAD96535885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905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0482B-7498-4800-B9B8-DAD96535885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905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0482B-7498-4800-B9B8-DAD96535885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905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0482B-7498-4800-B9B8-DAD96535885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905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D1D9-3135-4253-B735-17130A14BA83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ABD6-7D3D-4278-B9E5-086605E91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28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D1D9-3135-4253-B735-17130A14BA83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ABD6-7D3D-4278-B9E5-086605E91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3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D1D9-3135-4253-B735-17130A14BA83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ABD6-7D3D-4278-B9E5-086605E91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914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D1D9-3135-4253-B735-17130A14BA83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ABD6-7D3D-4278-B9E5-086605E91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486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D1D9-3135-4253-B735-17130A14BA83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ABD6-7D3D-4278-B9E5-086605E91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061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D1D9-3135-4253-B735-17130A14BA83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ABD6-7D3D-4278-B9E5-086605E91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520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D1D9-3135-4253-B735-17130A14BA83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ABD6-7D3D-4278-B9E5-086605E91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311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D1D9-3135-4253-B735-17130A14BA83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ABD6-7D3D-4278-B9E5-086605E91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893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D1D9-3135-4253-B735-17130A14BA83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ABD6-7D3D-4278-B9E5-086605E91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639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D1D9-3135-4253-B735-17130A14BA83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ABD6-7D3D-4278-B9E5-086605E91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31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D1D9-3135-4253-B735-17130A14BA83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ABD6-7D3D-4278-B9E5-086605E91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103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2D1D9-3135-4253-B735-17130A14BA83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9ABD6-7D3D-4278-B9E5-086605E91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482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211418" y="1467875"/>
            <a:ext cx="6774321" cy="3833100"/>
            <a:chOff x="1211418" y="1467875"/>
            <a:chExt cx="6774321" cy="3833100"/>
          </a:xfrm>
        </p:grpSpPr>
        <p:sp>
          <p:nvSpPr>
            <p:cNvPr id="11" name="직사각형 10"/>
            <p:cNvSpPr/>
            <p:nvPr/>
          </p:nvSpPr>
          <p:spPr>
            <a:xfrm>
              <a:off x="1211418" y="1467875"/>
              <a:ext cx="6774321" cy="3833100"/>
            </a:xfrm>
            <a:prstGeom prst="rect">
              <a:avLst/>
            </a:prstGeom>
            <a:solidFill>
              <a:srgbClr val="EB6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43581" y="3902148"/>
              <a:ext cx="785529" cy="1396497"/>
            </a:xfrm>
            <a:prstGeom prst="rect">
              <a:avLst/>
            </a:prstGeom>
          </p:spPr>
        </p:pic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11417" y="2557554"/>
            <a:ext cx="6774321" cy="1014984"/>
          </a:xfrm>
        </p:spPr>
        <p:txBody>
          <a:bodyPr>
            <a:noAutofit/>
          </a:bodyPr>
          <a:lstStyle/>
          <a:p>
            <a:r>
              <a:rPr lang="ko-KR" altLang="en-US" sz="7200" b="1" dirty="0" err="1" smtClean="0">
                <a:solidFill>
                  <a:schemeClr val="bg1"/>
                </a:solidFill>
              </a:rPr>
              <a:t>파이썬</a:t>
            </a:r>
            <a:endParaRPr lang="ko-KR" altLang="en-US" sz="7200" b="1" dirty="0">
              <a:solidFill>
                <a:schemeClr val="bg1"/>
              </a:solidFill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1391482" y="3498107"/>
            <a:ext cx="6547104" cy="5001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컴퓨팅 사고를 위한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391482" y="3551272"/>
            <a:ext cx="6414095" cy="40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57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7</a:t>
            </a:r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err="1" smtClean="0">
                <a:latin typeface="+mn-ea"/>
              </a:rPr>
              <a:t>로또번호생성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547917" y="1626777"/>
            <a:ext cx="7598083" cy="492815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 smtClean="0"/>
              <a:t>조건</a:t>
            </a:r>
            <a:r>
              <a:rPr lang="en-US" altLang="ko-KR" sz="1800" b="1" dirty="0" smtClean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 smtClean="0"/>
              <a:t>1~45</a:t>
            </a:r>
            <a:r>
              <a:rPr lang="ko-KR" altLang="en-US" sz="1800" b="1" dirty="0" smtClean="0"/>
              <a:t>사이의 번호  </a:t>
            </a:r>
            <a:r>
              <a:rPr lang="en-US" altLang="ko-KR" sz="1800" b="1" dirty="0" smtClean="0"/>
              <a:t>6</a:t>
            </a:r>
            <a:r>
              <a:rPr lang="ko-KR" altLang="en-US" sz="1800" b="1" dirty="0" smtClean="0"/>
              <a:t>개를 추출한다</a:t>
            </a:r>
            <a:r>
              <a:rPr lang="en-US" altLang="ko-KR" sz="1800" b="1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 smtClean="0"/>
              <a:t>총 </a:t>
            </a:r>
            <a:r>
              <a:rPr lang="en-US" altLang="ko-KR" sz="1800" b="1" dirty="0" smtClean="0"/>
              <a:t>5</a:t>
            </a:r>
            <a:r>
              <a:rPr lang="ko-KR" altLang="en-US" sz="1800" b="1" dirty="0" smtClean="0"/>
              <a:t>번에 걸쳐 번호를 추출하여 정렬하여 출력해준다</a:t>
            </a:r>
            <a:r>
              <a:rPr lang="en-US" altLang="ko-KR" sz="1800" b="1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 smtClean="0"/>
              <a:t>sorted() </a:t>
            </a:r>
            <a:r>
              <a:rPr lang="ko-KR" altLang="en-US" sz="1800" b="1" dirty="0" smtClean="0"/>
              <a:t>내장함수 이용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문자열을 받아서 정렬시켜준다</a:t>
            </a:r>
            <a:r>
              <a:rPr lang="en-US" altLang="ko-KR" sz="1800" b="1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8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329" y="4288874"/>
            <a:ext cx="4649703" cy="1588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031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8</a:t>
            </a:r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>
                <a:latin typeface="+mn-ea"/>
              </a:rPr>
              <a:t>야구게임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547917" y="1626777"/>
            <a:ext cx="8235136" cy="492815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 smtClean="0"/>
              <a:t>조건</a:t>
            </a:r>
            <a:r>
              <a:rPr lang="en-US" altLang="ko-KR" sz="1800" b="1" dirty="0" smtClean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 smtClean="0"/>
              <a:t>중복되지 않는 </a:t>
            </a:r>
            <a:r>
              <a:rPr lang="en-US" altLang="ko-KR" sz="1800" b="1" dirty="0" smtClean="0"/>
              <a:t>3</a:t>
            </a:r>
            <a:r>
              <a:rPr lang="ko-KR" altLang="en-US" sz="1800" b="1" dirty="0" smtClean="0"/>
              <a:t>자리 숫자를 컴퓨터가 정하면 그 숫자를 맞출 때 까지 반복한다</a:t>
            </a:r>
            <a:r>
              <a:rPr lang="en-US" altLang="ko-KR" sz="1800" b="1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 smtClean="0"/>
              <a:t>숫자와 자리 위치까지 일치하면 스트라이크</a:t>
            </a:r>
            <a:endParaRPr lang="en-US" altLang="ko-KR" sz="18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 smtClean="0"/>
              <a:t>숫자는 있는데 자리는 맞지 않다면 볼</a:t>
            </a:r>
            <a:endParaRPr lang="en-US" altLang="ko-KR" sz="18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 smtClean="0"/>
              <a:t>스트라이크가 </a:t>
            </a:r>
            <a:r>
              <a:rPr lang="en-US" altLang="ko-KR" sz="1800" b="1" dirty="0" smtClean="0"/>
              <a:t>3</a:t>
            </a:r>
            <a:r>
              <a:rPr lang="ko-KR" altLang="en-US" sz="1800" b="1" dirty="0" smtClean="0"/>
              <a:t>개가 되면 맞춘 것이므로 멈춘다</a:t>
            </a:r>
            <a:r>
              <a:rPr lang="en-US" altLang="ko-KR" sz="1800" b="1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 smtClean="0"/>
              <a:t>몇 번 만에 맞춘 것인지 횟수도 체크한다</a:t>
            </a:r>
            <a:r>
              <a:rPr lang="en-US" altLang="ko-KR" sz="1800" b="1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8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 smtClean="0"/>
              <a:t>  </a:t>
            </a:r>
            <a:endParaRPr lang="en-US" altLang="ko-KR" sz="1800" b="1" dirty="0"/>
          </a:p>
        </p:txBody>
      </p:sp>
    </p:spTree>
    <p:extLst>
      <p:ext uri="{BB962C8B-B14F-4D97-AF65-F5344CB8AC3E}">
        <p14:creationId xmlns:p14="http://schemas.microsoft.com/office/powerpoint/2010/main" val="371599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9</a:t>
            </a:r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>
                <a:latin typeface="+mn-ea"/>
              </a:rPr>
              <a:t>타자게임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547917" y="1626777"/>
            <a:ext cx="7598083" cy="492815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 smtClean="0"/>
              <a:t>조건</a:t>
            </a:r>
            <a:r>
              <a:rPr lang="en-US" altLang="ko-KR" sz="1800" b="1" dirty="0" smtClean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 smtClean="0"/>
              <a:t>Input </a:t>
            </a:r>
            <a:r>
              <a:rPr lang="ko-KR" altLang="en-US" sz="1800" b="1" dirty="0"/>
              <a:t>함수를 이용하여 사용자가 </a:t>
            </a:r>
            <a:r>
              <a:rPr lang="ko-KR" altLang="en-US" sz="1800" b="1" dirty="0" smtClean="0"/>
              <a:t>타자 </a:t>
            </a:r>
            <a:r>
              <a:rPr lang="ko-KR" altLang="en-US" sz="1800" b="1" dirty="0"/>
              <a:t>게임을 시작할 준비를 하고 </a:t>
            </a:r>
            <a:r>
              <a:rPr lang="en-US" altLang="ko-KR" sz="1800" b="1" dirty="0"/>
              <a:t>Enter </a:t>
            </a:r>
            <a:r>
              <a:rPr lang="ko-KR" altLang="en-US" sz="1800" b="1" dirty="0"/>
              <a:t>를 누를 때까지 기다림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 smtClean="0"/>
              <a:t>여러 개의 단어 중 </a:t>
            </a:r>
            <a:r>
              <a:rPr lang="en-US" altLang="ko-KR" sz="1800" b="1" dirty="0" smtClean="0"/>
              <a:t>5</a:t>
            </a:r>
            <a:r>
              <a:rPr lang="ko-KR" altLang="en-US" sz="1800" b="1" dirty="0" smtClean="0"/>
              <a:t>개의 단어를 무작위로 추출하여 보여주고 정확하게 입력하면 다음 단어로 넘어가도록 한다</a:t>
            </a:r>
            <a:r>
              <a:rPr lang="en-US" altLang="ko-KR" sz="1800" b="1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/>
              <a:t>시작시간과 끝나는 시간을 체크하여 </a:t>
            </a:r>
            <a:r>
              <a:rPr lang="en-US" altLang="ko-KR" sz="1800" b="1" dirty="0"/>
              <a:t>5</a:t>
            </a:r>
            <a:r>
              <a:rPr lang="ko-KR" altLang="en-US" sz="1800" b="1" dirty="0"/>
              <a:t>개의 단어를 입력하는데 얼마의 시간이 걸렸는지를 </a:t>
            </a:r>
            <a:r>
              <a:rPr lang="ko-KR" altLang="en-US" sz="1800" b="1" dirty="0" smtClean="0"/>
              <a:t>알려준다</a:t>
            </a:r>
            <a:r>
              <a:rPr lang="en-US" altLang="ko-KR" sz="1800" b="1" dirty="0" smtClean="0"/>
              <a:t>.</a:t>
            </a:r>
            <a:r>
              <a:rPr lang="en-US" altLang="ko-KR" sz="1800" b="1" dirty="0"/>
              <a:t/>
            </a:r>
            <a:br>
              <a:rPr lang="en-US" altLang="ko-KR" sz="1800" b="1" dirty="0"/>
            </a:br>
            <a:endParaRPr lang="en-US" altLang="ko-KR" sz="1800" b="1" dirty="0"/>
          </a:p>
        </p:txBody>
      </p:sp>
    </p:spTree>
    <p:extLst>
      <p:ext uri="{BB962C8B-B14F-4D97-AF65-F5344CB8AC3E}">
        <p14:creationId xmlns:p14="http://schemas.microsoft.com/office/powerpoint/2010/main" val="373284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79512" y="144016"/>
            <a:ext cx="8820472" cy="652534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1913641" y="3623732"/>
            <a:ext cx="5297864" cy="10202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" y="3076950"/>
            <a:ext cx="9144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파이썬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문제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1325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1</a:t>
            </a:r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>
                <a:latin typeface="+mn-ea"/>
              </a:rPr>
              <a:t>주민번호 성별 체크 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547917" y="1626777"/>
            <a:ext cx="7598083" cy="492815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 smtClean="0"/>
              <a:t>조건</a:t>
            </a:r>
            <a:r>
              <a:rPr lang="en-US" altLang="ko-KR" sz="1800" b="1" dirty="0" smtClean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 smtClean="0"/>
              <a:t>주민등록번호를 입력하면 성별을 </a:t>
            </a:r>
            <a:r>
              <a:rPr lang="ko-KR" altLang="en-US" sz="1800" b="1" dirty="0" smtClean="0"/>
              <a:t>출력</a:t>
            </a:r>
            <a:endParaRPr lang="en-US" altLang="ko-KR" sz="18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 smtClean="0"/>
              <a:t>input()</a:t>
            </a:r>
            <a:endParaRPr lang="en-US" altLang="ko-KR" sz="18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56" y="3467099"/>
            <a:ext cx="4531106" cy="840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904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2</a:t>
            </a:r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>
                <a:latin typeface="+mn-ea"/>
              </a:rPr>
              <a:t>구구단 출력하기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547917" y="1626777"/>
            <a:ext cx="7598083" cy="492815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 smtClean="0"/>
              <a:t>조건</a:t>
            </a:r>
            <a:r>
              <a:rPr lang="en-US" altLang="ko-KR" sz="1800" b="1" dirty="0" smtClean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 smtClean="0"/>
              <a:t>2~9</a:t>
            </a:r>
            <a:r>
              <a:rPr lang="ko-KR" altLang="en-US" sz="1800" b="1" dirty="0" smtClean="0"/>
              <a:t>단까지 출력</a:t>
            </a:r>
            <a:endParaRPr lang="en-US" altLang="ko-KR" sz="18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921" y="2732226"/>
            <a:ext cx="1908313" cy="3384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543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2</a:t>
            </a:r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>
                <a:latin typeface="+mn-ea"/>
              </a:rPr>
              <a:t>구구단 출력하기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547917" y="1626777"/>
            <a:ext cx="7598083" cy="492815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 smtClean="0"/>
              <a:t>조건</a:t>
            </a:r>
            <a:r>
              <a:rPr lang="en-US" altLang="ko-KR" sz="1800" b="1" dirty="0" smtClean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 smtClean="0"/>
              <a:t>2~9</a:t>
            </a:r>
            <a:r>
              <a:rPr lang="ko-KR" altLang="en-US" sz="1800" b="1" dirty="0" smtClean="0"/>
              <a:t>단까지 출력</a:t>
            </a:r>
            <a:endParaRPr lang="en-US" altLang="ko-KR" sz="18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60" y="3156576"/>
            <a:ext cx="8719994" cy="1773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620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3</a:t>
            </a:r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>
                <a:latin typeface="+mn-ea"/>
              </a:rPr>
              <a:t>커피가격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547917" y="1626777"/>
            <a:ext cx="7598083" cy="492815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 smtClean="0"/>
              <a:t>조건</a:t>
            </a:r>
            <a:r>
              <a:rPr lang="en-US" altLang="ko-KR" sz="1800" b="1" dirty="0" smtClean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 smtClean="0"/>
              <a:t>사전에  </a:t>
            </a:r>
            <a:r>
              <a:rPr lang="en-US" altLang="ko-KR" sz="1800" b="1" dirty="0" smtClean="0"/>
              <a:t>{</a:t>
            </a:r>
            <a:r>
              <a:rPr lang="ko-KR" altLang="en-US" sz="1800" b="1" dirty="0" smtClean="0"/>
              <a:t>커피이름</a:t>
            </a:r>
            <a:r>
              <a:rPr lang="en-US" altLang="ko-KR" sz="1800" b="1" dirty="0" smtClean="0"/>
              <a:t>:</a:t>
            </a:r>
            <a:r>
              <a:rPr lang="ko-KR" altLang="en-US" sz="1800" b="1" dirty="0" smtClean="0"/>
              <a:t>가격</a:t>
            </a:r>
            <a:r>
              <a:rPr lang="en-US" altLang="ko-KR" sz="1800" b="1" dirty="0" smtClean="0"/>
              <a:t>}</a:t>
            </a:r>
            <a:r>
              <a:rPr lang="ko-KR" altLang="en-US" sz="1800" b="1" dirty="0" smtClean="0"/>
              <a:t> 을</a:t>
            </a:r>
            <a:r>
              <a:rPr lang="en-US" altLang="ko-KR" sz="1800" b="1" dirty="0" smtClean="0"/>
              <a:t>  </a:t>
            </a:r>
            <a:r>
              <a:rPr lang="ko-KR" altLang="en-US" sz="1800" b="1" dirty="0" smtClean="0"/>
              <a:t>등록하고</a:t>
            </a:r>
            <a:endParaRPr lang="en-US" altLang="ko-KR" sz="18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 smtClean="0"/>
              <a:t>커피이름만 보여준 후 커피를 이름을 입력하면 가격을 보여준다</a:t>
            </a:r>
            <a:r>
              <a:rPr lang="en-US" altLang="ko-KR" sz="1800" b="1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 smtClean="0"/>
              <a:t>coffee</a:t>
            </a:r>
            <a:r>
              <a:rPr lang="en-US" altLang="ko-KR" sz="1800" dirty="0"/>
              <a:t>={</a:t>
            </a:r>
            <a:r>
              <a:rPr lang="en-US" altLang="ko-KR" sz="1800" b="1" dirty="0"/>
              <a:t>'</a:t>
            </a:r>
            <a:r>
              <a:rPr lang="ko-KR" altLang="en-US" sz="1800" b="1" dirty="0" err="1"/>
              <a:t>아메리카노</a:t>
            </a:r>
            <a:r>
              <a:rPr lang="en-US" altLang="ko-KR" sz="1800" b="1" dirty="0"/>
              <a:t>'</a:t>
            </a:r>
            <a:r>
              <a:rPr lang="en-US" altLang="ko-KR" sz="1800" dirty="0"/>
              <a:t>:2500,</a:t>
            </a:r>
            <a:r>
              <a:rPr lang="en-US" altLang="ko-KR" sz="1800" b="1" dirty="0"/>
              <a:t>'</a:t>
            </a:r>
            <a:r>
              <a:rPr lang="ko-KR" altLang="en-US" sz="1800" b="1" dirty="0" err="1"/>
              <a:t>카페라떼</a:t>
            </a:r>
            <a:r>
              <a:rPr lang="en-US" altLang="ko-KR" sz="1800" b="1" dirty="0"/>
              <a:t>'</a:t>
            </a:r>
            <a:r>
              <a:rPr lang="en-US" altLang="ko-KR" sz="1800" dirty="0"/>
              <a:t>:3000,</a:t>
            </a:r>
            <a:r>
              <a:rPr lang="en-US" altLang="ko-KR" sz="1800" b="1" dirty="0"/>
              <a:t>'</a:t>
            </a:r>
            <a:r>
              <a:rPr lang="ko-KR" altLang="en-US" sz="1800" b="1" dirty="0" err="1"/>
              <a:t>카푸치노</a:t>
            </a:r>
            <a:r>
              <a:rPr lang="en-US" altLang="ko-KR" sz="1800" b="1" dirty="0"/>
              <a:t>'</a:t>
            </a:r>
            <a:r>
              <a:rPr lang="en-US" altLang="ko-KR" sz="1800" dirty="0"/>
              <a:t>:3500}</a:t>
            </a:r>
            <a:br>
              <a:rPr lang="en-US" altLang="ko-KR" sz="1800" dirty="0"/>
            </a:br>
            <a:r>
              <a:rPr lang="ko-KR" altLang="en-US" sz="1800" b="1" dirty="0" smtClean="0"/>
              <a:t>    </a:t>
            </a:r>
            <a:endParaRPr lang="en-US" altLang="ko-KR" sz="18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059" y="4795087"/>
            <a:ext cx="3100179" cy="968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053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4</a:t>
            </a:r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>
                <a:latin typeface="+mn-ea"/>
              </a:rPr>
              <a:t>덧셈문제 맞추기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547917" y="1626777"/>
            <a:ext cx="8174978" cy="492815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 smtClean="0"/>
              <a:t>조건</a:t>
            </a:r>
            <a:r>
              <a:rPr lang="en-US" altLang="ko-KR" sz="1800" b="1" dirty="0" smtClean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 smtClean="0"/>
              <a:t>1~50 </a:t>
            </a:r>
            <a:r>
              <a:rPr lang="ko-KR" altLang="en-US" sz="1800" b="1" dirty="0" smtClean="0"/>
              <a:t>사이의 숫자 중 임의의 숫자를 선택해서 덧셈 문제를 내면 맞추는 </a:t>
            </a:r>
            <a:r>
              <a:rPr lang="ko-KR" altLang="en-US" sz="1800" b="1" dirty="0" smtClean="0"/>
              <a:t>게임 </a:t>
            </a:r>
            <a:r>
              <a:rPr lang="en-US" altLang="ko-KR" sz="1800" b="1" dirty="0" smtClean="0"/>
              <a:t>-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 err="1"/>
              <a:t>random.randint</a:t>
            </a:r>
            <a:r>
              <a:rPr lang="en-US" altLang="ko-KR" sz="1800" b="1" dirty="0" smtClean="0"/>
              <a:t>()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800" b="1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b="1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b="1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b="1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/>
              <a:t>4</a:t>
            </a:r>
            <a:r>
              <a:rPr lang="ko-KR" altLang="en-US" sz="1800" b="1" dirty="0"/>
              <a:t>칙 연산 문제 맞추는 게임</a:t>
            </a:r>
            <a:r>
              <a:rPr lang="en-US" altLang="ko-KR" sz="1800" b="1" dirty="0"/>
              <a:t>- </a:t>
            </a:r>
            <a:r>
              <a:rPr lang="en-US" altLang="ko-KR" sz="1800" b="1" dirty="0" err="1"/>
              <a:t>eval</a:t>
            </a:r>
            <a:r>
              <a:rPr lang="en-US" altLang="ko-KR" sz="1800" b="1" dirty="0"/>
              <a:t>()</a:t>
            </a:r>
            <a:r>
              <a:rPr lang="ko-KR" altLang="en-US" sz="1800" b="1" dirty="0"/>
              <a:t>사용</a:t>
            </a:r>
            <a:r>
              <a:rPr lang="en-US" altLang="ko-KR" sz="1800" b="1" dirty="0"/>
              <a:t>, </a:t>
            </a:r>
            <a:r>
              <a:rPr lang="en-US" altLang="ko-KR" sz="1800" b="1" dirty="0" err="1"/>
              <a:t>random.choice</a:t>
            </a:r>
            <a:r>
              <a:rPr lang="en-US" altLang="ko-KR" sz="1800" b="1" dirty="0" smtClean="0"/>
              <a:t>()</a:t>
            </a:r>
            <a:endParaRPr lang="en-US" altLang="ko-KR" sz="1800" b="1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 smtClean="0"/>
              <a:t>  </a:t>
            </a:r>
            <a:endParaRPr lang="en-US" altLang="ko-KR" sz="18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6"/>
          <a:stretch/>
        </p:blipFill>
        <p:spPr bwMode="auto">
          <a:xfrm>
            <a:off x="1260832" y="3239084"/>
            <a:ext cx="2442411" cy="234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95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5</a:t>
            </a:r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>
                <a:latin typeface="+mn-ea"/>
              </a:rPr>
              <a:t>시간 맞추기 게임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547917" y="1626777"/>
            <a:ext cx="8343420" cy="492815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 smtClean="0"/>
              <a:t>조건</a:t>
            </a:r>
            <a:r>
              <a:rPr lang="en-US" altLang="ko-KR" sz="1800" b="1" dirty="0" smtClean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 smtClean="0"/>
              <a:t>게임을 시작할 때 사용자가 </a:t>
            </a:r>
            <a:r>
              <a:rPr lang="ko-KR" altLang="en-US" sz="1800" b="1" dirty="0" err="1" smtClean="0"/>
              <a:t>엔터</a:t>
            </a:r>
            <a:r>
              <a:rPr lang="ko-KR" altLang="en-US" sz="1800" b="1" dirty="0" smtClean="0"/>
              <a:t> 키를 입력하면 시작한다</a:t>
            </a:r>
            <a:r>
              <a:rPr lang="en-US" altLang="ko-KR" sz="1800" b="1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 smtClean="0"/>
              <a:t>속으로 </a:t>
            </a:r>
            <a:r>
              <a:rPr lang="en-US" altLang="ko-KR" sz="1800" b="1" dirty="0" smtClean="0"/>
              <a:t>20</a:t>
            </a:r>
            <a:r>
              <a:rPr lang="ko-KR" altLang="en-US" sz="1800" b="1" dirty="0" smtClean="0"/>
              <a:t>초를 카운트하고 </a:t>
            </a:r>
            <a:r>
              <a:rPr lang="ko-KR" altLang="en-US" sz="1800" b="1" dirty="0" err="1" smtClean="0"/>
              <a:t>엔터키를</a:t>
            </a:r>
            <a:r>
              <a:rPr lang="ko-KR" altLang="en-US" sz="1800" b="1" dirty="0" smtClean="0"/>
              <a:t> 입력하여 가장 근접한 시간 맞추는 게임</a:t>
            </a:r>
            <a:endParaRPr lang="en-US" altLang="ko-KR" sz="18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 err="1" smtClean="0"/>
              <a:t>time.time</a:t>
            </a:r>
            <a:r>
              <a:rPr lang="en-US" altLang="ko-KR" sz="1800" b="1" dirty="0" smtClean="0"/>
              <a:t>() </a:t>
            </a:r>
            <a:r>
              <a:rPr lang="ko-KR" altLang="en-US" sz="1800" b="1" dirty="0" smtClean="0"/>
              <a:t>이용</a:t>
            </a:r>
            <a:endParaRPr lang="en-US" altLang="ko-KR" sz="18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19" y="4090854"/>
            <a:ext cx="5150807" cy="1407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632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>
            <a:off x="107504" y="1412775"/>
            <a:ext cx="8964488" cy="5356159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EB6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순서도: 처리 11"/>
          <p:cNvSpPr/>
          <p:nvPr/>
        </p:nvSpPr>
        <p:spPr>
          <a:xfrm>
            <a:off x="107504" y="624923"/>
            <a:ext cx="539552" cy="476672"/>
          </a:xfrm>
          <a:prstGeom prst="flowChartProcess">
            <a:avLst/>
          </a:prstGeom>
          <a:solidFill>
            <a:srgbClr val="EB6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6</a:t>
            </a:r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60104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>
                <a:latin typeface="+mn-ea"/>
              </a:rPr>
              <a:t>숫자 맞추기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547917" y="1626777"/>
            <a:ext cx="7598083" cy="492815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 smtClean="0"/>
              <a:t>조건</a:t>
            </a:r>
            <a:r>
              <a:rPr lang="en-US" altLang="ko-KR" sz="1800" b="1" dirty="0" smtClean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 smtClean="0"/>
              <a:t>1~100 </a:t>
            </a:r>
            <a:r>
              <a:rPr lang="ko-KR" altLang="en-US" sz="1800" b="1" dirty="0" smtClean="0"/>
              <a:t>사이의 숫자 중에 하나를 컴퓨터가 정하면 그 숫자를 맞춘다</a:t>
            </a:r>
            <a:r>
              <a:rPr lang="en-US" altLang="ko-KR" sz="1800" b="1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 smtClean="0"/>
              <a:t>  </a:t>
            </a:r>
            <a:endParaRPr lang="en-US" altLang="ko-KR" sz="18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4" y="3428999"/>
            <a:ext cx="4275221" cy="1973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937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5441</TotalTime>
  <Words>283</Words>
  <Application>Microsoft Office PowerPoint</Application>
  <PresentationFormat>화면 슬라이드 쇼(4:3)</PresentationFormat>
  <Paragraphs>78</Paragraphs>
  <Slides>12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Calibri</vt:lpstr>
      <vt:lpstr>Calibri Light</vt:lpstr>
      <vt:lpstr>Office 테마</vt:lpstr>
      <vt:lpstr>파이썬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박은경</dc:creator>
  <cp:lastModifiedBy>seonjo</cp:lastModifiedBy>
  <cp:revision>994</cp:revision>
  <dcterms:created xsi:type="dcterms:W3CDTF">2017-06-26T15:41:10Z</dcterms:created>
  <dcterms:modified xsi:type="dcterms:W3CDTF">2019-09-03T11:13:53Z</dcterms:modified>
</cp:coreProperties>
</file>