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81"/>
  </p:normalViewPr>
  <p:slideViewPr>
    <p:cSldViewPr>
      <p:cViewPr varScale="1">
        <p:scale>
          <a:sx n="103" d="100"/>
          <a:sy n="103" d="100"/>
        </p:scale>
        <p:origin x="184" y="2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153779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72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72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72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72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</a:t>
            </a:r>
            <a:r>
              <a:rPr sz="72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2527</Words>
  <Application>Microsoft Macintosh PowerPoint</Application>
  <PresentationFormat>寬螢幕</PresentationFormat>
  <Paragraphs>259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2" baseType="lpstr">
      <vt:lpstr>Bahnschrift Condensed</vt:lpstr>
      <vt:lpstr>Bahnschrift Light SemiCondensed</vt:lpstr>
      <vt:lpstr>Carlito</vt:lpstr>
      <vt:lpstr>Arial</vt:lpstr>
      <vt:lpstr>Calibri</vt:lpstr>
      <vt:lpstr>Office Theme</vt:lpstr>
      <vt:lpstr>PowerPoint 簡報</vt:lpstr>
      <vt:lpstr>Outline </vt:lpstr>
      <vt:lpstr>Executive Summary </vt:lpstr>
      <vt:lpstr>Introduction</vt:lpstr>
      <vt:lpstr>Methodology </vt:lpstr>
      <vt:lpstr>PowerPoint 簡報</vt:lpstr>
      <vt:lpstr>Data Collection Overview</vt:lpstr>
      <vt:lpstr>Filter data to only  include Falcon 9  launches</vt:lpstr>
      <vt:lpstr>PowerPoint 簡報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簡報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簡報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簡報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yienko(柯羿恩)</cp:lastModifiedBy>
  <cp:revision>2</cp:revision>
  <dcterms:created xsi:type="dcterms:W3CDTF">2021-08-26T16:53:12Z</dcterms:created>
  <dcterms:modified xsi:type="dcterms:W3CDTF">2023-07-15T06:01:03Z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