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ECF313-14FC-4385-B62C-A263A2D286C8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8F0D210-4AE8-4DF8-BE93-8324A6A5C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59670-0168-4283-9B94-75B80C8E7342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58D9-1723-4847-9C42-044B6A2D7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CA79D-35D6-48E0-B3F0-FF6B68B03696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7C13C-09AC-4390-99C8-58A8989CD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D8188-5125-4B71-A294-B8450D69F3C4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EDB1-051F-44C5-9DD5-FD437646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E7D5-D60C-440D-B8F9-2CB4F31F3617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A9A88-A9F3-4519-B592-ADDC14410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9ADA-16B1-4534-9197-9A5CDC6CC5BF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F377-155A-4210-AD45-318B4BC5D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8DDF2-DDF2-41C8-9AF3-A30A3AD0BA68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11BF-C0F8-44B7-8923-F19D40A76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3F684-1763-4805-8192-83F143AE0B6A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D8E6-2CCE-46B8-B2B6-1D232848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5EB51-CEEB-4350-A428-0F990DDB3667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4AEF-3919-490E-A712-68BCAA575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223E6-4C36-4A74-9ABF-8F9FEA26B288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9F719-89E5-4A2F-AB95-FCD8C4DA4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FDA5-2B21-40BE-9DCE-9472B186ADCC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80-C36A-469C-B167-D164A009C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F88A8-F0DA-4D0C-9779-9BFDEE16C779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CMSC5711 Overview ver.6a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74E0-7012-4D4C-A568-B35FE224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65563F-6201-4505-A4B0-4F25B8560132}" type="datetime1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CMSC5711 Overview ver.6a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F1128A-FF95-4126-B4D2-1D45F2769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CMSC5711 Overview ver.6a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fld id="{F2DD0739-9F03-440A-912A-08E1C5AF5DB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Image processing </a:t>
            </a:r>
            <a:br>
              <a:rPr lang="en-US" altLang="zh-TW" dirty="0" smtClean="0"/>
            </a:br>
            <a:r>
              <a:rPr lang="en-US" altLang="zh-TW" dirty="0" smtClean="0"/>
              <a:t>and computer vision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600" smtClean="0"/>
              <a:t>by Prof. K.H. Wong,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600" smtClean="0"/>
              <a:t>Computer Science and Engineering Dept. CUHK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600" smtClean="0"/>
              <a:t>khwong@cse.cuhk.edu.hk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Image processing and computer vision</a:t>
            </a:r>
            <a:br>
              <a:rPr lang="en-US" altLang="zh-TW" sz="3600" smtClean="0"/>
            </a:br>
            <a:r>
              <a:rPr lang="en-US" altLang="zh-TW" sz="3600" smtClean="0"/>
              <a:t>Outline</a:t>
            </a:r>
            <a:endParaRPr lang="en-US" altLang="en-US" sz="36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 smtClean="0"/>
              <a:t>1) Introduction</a:t>
            </a:r>
          </a:p>
          <a:p>
            <a:pPr lvl="1" eaLnBrk="1" hangingPunct="1"/>
            <a:r>
              <a:rPr lang="en-US" altLang="en-US" sz="2000" smtClean="0"/>
              <a:t>2) Camera model </a:t>
            </a:r>
          </a:p>
          <a:p>
            <a:pPr lvl="1" eaLnBrk="1" hangingPunct="1"/>
            <a:r>
              <a:rPr lang="en-US" altLang="en-US" sz="2000" smtClean="0"/>
              <a:t>3) edges detection</a:t>
            </a:r>
          </a:p>
          <a:p>
            <a:pPr lvl="1" eaLnBrk="1" hangingPunct="1"/>
            <a:r>
              <a:rPr lang="en-US" altLang="en-US" sz="2000" smtClean="0"/>
              <a:t>4) Feature extraction</a:t>
            </a:r>
          </a:p>
          <a:p>
            <a:pPr lvl="1" eaLnBrk="1" hangingPunct="1"/>
            <a:r>
              <a:rPr lang="en-US" altLang="en-US" sz="2000" smtClean="0"/>
              <a:t>5) Hough transform for line circle and shape detection </a:t>
            </a:r>
          </a:p>
          <a:p>
            <a:pPr lvl="1" eaLnBrk="1" hangingPunct="1"/>
            <a:r>
              <a:rPr lang="en-US" altLang="en-US" sz="2000" smtClean="0"/>
              <a:t>6) Histogram for color equalization</a:t>
            </a:r>
          </a:p>
          <a:p>
            <a:pPr lvl="1" eaLnBrk="1" hangingPunct="1"/>
            <a:r>
              <a:rPr lang="en-US" altLang="en-US" sz="2000" smtClean="0"/>
              <a:t>7) Meanshift for motion tracking</a:t>
            </a:r>
          </a:p>
          <a:p>
            <a:pPr lvl="1" eaLnBrk="1" hangingPunct="1"/>
            <a:r>
              <a:rPr lang="en-US" altLang="en-US" sz="2000" smtClean="0"/>
              <a:t>8) Stereo vision</a:t>
            </a:r>
          </a:p>
          <a:p>
            <a:pPr lvl="1" eaLnBrk="1" hangingPunct="1"/>
            <a:r>
              <a:rPr lang="en-US" altLang="en-US" sz="2000" smtClean="0"/>
              <a:t>9) Pose estimation and Structure From Motion SFM in virtual reality applications</a:t>
            </a:r>
          </a:p>
          <a:p>
            <a:pPr lvl="1" eaLnBrk="1" hangingPunct="1"/>
            <a:r>
              <a:rPr lang="en-US" altLang="en-US" sz="2000" smtClean="0"/>
              <a:t>10) Bundle adjustment for SFM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CMSC5711 Overview ver.6a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08DD0-A777-470C-A79F-8D8F6575A0A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新細明體</vt:lpstr>
      <vt:lpstr>Office Theme</vt:lpstr>
      <vt:lpstr>Image processing  and computer vision </vt:lpstr>
      <vt:lpstr>Image processing and computer vision Outline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 and computer vision Introduction</dc:title>
  <dc:creator>khwong</dc:creator>
  <cp:lastModifiedBy>khwong</cp:lastModifiedBy>
  <cp:revision>6</cp:revision>
  <dcterms:created xsi:type="dcterms:W3CDTF">2013-01-09T03:10:26Z</dcterms:created>
  <dcterms:modified xsi:type="dcterms:W3CDTF">2016-01-12T03:21:16Z</dcterms:modified>
</cp:coreProperties>
</file>