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64" r:id="rId3"/>
    <p:sldId id="288" r:id="rId4"/>
    <p:sldId id="265" r:id="rId5"/>
    <p:sldId id="266" r:id="rId6"/>
    <p:sldId id="267" r:id="rId7"/>
    <p:sldId id="268" r:id="rId8"/>
    <p:sldId id="329" r:id="rId9"/>
    <p:sldId id="270" r:id="rId10"/>
    <p:sldId id="271" r:id="rId11"/>
    <p:sldId id="272" r:id="rId12"/>
    <p:sldId id="273" r:id="rId13"/>
    <p:sldId id="330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331" r:id="rId25"/>
    <p:sldId id="285" r:id="rId26"/>
    <p:sldId id="332" r:id="rId27"/>
    <p:sldId id="292" r:id="rId28"/>
    <p:sldId id="293" r:id="rId29"/>
    <p:sldId id="333" r:id="rId30"/>
    <p:sldId id="301" r:id="rId31"/>
    <p:sldId id="302" r:id="rId32"/>
    <p:sldId id="303" r:id="rId33"/>
    <p:sldId id="305" r:id="rId34"/>
    <p:sldId id="306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howGuides="1">
      <p:cViewPr varScale="1">
        <p:scale>
          <a:sx n="72" d="100"/>
          <a:sy n="72" d="100"/>
        </p:scale>
        <p:origin x="456" y="72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>
              <a:solidFill>
                <a:schemeClr val="tx2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E973C59C-4E16-4A64-A766-34DB213E11B3}" type="datetimeFigureOut">
              <a:rPr lang="en-US" altLang="zh-TW">
                <a:solidFill>
                  <a:schemeClr val="tx2"/>
                </a:solidFill>
              </a:rPr>
              <a:t>3/3/2021</a:t>
            </a:fld>
            <a:endParaRPr lang="zh-TW">
              <a:solidFill>
                <a:schemeClr val="tx2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>
              <a:solidFill>
                <a:schemeClr val="tx2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CFD77566-CD65-4859-9FA1-43956DC85B8C}" type="slidenum">
              <a:rPr lang="zh-TW">
                <a:solidFill>
                  <a:schemeClr val="tx2"/>
                </a:solidFill>
              </a:rPr>
              <a:t>‹#›</a:t>
            </a:fld>
            <a:endParaRPr 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pPr/>
              <a:t>2021/3/3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錄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TW"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TW" sz="540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800" b="0">
                <a:solidFill>
                  <a:schemeClr val="tx1"/>
                </a:solidFill>
              </a:defRPr>
            </a:lvl1pPr>
            <a:lvl2pPr marL="6094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2021/3/3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2021/3/3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t>2021/3/3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TW" sz="54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800">
                <a:solidFill>
                  <a:schemeClr val="tx1"/>
                </a:solidFill>
              </a:defRPr>
            </a:lvl1pPr>
            <a:lvl2pPr marL="609493" indent="0" latinLnBrk="0">
              <a:buNone/>
              <a:defRPr lang="zh-TW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TW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2021/3/3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400" b="1"/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400" b="1"/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marL="2011328" latinLnBrk="0">
              <a:defRPr lang="zh-TW" sz="1800"/>
            </a:lvl5pPr>
            <a:lvl6pPr marL="2011328" latinLnBrk="0">
              <a:defRPr lang="zh-TW" sz="1800"/>
            </a:lvl6pPr>
            <a:lvl7pPr marL="2011328" latinLnBrk="0">
              <a:defRPr lang="zh-TW" sz="1800"/>
            </a:lvl7pPr>
            <a:lvl8pPr marL="2011328" latinLnBrk="0">
              <a:defRPr lang="zh-TW" sz="1800"/>
            </a:lvl8pPr>
            <a:lvl9pPr marL="2011328"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2021/3/3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2021/3/3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2021/3/3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TW" sz="20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800"/>
            </a:lvl4pPr>
            <a:lvl5pPr latinLnBrk="0">
              <a:defRPr lang="zh-TW" sz="18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2021/3/3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TW" sz="20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800"/>
            </a:lvl1pPr>
            <a:lvl2pPr marL="609493" indent="0" latinLnBrk="0">
              <a:buNone/>
              <a:defRPr lang="zh-TW" sz="3700"/>
            </a:lvl2pPr>
            <a:lvl3pPr marL="1218987" indent="0" latinLnBrk="0">
              <a:buNone/>
              <a:defRPr lang="zh-TW" sz="3200"/>
            </a:lvl3pPr>
            <a:lvl4pPr marL="1828480" indent="0" latinLnBrk="0">
              <a:buNone/>
              <a:defRPr lang="zh-TW" sz="2700"/>
            </a:lvl4pPr>
            <a:lvl5pPr marL="2437973" indent="0" latinLnBrk="0">
              <a:buNone/>
              <a:defRPr lang="zh-TW" sz="2700"/>
            </a:lvl5pPr>
            <a:lvl6pPr marL="3047467" indent="0" latinLnBrk="0">
              <a:buNone/>
              <a:defRPr lang="zh-TW" sz="2700"/>
            </a:lvl6pPr>
            <a:lvl7pPr marL="3656960" indent="0" latinLnBrk="0">
              <a:buNone/>
              <a:defRPr lang="zh-TW" sz="2700"/>
            </a:lvl7pPr>
            <a:lvl8pPr marL="4266453" indent="0" latinLnBrk="0">
              <a:buNone/>
              <a:defRPr lang="zh-TW" sz="2700"/>
            </a:lvl8pPr>
            <a:lvl9pPr marL="4875947" indent="0" latinLnBrk="0">
              <a:buNone/>
              <a:defRPr lang="zh-TW" sz="27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600"/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2021/3/3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-17756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TW">
              <a:latin typeface="+mj-ea"/>
              <a:ea typeface="+mj-ea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2DD204D1-F9BD-4643-8480-6EA41EB484F1}" type="datetimeFigureOut">
              <a:rPr lang="en-US" altLang="zh-TW" smtClean="0"/>
              <a:pPr/>
              <a:t>3/3/2021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TW" sz="12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fld id="{EB37DED6-D4C7-42EE-AB49-D2E39E64FDE4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lang="zh-TW" sz="4400" kern="1200" cap="none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lang="zh-TW"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修改個人網站樣式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資訊傳播學系</a:t>
            </a:r>
            <a:endParaRPr lang="en-US" altLang="zh-TW" dirty="0"/>
          </a:p>
          <a:p>
            <a:r>
              <a:rPr lang="zh-TW" altLang="en-US" dirty="0"/>
              <a:t>林頌堅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連接新的</a:t>
            </a:r>
            <a:r>
              <a:rPr lang="en-US" altLang="zh-TW" dirty="0"/>
              <a:t>CSS</a:t>
            </a:r>
            <a:r>
              <a:rPr lang="zh-TW" altLang="en-US" dirty="0"/>
              <a:t>檔案</a:t>
            </a:r>
          </a:p>
        </p:txBody>
      </p:sp>
      <p:pic>
        <p:nvPicPr>
          <p:cNvPr id="5" name="圖片 4" descr="*C:\Users\SHU\Documents\GitHub\webdesign-106.github.io\index.html - Notepad++">
            <a:extLst>
              <a:ext uri="{FF2B5EF4-FFF2-40B4-BE49-F238E27FC236}">
                <a16:creationId xmlns:a16="http://schemas.microsoft.com/office/drawing/2014/main" id="{10616799-3193-4B6E-AFB9-F8369F3DA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75" y="1473200"/>
            <a:ext cx="9766821" cy="525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0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</a:t>
            </a:r>
            <a:r>
              <a:rPr lang="en-US" altLang="zh-TW" dirty="0"/>
              <a:t>index.html</a:t>
            </a:r>
            <a:r>
              <a:rPr lang="zh-TW" altLang="en-US" dirty="0"/>
              <a:t>檔案</a:t>
            </a:r>
          </a:p>
        </p:txBody>
      </p:sp>
      <p:pic>
        <p:nvPicPr>
          <p:cNvPr id="5" name="圖片 4" descr="C:\Users\SHU\Documents\GitHub\webdesign-106.github.io\index.html - Notepad++">
            <a:extLst>
              <a:ext uri="{FF2B5EF4-FFF2-40B4-BE49-F238E27FC236}">
                <a16:creationId xmlns:a16="http://schemas.microsoft.com/office/drawing/2014/main" id="{D168BBD5-07C0-4AE5-93BF-CD3C27358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87" y="1458289"/>
            <a:ext cx="9838829" cy="52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0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6345A-8E4A-4B77-850B-AECC967F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建立新的</a:t>
            </a:r>
            <a:r>
              <a:rPr lang="en-US" altLang="zh-TW" dirty="0" err="1"/>
              <a:t>css</a:t>
            </a:r>
            <a:r>
              <a:rPr lang="zh-TW" altLang="en-US" dirty="0"/>
              <a:t>檔案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F3A157-E0AB-48CD-BB8B-75FAB04BD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43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Notepad++</a:t>
            </a:r>
            <a:r>
              <a:rPr lang="zh-TW" altLang="en-US" dirty="0"/>
              <a:t>上新增檔案</a:t>
            </a:r>
          </a:p>
        </p:txBody>
      </p:sp>
      <p:pic>
        <p:nvPicPr>
          <p:cNvPr id="5" name="圖片 4" descr="new 1 - Notepad++">
            <a:extLst>
              <a:ext uri="{FF2B5EF4-FFF2-40B4-BE49-F238E27FC236}">
                <a16:creationId xmlns:a16="http://schemas.microsoft.com/office/drawing/2014/main" id="{424379DC-F109-472C-97FF-FC3A9599E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473200"/>
            <a:ext cx="9838829" cy="52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6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選取程式語言為</a:t>
            </a:r>
            <a:r>
              <a:rPr lang="en-US" altLang="zh-TW" dirty="0"/>
              <a:t>CSS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32F64F-3F0C-400D-96BC-3E2E40FD7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483950"/>
            <a:ext cx="10630917" cy="51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9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在瀏覽器上按</a:t>
            </a:r>
            <a:r>
              <a:rPr lang="en-US" altLang="zh-TW" dirty="0"/>
              <a:t>F12</a:t>
            </a:r>
            <a:r>
              <a:rPr lang="zh-TW" altLang="en-US" dirty="0"/>
              <a:t>查看網頁原始碼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152BED-7C76-46FD-8C6D-CF51CB280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383477"/>
            <a:ext cx="12188825" cy="53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0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原始碼下方為</a:t>
            </a:r>
            <a:r>
              <a:rPr lang="en-US" altLang="zh-TW" dirty="0"/>
              <a:t>CSS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CEBF75-0115-4356-9EF4-A3473336B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18" y="2852936"/>
            <a:ext cx="527758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About</a:t>
            </a:r>
            <a:r>
              <a:rPr lang="zh-TW" altLang="en-US" dirty="0"/>
              <a:t>中與字型有關者為</a:t>
            </a:r>
            <a:r>
              <a:rPr lang="en-US" altLang="zh-TW" dirty="0"/>
              <a:t>body</a:t>
            </a:r>
            <a:r>
              <a:rPr lang="zh-TW" altLang="en-US" dirty="0"/>
              <a:t>以及以下兩處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A640CD2-4A0E-40A2-B6C0-B8DD7CEFB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3861048"/>
            <a:ext cx="5125165" cy="211484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ADBC973-063E-4A58-B99C-840AE59D4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91" y="1767035"/>
            <a:ext cx="5144218" cy="183858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6272626-8E2B-4B07-B152-3249A4EEF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48" y="2905432"/>
            <a:ext cx="5144218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回到</a:t>
            </a:r>
            <a:r>
              <a:rPr lang="en-US" altLang="zh-TW" dirty="0"/>
              <a:t>Notepad++</a:t>
            </a:r>
            <a:r>
              <a:rPr lang="zh-TW" altLang="en-US" dirty="0"/>
              <a:t>，將字型樣式加入</a:t>
            </a:r>
            <a:r>
              <a:rPr lang="en-US" altLang="zh-TW" dirty="0"/>
              <a:t>CSS</a:t>
            </a:r>
            <a:endParaRPr lang="zh-TW" altLang="en-US" dirty="0"/>
          </a:p>
        </p:txBody>
      </p:sp>
      <p:pic>
        <p:nvPicPr>
          <p:cNvPr id="5" name="圖片 4" descr="*new 1 - Notepad++">
            <a:extLst>
              <a:ext uri="{FF2B5EF4-FFF2-40B4-BE49-F238E27FC236}">
                <a16:creationId xmlns:a16="http://schemas.microsoft.com/office/drawing/2014/main" id="{3935D29A-4B23-4E50-A2A2-9B416ABF4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75" y="1473200"/>
            <a:ext cx="9766821" cy="525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9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</a:t>
            </a:r>
            <a:r>
              <a:rPr lang="en-US" altLang="zh-TW" dirty="0"/>
              <a:t>CSS</a:t>
            </a:r>
            <a:r>
              <a:rPr lang="zh-TW" altLang="en-US" dirty="0"/>
              <a:t>檔案為</a:t>
            </a:r>
            <a:r>
              <a:rPr lang="en-US" altLang="zh-TW" dirty="0" err="1"/>
              <a:t>css</a:t>
            </a:r>
            <a:r>
              <a:rPr lang="en-US" altLang="zh-TW" dirty="0"/>
              <a:t>/myresume.css</a:t>
            </a:r>
            <a:endParaRPr lang="zh-TW" altLang="en-US" dirty="0"/>
          </a:p>
        </p:txBody>
      </p:sp>
      <p:pic>
        <p:nvPicPr>
          <p:cNvPr id="5" name="圖片 4" descr="另存新檔">
            <a:extLst>
              <a:ext uri="{FF2B5EF4-FFF2-40B4-BE49-F238E27FC236}">
                <a16:creationId xmlns:a16="http://schemas.microsoft.com/office/drawing/2014/main" id="{F7DA7594-B4CA-4CA9-B4A6-A3B13B50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844824"/>
            <a:ext cx="650648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在瀏覽器上開啟個人網站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6F0E23-B939-4BD8-8A31-68812752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1" y="1635801"/>
            <a:ext cx="11447921" cy="51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4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</a:t>
            </a:r>
            <a:r>
              <a:rPr lang="en-US" altLang="zh-TW" dirty="0"/>
              <a:t>CSS</a:t>
            </a:r>
            <a:r>
              <a:rPr lang="zh-TW" altLang="en-US" dirty="0"/>
              <a:t>檔案為</a:t>
            </a:r>
            <a:r>
              <a:rPr lang="en-US" altLang="zh-TW" dirty="0" err="1"/>
              <a:t>css</a:t>
            </a:r>
            <a:r>
              <a:rPr lang="en-US" altLang="zh-TW" dirty="0"/>
              <a:t>/myresume.css</a:t>
            </a:r>
            <a:endParaRPr lang="zh-TW" altLang="en-US" dirty="0"/>
          </a:p>
        </p:txBody>
      </p:sp>
      <p:pic>
        <p:nvPicPr>
          <p:cNvPr id="5" name="圖片 4" descr="另存新檔">
            <a:extLst>
              <a:ext uri="{FF2B5EF4-FFF2-40B4-BE49-F238E27FC236}">
                <a16:creationId xmlns:a16="http://schemas.microsoft.com/office/drawing/2014/main" id="{FFF47DE3-9287-4878-B5A2-FF78255DA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70" y="1844824"/>
            <a:ext cx="650648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</a:t>
            </a:r>
            <a:r>
              <a:rPr lang="en-US" altLang="zh-TW" dirty="0"/>
              <a:t>CSS</a:t>
            </a:r>
            <a:r>
              <a:rPr lang="zh-TW" altLang="en-US" dirty="0"/>
              <a:t>檔案為</a:t>
            </a:r>
            <a:r>
              <a:rPr lang="en-US" altLang="zh-TW" dirty="0" err="1"/>
              <a:t>css</a:t>
            </a:r>
            <a:r>
              <a:rPr lang="en-US" altLang="zh-TW" dirty="0"/>
              <a:t>/myresume.css</a:t>
            </a:r>
            <a:endParaRPr lang="zh-TW" altLang="en-US" dirty="0"/>
          </a:p>
        </p:txBody>
      </p:sp>
      <p:pic>
        <p:nvPicPr>
          <p:cNvPr id="5" name="圖片 4" descr="另存新檔">
            <a:extLst>
              <a:ext uri="{FF2B5EF4-FFF2-40B4-BE49-F238E27FC236}">
                <a16:creationId xmlns:a16="http://schemas.microsoft.com/office/drawing/2014/main" id="{66AD6AEE-30F0-4857-B5F4-0B6B5C69E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70" y="1916832"/>
            <a:ext cx="650648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</a:t>
            </a:r>
            <a:r>
              <a:rPr lang="en-US" altLang="zh-TW" dirty="0"/>
              <a:t>CSS</a:t>
            </a:r>
            <a:r>
              <a:rPr lang="zh-TW" altLang="en-US" dirty="0"/>
              <a:t>檔案為</a:t>
            </a:r>
            <a:r>
              <a:rPr lang="en-US" altLang="zh-TW" dirty="0" err="1"/>
              <a:t>css</a:t>
            </a:r>
            <a:r>
              <a:rPr lang="en-US" altLang="zh-TW" dirty="0"/>
              <a:t>/myresume.css</a:t>
            </a:r>
            <a:endParaRPr lang="zh-TW" altLang="en-US" dirty="0"/>
          </a:p>
        </p:txBody>
      </p:sp>
      <p:pic>
        <p:nvPicPr>
          <p:cNvPr id="5" name="圖片 4" descr="C:\Users\SHU\Documents\GitHub\webdesign-106.github.io\css\myresume.css - Notepad++">
            <a:extLst>
              <a:ext uri="{FF2B5EF4-FFF2-40B4-BE49-F238E27FC236}">
                <a16:creationId xmlns:a16="http://schemas.microsoft.com/office/drawing/2014/main" id="{06D91C0B-EA6F-426F-9769-9374F7389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528433"/>
            <a:ext cx="9758270" cy="5253367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ED1A6B5-2610-46A7-BB50-C9E63C11B214}"/>
              </a:ext>
            </a:extLst>
          </p:cNvPr>
          <p:cNvCxnSpPr>
            <a:cxnSpLocks/>
          </p:cNvCxnSpPr>
          <p:nvPr/>
        </p:nvCxnSpPr>
        <p:spPr>
          <a:xfrm flipH="1">
            <a:off x="2782044" y="1700808"/>
            <a:ext cx="576064" cy="36004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F5C95-40D7-44A1-B9CC-F4A3702C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將修改完成的檔案上傳</a:t>
            </a:r>
            <a:r>
              <a:rPr lang="en-US" altLang="zh-TW" dirty="0" err="1"/>
              <a:t>Github</a:t>
            </a:r>
            <a:r>
              <a:rPr lang="zh-TW" altLang="en-US" dirty="0"/>
              <a:t>的個人網站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8448B3-0E6E-4F6D-A3B1-6374ED000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87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Desktop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C72298-E1CF-40F3-94CD-E7715307D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2060848"/>
            <a:ext cx="2267266" cy="4010585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D8E1894-EDE6-44EF-B6CD-0C16BB94A5D9}"/>
              </a:ext>
            </a:extLst>
          </p:cNvPr>
          <p:cNvCxnSpPr>
            <a:cxnSpLocks/>
          </p:cNvCxnSpPr>
          <p:nvPr/>
        </p:nvCxnSpPr>
        <p:spPr>
          <a:xfrm flipH="1">
            <a:off x="5619922" y="3068960"/>
            <a:ext cx="576064" cy="36004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36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69A4B-6062-4C16-AD4B-3F66B707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修改與新增的檔案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81E2D7-5353-4978-BD13-1935EB9C9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1556792"/>
            <a:ext cx="7323232" cy="501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填寫</a:t>
            </a:r>
            <a:r>
              <a:rPr lang="en-US" altLang="zh-TW" dirty="0"/>
              <a:t>Commit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7D090E2-8C42-4948-B8AB-5BA743C31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446087"/>
            <a:ext cx="7596974" cy="5230833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DCC5B97-DBD6-40F2-8DE9-B7015321C52C}"/>
              </a:ext>
            </a:extLst>
          </p:cNvPr>
          <p:cNvCxnSpPr>
            <a:cxnSpLocks/>
          </p:cNvCxnSpPr>
          <p:nvPr/>
        </p:nvCxnSpPr>
        <p:spPr>
          <a:xfrm flipH="1">
            <a:off x="4078188" y="4869160"/>
            <a:ext cx="576064" cy="36004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4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按下</a:t>
            </a:r>
            <a:r>
              <a:rPr lang="en-US" altLang="zh-TW" dirty="0"/>
              <a:t>Commit to master</a:t>
            </a:r>
            <a:r>
              <a:rPr lang="zh-TW" altLang="en-US" dirty="0"/>
              <a:t>按鈕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2746A-8545-4466-8E08-776E6CE78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607424"/>
            <a:ext cx="7596974" cy="5230833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1239D6D-6ED7-4BEB-AA8F-DCF938D77C80}"/>
              </a:ext>
            </a:extLst>
          </p:cNvPr>
          <p:cNvCxnSpPr>
            <a:cxnSpLocks/>
          </p:cNvCxnSpPr>
          <p:nvPr/>
        </p:nvCxnSpPr>
        <p:spPr>
          <a:xfrm flipH="1">
            <a:off x="4006180" y="6165304"/>
            <a:ext cx="576064" cy="36004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02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56D45-9057-4A08-9408-90DC8F0C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按下</a:t>
            </a:r>
            <a:r>
              <a:rPr lang="en-US" altLang="zh-TW" dirty="0"/>
              <a:t>Push origin</a:t>
            </a:r>
            <a:r>
              <a:rPr lang="zh-TW" altLang="en-US" dirty="0"/>
              <a:t>按鈕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28E9C8-349B-48CB-B955-F589C5CC2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675164"/>
            <a:ext cx="7380950" cy="5082092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C470F58-133A-4747-801A-3282EA816B43}"/>
              </a:ext>
            </a:extLst>
          </p:cNvPr>
          <p:cNvCxnSpPr>
            <a:cxnSpLocks/>
          </p:cNvCxnSpPr>
          <p:nvPr/>
        </p:nvCxnSpPr>
        <p:spPr>
          <a:xfrm flipH="1">
            <a:off x="9082874" y="3248980"/>
            <a:ext cx="576064" cy="36004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5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加入正體中文字型完成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AEEA43-E549-4B02-9EBA-81E24EADC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1473200"/>
            <a:ext cx="7452958" cy="513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3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修改個人網站樣式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修改字型</a:t>
            </a:r>
            <a:endParaRPr lang="en-US" altLang="zh-TW" dirty="0"/>
          </a:p>
          <a:p>
            <a:r>
              <a:rPr lang="zh-TW" altLang="en-US" dirty="0"/>
              <a:t>修改標題和內文等文字樣式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06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回到個人網站，並重新載入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B543D0-58EA-45CF-ADCA-EE30E219B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9" y="1700808"/>
            <a:ext cx="10702925" cy="475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0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修改標題和內文等文字樣式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6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將全大寫的英文字改為原本的文字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A88C3C-7511-4022-B8FF-A27925687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628800"/>
            <a:ext cx="10486901" cy="463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6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調整字型大小、字元間距等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96378C-25F4-4455-8713-FF154DB3D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528575"/>
            <a:ext cx="11477468" cy="522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3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index.html</a:t>
            </a:r>
            <a:r>
              <a:rPr lang="zh-TW" altLang="en-US" dirty="0"/>
              <a:t>上加入新字型與</a:t>
            </a:r>
            <a:r>
              <a:rPr lang="en-US" altLang="zh-TW" dirty="0" err="1"/>
              <a:t>css</a:t>
            </a:r>
            <a:r>
              <a:rPr lang="zh-TW" altLang="en-US" dirty="0"/>
              <a:t>檔案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1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Notepad++</a:t>
            </a:r>
            <a:endParaRPr lang="zh-TW" altLang="en-US" dirty="0"/>
          </a:p>
        </p:txBody>
      </p:sp>
      <p:pic>
        <p:nvPicPr>
          <p:cNvPr id="3" name="圖片 2" descr="new  1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995" y="1579331"/>
            <a:ext cx="6925981" cy="53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4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載入個人網站的</a:t>
            </a:r>
            <a:r>
              <a:rPr lang="en-US" altLang="zh-TW" dirty="0"/>
              <a:t>index.html</a:t>
            </a:r>
            <a:endParaRPr lang="zh-TW" altLang="en-US" dirty="0"/>
          </a:p>
        </p:txBody>
      </p:sp>
      <p:pic>
        <p:nvPicPr>
          <p:cNvPr id="5" name="圖片 4" descr="C:\Users\SHU\Documents\GitHub\webdesign-106.github.io\index.html - Notepad++">
            <a:extLst>
              <a:ext uri="{FF2B5EF4-FFF2-40B4-BE49-F238E27FC236}">
                <a16:creationId xmlns:a16="http://schemas.microsoft.com/office/drawing/2014/main" id="{0F9DC7C7-88B7-43FF-9E1D-94E169B48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473200"/>
            <a:ext cx="9694813" cy="52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5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799" dirty="0"/>
              <a:t>修改</a:t>
            </a:r>
            <a:r>
              <a:rPr lang="en-US" altLang="zh-TW" sz="4799" dirty="0"/>
              <a:t>index.html</a:t>
            </a:r>
            <a:endParaRPr lang="zh-TW" altLang="en-US" sz="4799" dirty="0"/>
          </a:p>
        </p:txBody>
      </p:sp>
      <p:sp>
        <p:nvSpPr>
          <p:cNvPr id="5" name="矩形 4"/>
          <p:cNvSpPr/>
          <p:nvPr/>
        </p:nvSpPr>
        <p:spPr>
          <a:xfrm>
            <a:off x="911186" y="2349162"/>
            <a:ext cx="9718548" cy="2246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799" dirty="0"/>
              <a:t>在</a:t>
            </a:r>
            <a:r>
              <a:rPr lang="en-US" altLang="zh-TW" sz="2799" dirty="0"/>
              <a:t>&lt;head&gt;</a:t>
            </a:r>
            <a:r>
              <a:rPr lang="zh-TW" altLang="en-US" sz="2799" dirty="0"/>
              <a:t>的</a:t>
            </a:r>
            <a:r>
              <a:rPr lang="en-US" altLang="zh-TW" sz="2799" dirty="0"/>
              <a:t>&lt;!-- Google fonts--&gt;</a:t>
            </a:r>
            <a:r>
              <a:rPr lang="zh-TW" altLang="en-US" sz="2799" dirty="0"/>
              <a:t>後，加入剛才複製的文字</a:t>
            </a:r>
            <a:br>
              <a:rPr lang="en-US" altLang="zh-TW" sz="2799" dirty="0"/>
            </a:br>
            <a:r>
              <a:rPr lang="en-US" altLang="zh-TW" sz="2799" b="1" dirty="0"/>
              <a:t>&lt;link </a:t>
            </a:r>
            <a:r>
              <a:rPr lang="en-US" altLang="zh-TW" sz="2799" b="1" dirty="0" err="1"/>
              <a:t>rel</a:t>
            </a:r>
            <a:r>
              <a:rPr lang="en-US" altLang="zh-TW" sz="2799" b="1" dirty="0"/>
              <a:t>="</a:t>
            </a:r>
            <a:r>
              <a:rPr lang="en-US" altLang="zh-TW" sz="2799" b="1" dirty="0" err="1"/>
              <a:t>preconnect</a:t>
            </a:r>
            <a:r>
              <a:rPr lang="en-US" altLang="zh-TW" sz="2799" b="1" dirty="0"/>
              <a:t>" </a:t>
            </a:r>
            <a:r>
              <a:rPr lang="en-US" altLang="zh-TW" sz="2799" b="1" dirty="0" err="1"/>
              <a:t>href</a:t>
            </a:r>
            <a:r>
              <a:rPr lang="en-US" altLang="zh-TW" sz="2799" b="1" dirty="0"/>
              <a:t>="https://fonts.gstatic.com"&gt;</a:t>
            </a:r>
            <a:br>
              <a:rPr lang="en-US" altLang="zh-TW" sz="2799" b="1" dirty="0"/>
            </a:br>
            <a:r>
              <a:rPr lang="en-US" altLang="zh-TW" sz="2799" b="1" dirty="0"/>
              <a:t>&lt;link </a:t>
            </a:r>
            <a:r>
              <a:rPr lang="en-US" altLang="zh-TW" sz="2799" b="1" dirty="0" err="1"/>
              <a:t>href</a:t>
            </a:r>
            <a:r>
              <a:rPr lang="en-US" altLang="zh-TW" sz="2799" b="1" dirty="0"/>
              <a:t>="https://fonts.googleapis.com/css2?family=Noto+Sans+TC:wght@300&amp;display=swap" </a:t>
            </a:r>
            <a:r>
              <a:rPr lang="en-US" altLang="zh-TW" sz="2799" b="1" dirty="0" err="1"/>
              <a:t>rel</a:t>
            </a:r>
            <a:r>
              <a:rPr lang="en-US" altLang="zh-TW" sz="2799" b="1" dirty="0"/>
              <a:t>="stylesheet"&gt;</a:t>
            </a:r>
            <a:endParaRPr lang="zh-TW" altLang="en-US" sz="2799" b="1" dirty="0"/>
          </a:p>
        </p:txBody>
      </p:sp>
    </p:spTree>
    <p:extLst>
      <p:ext uri="{BB962C8B-B14F-4D97-AF65-F5344CB8AC3E}">
        <p14:creationId xmlns:p14="http://schemas.microsoft.com/office/powerpoint/2010/main" val="2219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</a:t>
            </a:r>
            <a:r>
              <a:rPr lang="en-US" altLang="zh-TW" dirty="0"/>
              <a:t>google</a:t>
            </a:r>
            <a:r>
              <a:rPr lang="zh-TW" altLang="en-US" dirty="0"/>
              <a:t>正體中文字型</a:t>
            </a:r>
          </a:p>
        </p:txBody>
      </p:sp>
      <p:pic>
        <p:nvPicPr>
          <p:cNvPr id="5" name="圖片 4" descr="*C:\Users\SHU\Documents\GitHub\webdesign-106.github.io\index.html - Notepad++">
            <a:extLst>
              <a:ext uri="{FF2B5EF4-FFF2-40B4-BE49-F238E27FC236}">
                <a16:creationId xmlns:a16="http://schemas.microsoft.com/office/drawing/2014/main" id="{83FC2EC9-3CA8-4345-BFF7-48F2B80D7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71" y="1561264"/>
            <a:ext cx="9838829" cy="5296736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1505803-9955-4343-939C-6632A1A10317}"/>
              </a:ext>
            </a:extLst>
          </p:cNvPr>
          <p:cNvCxnSpPr>
            <a:cxnSpLocks/>
          </p:cNvCxnSpPr>
          <p:nvPr/>
        </p:nvCxnSpPr>
        <p:spPr>
          <a:xfrm flipH="1">
            <a:off x="7894612" y="3429000"/>
            <a:ext cx="576064" cy="360040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5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連接新的</a:t>
            </a:r>
            <a:r>
              <a:rPr lang="en-US" altLang="zh-TW" dirty="0"/>
              <a:t>CSS</a:t>
            </a:r>
            <a:r>
              <a:rPr lang="zh-TW" altLang="en-US" dirty="0"/>
              <a:t>檔案</a:t>
            </a:r>
          </a:p>
        </p:txBody>
      </p:sp>
      <p:sp>
        <p:nvSpPr>
          <p:cNvPr id="3" name="矩形 2"/>
          <p:cNvSpPr/>
          <p:nvPr/>
        </p:nvSpPr>
        <p:spPr>
          <a:xfrm>
            <a:off x="1557908" y="2996952"/>
            <a:ext cx="90364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在</a:t>
            </a:r>
            <a:r>
              <a:rPr lang="en-US" altLang="zh-TW" sz="2800" dirty="0"/>
              <a:t>&lt;link </a:t>
            </a:r>
            <a:r>
              <a:rPr lang="en-US" altLang="zh-TW" sz="2800" dirty="0" err="1"/>
              <a:t>href</a:t>
            </a:r>
            <a:r>
              <a:rPr lang="en-US" altLang="zh-TW" sz="2800" dirty="0"/>
              <a:t>="</a:t>
            </a:r>
            <a:r>
              <a:rPr lang="en-US" altLang="zh-TW" sz="2800" dirty="0" err="1"/>
              <a:t>css</a:t>
            </a:r>
            <a:r>
              <a:rPr lang="en-US" altLang="zh-TW" sz="2800" dirty="0"/>
              <a:t>/resume.min.css" </a:t>
            </a:r>
            <a:r>
              <a:rPr lang="en-US" altLang="zh-TW" sz="2800" dirty="0" err="1"/>
              <a:t>rel</a:t>
            </a:r>
            <a:r>
              <a:rPr lang="en-US" altLang="zh-TW" sz="2800" dirty="0"/>
              <a:t>="stylesheet" /&gt;</a:t>
            </a:r>
            <a:r>
              <a:rPr lang="zh-TW" altLang="en-US" sz="2800" dirty="0"/>
              <a:t>後，加入</a:t>
            </a:r>
            <a:br>
              <a:rPr lang="en-US" altLang="zh-TW" sz="2800" dirty="0"/>
            </a:br>
            <a:r>
              <a:rPr lang="en-US" altLang="zh-TW" sz="2800" b="1" dirty="0"/>
              <a:t>&lt;link </a:t>
            </a:r>
            <a:r>
              <a:rPr lang="en-US" altLang="zh-TW" sz="2800" b="1" dirty="0" err="1"/>
              <a:t>href</a:t>
            </a:r>
            <a:r>
              <a:rPr lang="en-US" altLang="zh-TW" sz="2800" b="1" dirty="0"/>
              <a:t>="</a:t>
            </a:r>
            <a:r>
              <a:rPr lang="en-US" altLang="zh-TW" sz="2800" b="1" dirty="0" err="1"/>
              <a:t>css</a:t>
            </a:r>
            <a:r>
              <a:rPr lang="en-US" altLang="zh-TW" sz="2800" b="1" dirty="0"/>
              <a:t>/myresume.css" </a:t>
            </a:r>
            <a:r>
              <a:rPr lang="en-US" altLang="zh-TW" sz="2800" b="1" dirty="0" err="1"/>
              <a:t>rel</a:t>
            </a:r>
            <a:r>
              <a:rPr lang="en-US" altLang="zh-TW" sz="2800" b="1" dirty="0"/>
              <a:t>="stylesheet" /&gt;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5210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D69424-34CA-416D-8659-0C355AFC8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藍色書架簡報 (寬螢幕)</Template>
  <TotalTime>0</TotalTime>
  <Words>332</Words>
  <Application>Microsoft Office PowerPoint</Application>
  <PresentationFormat>自訂</PresentationFormat>
  <Paragraphs>39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微軟正黑體</vt:lpstr>
      <vt:lpstr>Arial</vt:lpstr>
      <vt:lpstr>Century Gothic</vt:lpstr>
      <vt:lpstr>Books_16x9</vt:lpstr>
      <vt:lpstr>修改個人網站樣式</vt:lpstr>
      <vt:lpstr>在瀏覽器上開啟個人網站</vt:lpstr>
      <vt:lpstr>修改個人網站樣式</vt:lpstr>
      <vt:lpstr>在index.html上加入新字型與css檔案</vt:lpstr>
      <vt:lpstr>開啟Notepad++</vt:lpstr>
      <vt:lpstr>載入個人網站的index.html</vt:lpstr>
      <vt:lpstr>修改index.html</vt:lpstr>
      <vt:lpstr>加入google正體中文字型</vt:lpstr>
      <vt:lpstr>連接新的CSS檔案</vt:lpstr>
      <vt:lpstr>連接新的CSS檔案</vt:lpstr>
      <vt:lpstr>儲存index.html檔案</vt:lpstr>
      <vt:lpstr>建立新的css檔案</vt:lpstr>
      <vt:lpstr>在Notepad++上新增檔案</vt:lpstr>
      <vt:lpstr>選取程式語言為CSS</vt:lpstr>
      <vt:lpstr>在瀏覽器上按F12查看網頁原始碼</vt:lpstr>
      <vt:lpstr>原始碼下方為CSS</vt:lpstr>
      <vt:lpstr>在About中與字型有關者為body以及以下兩處</vt:lpstr>
      <vt:lpstr>回到Notepad++，將字型樣式加入CSS</vt:lpstr>
      <vt:lpstr>儲存CSS檔案為css/myresume.css</vt:lpstr>
      <vt:lpstr>儲存CSS檔案為css/myresume.css</vt:lpstr>
      <vt:lpstr>儲存CSS檔案為css/myresume.css</vt:lpstr>
      <vt:lpstr>儲存CSS檔案為css/myresume.css</vt:lpstr>
      <vt:lpstr>將修改完成的檔案上傳Github的個人網站</vt:lpstr>
      <vt:lpstr>開啟GitHub Desktop</vt:lpstr>
      <vt:lpstr>修改與新增的檔案</vt:lpstr>
      <vt:lpstr>填寫Commit</vt:lpstr>
      <vt:lpstr>按下Commit to master按鈕</vt:lpstr>
      <vt:lpstr>按下Push origin按鈕</vt:lpstr>
      <vt:lpstr>加入正體中文字型完成</vt:lpstr>
      <vt:lpstr>回到個人網站，並重新載入</vt:lpstr>
      <vt:lpstr>修改標題和內文等文字樣式</vt:lpstr>
      <vt:lpstr>將全大寫的英文字改為原本的文字</vt:lpstr>
      <vt:lpstr>調整字型大小、字元間距等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2019-02-20T02:48:18Z</dcterms:created>
  <dcterms:modified xsi:type="dcterms:W3CDTF">2021-03-03T06:35:26Z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