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sldIdLst>
    <p:sldId id="256" r:id="rId2"/>
    <p:sldId id="322" r:id="rId3"/>
    <p:sldId id="321" r:id="rId4"/>
    <p:sldId id="323" r:id="rId5"/>
    <p:sldId id="324" r:id="rId6"/>
    <p:sldId id="325" r:id="rId7"/>
    <p:sldId id="327" r:id="rId8"/>
    <p:sldId id="326" r:id="rId9"/>
    <p:sldId id="328" r:id="rId10"/>
    <p:sldId id="329" r:id="rId11"/>
    <p:sldId id="331" r:id="rId12"/>
    <p:sldId id="330" r:id="rId13"/>
    <p:sldId id="332" r:id="rId14"/>
    <p:sldId id="334" r:id="rId15"/>
    <p:sldId id="335" r:id="rId16"/>
    <p:sldId id="336" r:id="rId17"/>
    <p:sldId id="337" r:id="rId18"/>
    <p:sldId id="338" r:id="rId19"/>
    <p:sldId id="339" r:id="rId20"/>
    <p:sldId id="340" r:id="rId21"/>
    <p:sldId id="341" r:id="rId22"/>
    <p:sldId id="342" r:id="rId23"/>
    <p:sldId id="343" r:id="rId24"/>
    <p:sldId id="333" r:id="rId25"/>
    <p:sldId id="344" r:id="rId26"/>
    <p:sldId id="345" r:id="rId27"/>
    <p:sldId id="346" r:id="rId28"/>
    <p:sldId id="320" r:id="rId29"/>
    <p:sldId id="317" r:id="rId30"/>
  </p:sldIdLst>
  <p:sldSz cx="12192000" cy="6858000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sz="4800" kern="1200">
        <a:solidFill>
          <a:schemeClr val="tx1"/>
        </a:solidFill>
        <a:latin typeface="Arial" panose="020B0604020202020204" pitchFamily="34" charset="0"/>
        <a:ea typeface="標楷體" panose="03000509000000000000" pitchFamily="65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4800" kern="1200">
        <a:solidFill>
          <a:schemeClr val="tx1"/>
        </a:solidFill>
        <a:latin typeface="Arial" panose="020B0604020202020204" pitchFamily="34" charset="0"/>
        <a:ea typeface="標楷體" panose="03000509000000000000" pitchFamily="65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4800" kern="1200">
        <a:solidFill>
          <a:schemeClr val="tx1"/>
        </a:solidFill>
        <a:latin typeface="Arial" panose="020B0604020202020204" pitchFamily="34" charset="0"/>
        <a:ea typeface="標楷體" panose="03000509000000000000" pitchFamily="65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4800" kern="1200">
        <a:solidFill>
          <a:schemeClr val="tx1"/>
        </a:solidFill>
        <a:latin typeface="Arial" panose="020B0604020202020204" pitchFamily="34" charset="0"/>
        <a:ea typeface="標楷體" panose="03000509000000000000" pitchFamily="65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4800" kern="1200">
        <a:solidFill>
          <a:schemeClr val="tx1"/>
        </a:solidFill>
        <a:latin typeface="Arial" panose="020B0604020202020204" pitchFamily="34" charset="0"/>
        <a:ea typeface="標楷體" panose="03000509000000000000" pitchFamily="65" charset="-120"/>
        <a:cs typeface="+mn-cs"/>
      </a:defRPr>
    </a:lvl5pPr>
    <a:lvl6pPr marL="2286000" algn="l" defTabSz="914400" rtl="0" eaLnBrk="1" latinLnBrk="0" hangingPunct="1">
      <a:defRPr kumimoji="1" sz="4800" kern="1200">
        <a:solidFill>
          <a:schemeClr val="tx1"/>
        </a:solidFill>
        <a:latin typeface="Arial" panose="020B0604020202020204" pitchFamily="34" charset="0"/>
        <a:ea typeface="標楷體" panose="03000509000000000000" pitchFamily="65" charset="-120"/>
        <a:cs typeface="+mn-cs"/>
      </a:defRPr>
    </a:lvl6pPr>
    <a:lvl7pPr marL="2743200" algn="l" defTabSz="914400" rtl="0" eaLnBrk="1" latinLnBrk="0" hangingPunct="1">
      <a:defRPr kumimoji="1" sz="4800" kern="1200">
        <a:solidFill>
          <a:schemeClr val="tx1"/>
        </a:solidFill>
        <a:latin typeface="Arial" panose="020B0604020202020204" pitchFamily="34" charset="0"/>
        <a:ea typeface="標楷體" panose="03000509000000000000" pitchFamily="65" charset="-120"/>
        <a:cs typeface="+mn-cs"/>
      </a:defRPr>
    </a:lvl7pPr>
    <a:lvl8pPr marL="3200400" algn="l" defTabSz="914400" rtl="0" eaLnBrk="1" latinLnBrk="0" hangingPunct="1">
      <a:defRPr kumimoji="1" sz="4800" kern="1200">
        <a:solidFill>
          <a:schemeClr val="tx1"/>
        </a:solidFill>
        <a:latin typeface="Arial" panose="020B0604020202020204" pitchFamily="34" charset="0"/>
        <a:ea typeface="標楷體" panose="03000509000000000000" pitchFamily="65" charset="-120"/>
        <a:cs typeface="+mn-cs"/>
      </a:defRPr>
    </a:lvl8pPr>
    <a:lvl9pPr marL="3657600" algn="l" defTabSz="914400" rtl="0" eaLnBrk="1" latinLnBrk="0" hangingPunct="1">
      <a:defRPr kumimoji="1" sz="4800" kern="1200">
        <a:solidFill>
          <a:schemeClr val="tx1"/>
        </a:solidFill>
        <a:latin typeface="Arial" panose="020B0604020202020204" pitchFamily="34" charset="0"/>
        <a:ea typeface="標楷體" panose="03000509000000000000" pitchFamily="65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66"/>
    <a:srgbClr val="003366"/>
    <a:srgbClr val="A50021"/>
    <a:srgbClr val="99FF99"/>
    <a:srgbClr val="FF99FF"/>
    <a:srgbClr val="FFFF66"/>
    <a:srgbClr val="339933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074" autoAdjust="0"/>
    <p:restoredTop sz="90929"/>
  </p:normalViewPr>
  <p:slideViewPr>
    <p:cSldViewPr>
      <p:cViewPr varScale="1">
        <p:scale>
          <a:sx n="66" d="100"/>
          <a:sy n="66" d="100"/>
        </p:scale>
        <p:origin x="486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4673600" y="1498603"/>
            <a:ext cx="7010400" cy="3298825"/>
          </a:xfrm>
        </p:spPr>
        <p:txBody>
          <a:bodyPr>
            <a:normAutofit/>
          </a:bodyPr>
          <a:lstStyle>
            <a:lvl1pPr latinLnBrk="0">
              <a:lnSpc>
                <a:spcPct val="90000"/>
              </a:lnSpc>
              <a:defRPr lang="zh-TW" sz="4051" cap="none" baseline="0"/>
            </a:lvl1pPr>
          </a:lstStyle>
          <a:p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3600" y="4927600"/>
            <a:ext cx="7010400" cy="1244600"/>
          </a:xfrm>
        </p:spPr>
        <p:txBody>
          <a:bodyPr>
            <a:normAutofit/>
          </a:bodyPr>
          <a:lstStyle>
            <a:lvl1pPr marL="0" indent="0" algn="l" latinLnBrk="0">
              <a:spcBef>
                <a:spcPts val="0"/>
              </a:spcBef>
              <a:buNone/>
              <a:defRPr lang="zh-TW" sz="2101" b="0">
                <a:solidFill>
                  <a:schemeClr val="tx1"/>
                </a:solidFill>
              </a:defRPr>
            </a:lvl1pPr>
            <a:lvl2pPr marL="457242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2pPr>
            <a:lvl3pPr marL="914484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3pPr>
            <a:lvl4pPr marL="1371726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4pPr>
            <a:lvl5pPr marL="1828967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5pPr>
            <a:lvl6pPr marL="2286210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6pPr>
            <a:lvl7pPr marL="2743451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7pPr>
            <a:lvl8pPr marL="3200693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8pPr>
            <a:lvl9pPr marL="3657935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7848748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16135-CC33-4DDD-8D8B-637816AE66A6}" type="slidenum">
              <a:rPr lang="zh-TW" altLang="en-US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43843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9855200" y="274640"/>
            <a:ext cx="1422400" cy="589756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117600" y="274640"/>
            <a:ext cx="8534400" cy="5897561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3627C-0760-45C7-A690-6A706B9A159C}" type="slidenum">
              <a:rPr lang="zh-TW" altLang="en-US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46629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5pPr latinLnBrk="0">
              <a:defRPr lang="zh-TW"/>
            </a:lvl5pPr>
            <a:lvl6pPr latinLnBrk="0">
              <a:defRPr lang="zh-TW"/>
            </a:lvl6pPr>
            <a:lvl7pPr latinLnBrk="0">
              <a:defRPr lang="zh-TW" baseline="0"/>
            </a:lvl7pPr>
            <a:lvl8pPr latinLnBrk="0">
              <a:defRPr lang="zh-TW" baseline="0"/>
            </a:lvl8pPr>
            <a:lvl9pPr latinLnBrk="0">
              <a:defRPr lang="zh-TW" baseline="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78443-1889-45E7-AAD8-6CE47024F94D}" type="slidenum">
              <a:rPr lang="zh-TW" altLang="en-US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70260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12800" y="4445000"/>
            <a:ext cx="7010400" cy="1930400"/>
          </a:xfrm>
        </p:spPr>
        <p:txBody>
          <a:bodyPr anchor="t">
            <a:normAutofit/>
          </a:bodyPr>
          <a:lstStyle>
            <a:lvl1pPr algn="l" latinLnBrk="0">
              <a:defRPr lang="zh-TW" sz="4051" b="0" cap="none" baseline="0"/>
            </a:lvl1pPr>
          </a:lstStyle>
          <a:p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12800" y="3124201"/>
            <a:ext cx="7010400" cy="1296987"/>
          </a:xfrm>
        </p:spPr>
        <p:txBody>
          <a:bodyPr anchor="b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TW" sz="2101">
                <a:solidFill>
                  <a:schemeClr val="tx1"/>
                </a:solidFill>
              </a:defRPr>
            </a:lvl1pPr>
            <a:lvl2pPr marL="457242" indent="0" latinLnBrk="0">
              <a:buNone/>
              <a:defRPr lang="zh-TW" sz="1800">
                <a:solidFill>
                  <a:schemeClr val="tx1">
                    <a:tint val="75000"/>
                  </a:schemeClr>
                </a:solidFill>
              </a:defRPr>
            </a:lvl2pPr>
            <a:lvl3pPr marL="914484" indent="0" latinLnBrk="0">
              <a:buNone/>
              <a:defRPr lang="zh-TW" sz="1575">
                <a:solidFill>
                  <a:schemeClr val="tx1">
                    <a:tint val="75000"/>
                  </a:schemeClr>
                </a:solidFill>
              </a:defRPr>
            </a:lvl3pPr>
            <a:lvl4pPr marL="1371726" indent="0" latinLnBrk="0">
              <a:buNone/>
              <a:defRPr lang="zh-TW" sz="1425">
                <a:solidFill>
                  <a:schemeClr val="tx1">
                    <a:tint val="75000"/>
                  </a:schemeClr>
                </a:solidFill>
              </a:defRPr>
            </a:lvl4pPr>
            <a:lvl5pPr marL="1828967" indent="0" latinLnBrk="0">
              <a:buNone/>
              <a:defRPr lang="zh-TW" sz="1425">
                <a:solidFill>
                  <a:schemeClr val="tx1">
                    <a:tint val="75000"/>
                  </a:schemeClr>
                </a:solidFill>
              </a:defRPr>
            </a:lvl5pPr>
            <a:lvl6pPr marL="2286210" indent="0" latinLnBrk="0">
              <a:buNone/>
              <a:defRPr lang="zh-TW" sz="1425">
                <a:solidFill>
                  <a:schemeClr val="tx1">
                    <a:tint val="75000"/>
                  </a:schemeClr>
                </a:solidFill>
              </a:defRPr>
            </a:lvl6pPr>
            <a:lvl7pPr marL="2743451" indent="0" latinLnBrk="0">
              <a:buNone/>
              <a:defRPr lang="zh-TW" sz="1425">
                <a:solidFill>
                  <a:schemeClr val="tx1">
                    <a:tint val="75000"/>
                  </a:schemeClr>
                </a:solidFill>
              </a:defRPr>
            </a:lvl7pPr>
            <a:lvl8pPr marL="3200693" indent="0" latinLnBrk="0">
              <a:buNone/>
              <a:defRPr lang="zh-TW" sz="1425">
                <a:solidFill>
                  <a:schemeClr val="tx1">
                    <a:tint val="75000"/>
                  </a:schemeClr>
                </a:solidFill>
              </a:defRPr>
            </a:lvl8pPr>
            <a:lvl9pPr marL="3657935" indent="0" latinLnBrk="0">
              <a:buNone/>
              <a:defRPr lang="zh-TW" sz="142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0525964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117600" y="1701800"/>
            <a:ext cx="4978400" cy="4470400"/>
          </a:xfrm>
        </p:spPr>
        <p:txBody>
          <a:bodyPr>
            <a:normAutofit/>
          </a:bodyPr>
          <a:lstStyle>
            <a:lvl1pPr latinLnBrk="0">
              <a:defRPr lang="zh-TW" sz="1800"/>
            </a:lvl1pPr>
            <a:lvl2pPr latinLnBrk="0">
              <a:defRPr lang="zh-TW" sz="1500"/>
            </a:lvl2pPr>
            <a:lvl3pPr latinLnBrk="0">
              <a:defRPr lang="zh-TW" sz="1350"/>
            </a:lvl3pPr>
            <a:lvl4pPr latinLnBrk="0">
              <a:defRPr lang="zh-TW" sz="1350"/>
            </a:lvl4pPr>
            <a:lvl5pPr marL="1508898" latinLnBrk="0">
              <a:defRPr lang="zh-TW" sz="1350"/>
            </a:lvl5pPr>
            <a:lvl6pPr marL="1508898" latinLnBrk="0">
              <a:defRPr lang="zh-TW" sz="1350"/>
            </a:lvl6pPr>
            <a:lvl7pPr marL="1508898" latinLnBrk="0">
              <a:defRPr lang="zh-TW" sz="1350"/>
            </a:lvl7pPr>
            <a:lvl8pPr marL="1508898" latinLnBrk="0">
              <a:defRPr lang="zh-TW" sz="1350"/>
            </a:lvl8pPr>
            <a:lvl9pPr marL="1508898" latinLnBrk="0">
              <a:defRPr lang="zh-TW" sz="135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299200" y="1701800"/>
            <a:ext cx="4978400" cy="4470400"/>
          </a:xfrm>
        </p:spPr>
        <p:txBody>
          <a:bodyPr>
            <a:normAutofit/>
          </a:bodyPr>
          <a:lstStyle>
            <a:lvl1pPr latinLnBrk="0">
              <a:defRPr lang="zh-TW" sz="1800"/>
            </a:lvl1pPr>
            <a:lvl2pPr latinLnBrk="0">
              <a:defRPr lang="zh-TW" sz="1500"/>
            </a:lvl2pPr>
            <a:lvl3pPr latinLnBrk="0">
              <a:defRPr lang="zh-TW" sz="1350"/>
            </a:lvl3pPr>
            <a:lvl4pPr latinLnBrk="0">
              <a:defRPr lang="zh-TW" sz="1350"/>
            </a:lvl4pPr>
            <a:lvl5pPr marL="1508898" latinLnBrk="0">
              <a:defRPr lang="zh-TW" sz="1350"/>
            </a:lvl5pPr>
            <a:lvl6pPr marL="1508898" latinLnBrk="0">
              <a:defRPr lang="zh-TW" sz="1350"/>
            </a:lvl6pPr>
            <a:lvl7pPr marL="1508898" latinLnBrk="0">
              <a:defRPr lang="zh-TW" sz="1350"/>
            </a:lvl7pPr>
            <a:lvl8pPr marL="1508898" latinLnBrk="0">
              <a:defRPr lang="zh-TW" sz="1350"/>
            </a:lvl8pPr>
            <a:lvl9pPr marL="1508898" latinLnBrk="0">
              <a:defRPr lang="zh-TW" sz="135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EE839-01DB-402E-AF06-390246DCC4EB}" type="slidenum">
              <a:rPr lang="zh-TW" altLang="en-US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15825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latinLnBrk="0">
              <a:defRPr lang="zh-TW"/>
            </a:lvl1pPr>
          </a:lstStyle>
          <a:p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121665" y="1608836"/>
            <a:ext cx="4974336" cy="512064"/>
          </a:xfrm>
        </p:spPr>
        <p:txBody>
          <a:bodyPr anchor="b">
            <a:noAutofit/>
          </a:bodyPr>
          <a:lstStyle>
            <a:lvl1pPr marL="0" indent="0" latinLnBrk="0">
              <a:spcBef>
                <a:spcPts val="0"/>
              </a:spcBef>
              <a:buNone/>
              <a:defRPr lang="zh-TW" sz="1800" b="1"/>
            </a:lvl1pPr>
            <a:lvl2pPr marL="457242" indent="0" latinLnBrk="0">
              <a:buNone/>
              <a:defRPr lang="zh-TW" sz="2026" b="1"/>
            </a:lvl2pPr>
            <a:lvl3pPr marL="914484" indent="0" latinLnBrk="0">
              <a:buNone/>
              <a:defRPr lang="zh-TW" sz="1800" b="1"/>
            </a:lvl3pPr>
            <a:lvl4pPr marL="1371726" indent="0" latinLnBrk="0">
              <a:buNone/>
              <a:defRPr lang="zh-TW" sz="1575" b="1"/>
            </a:lvl4pPr>
            <a:lvl5pPr marL="1828967" indent="0" latinLnBrk="0">
              <a:buNone/>
              <a:defRPr lang="zh-TW" sz="1575" b="1"/>
            </a:lvl5pPr>
            <a:lvl6pPr marL="2286210" indent="0" latinLnBrk="0">
              <a:buNone/>
              <a:defRPr lang="zh-TW" sz="1575" b="1"/>
            </a:lvl6pPr>
            <a:lvl7pPr marL="2743451" indent="0" latinLnBrk="0">
              <a:buNone/>
              <a:defRPr lang="zh-TW" sz="1575" b="1"/>
            </a:lvl7pPr>
            <a:lvl8pPr marL="3200693" indent="0" latinLnBrk="0">
              <a:buNone/>
              <a:defRPr lang="zh-TW" sz="1575" b="1"/>
            </a:lvl8pPr>
            <a:lvl9pPr marL="3657935" indent="0" latinLnBrk="0">
              <a:buNone/>
              <a:defRPr lang="zh-TW" sz="1575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1117600" y="2209800"/>
            <a:ext cx="4978400" cy="3962400"/>
          </a:xfrm>
        </p:spPr>
        <p:txBody>
          <a:bodyPr>
            <a:normAutofit/>
          </a:bodyPr>
          <a:lstStyle>
            <a:lvl1pPr latinLnBrk="0">
              <a:defRPr lang="zh-TW" sz="1500"/>
            </a:lvl1pPr>
            <a:lvl2pPr latinLnBrk="0">
              <a:defRPr lang="zh-TW" sz="1350"/>
            </a:lvl2pPr>
            <a:lvl3pPr latinLnBrk="0">
              <a:defRPr lang="zh-TW" sz="1350"/>
            </a:lvl3pPr>
            <a:lvl4pPr latinLnBrk="0">
              <a:defRPr lang="zh-TW" sz="1350"/>
            </a:lvl4pPr>
            <a:lvl5pPr marL="1508898" latinLnBrk="0">
              <a:defRPr lang="zh-TW" sz="1350"/>
            </a:lvl5pPr>
            <a:lvl6pPr marL="1508898" latinLnBrk="0">
              <a:defRPr lang="zh-TW" sz="1350"/>
            </a:lvl6pPr>
            <a:lvl7pPr marL="1508898" latinLnBrk="0">
              <a:defRPr lang="zh-TW" sz="1350"/>
            </a:lvl7pPr>
            <a:lvl8pPr marL="1508898" latinLnBrk="0">
              <a:defRPr lang="zh-TW" sz="1350"/>
            </a:lvl8pPr>
            <a:lvl9pPr marL="1508898" latinLnBrk="0">
              <a:defRPr lang="zh-TW" sz="135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303264" y="1608836"/>
            <a:ext cx="4974336" cy="512064"/>
          </a:xfrm>
        </p:spPr>
        <p:txBody>
          <a:bodyPr anchor="b">
            <a:noAutofit/>
          </a:bodyPr>
          <a:lstStyle>
            <a:lvl1pPr marL="0" indent="0" latinLnBrk="0">
              <a:spcBef>
                <a:spcPts val="0"/>
              </a:spcBef>
              <a:buNone/>
              <a:defRPr lang="zh-TW" sz="1800" b="1"/>
            </a:lvl1pPr>
            <a:lvl2pPr marL="457242" indent="0" latinLnBrk="0">
              <a:buNone/>
              <a:defRPr lang="zh-TW" sz="2026" b="1"/>
            </a:lvl2pPr>
            <a:lvl3pPr marL="914484" indent="0" latinLnBrk="0">
              <a:buNone/>
              <a:defRPr lang="zh-TW" sz="1800" b="1"/>
            </a:lvl3pPr>
            <a:lvl4pPr marL="1371726" indent="0" latinLnBrk="0">
              <a:buNone/>
              <a:defRPr lang="zh-TW" sz="1575" b="1"/>
            </a:lvl4pPr>
            <a:lvl5pPr marL="1828967" indent="0" latinLnBrk="0">
              <a:buNone/>
              <a:defRPr lang="zh-TW" sz="1575" b="1"/>
            </a:lvl5pPr>
            <a:lvl6pPr marL="2286210" indent="0" latinLnBrk="0">
              <a:buNone/>
              <a:defRPr lang="zh-TW" sz="1575" b="1"/>
            </a:lvl6pPr>
            <a:lvl7pPr marL="2743451" indent="0" latinLnBrk="0">
              <a:buNone/>
              <a:defRPr lang="zh-TW" sz="1575" b="1"/>
            </a:lvl7pPr>
            <a:lvl8pPr marL="3200693" indent="0" latinLnBrk="0">
              <a:buNone/>
              <a:defRPr lang="zh-TW" sz="1575" b="1"/>
            </a:lvl8pPr>
            <a:lvl9pPr marL="3657935" indent="0" latinLnBrk="0">
              <a:buNone/>
              <a:defRPr lang="zh-TW" sz="1575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299200" y="2209800"/>
            <a:ext cx="4978400" cy="3962400"/>
          </a:xfrm>
        </p:spPr>
        <p:txBody>
          <a:bodyPr>
            <a:normAutofit/>
          </a:bodyPr>
          <a:lstStyle>
            <a:lvl1pPr latinLnBrk="0">
              <a:defRPr lang="zh-TW" sz="1500"/>
            </a:lvl1pPr>
            <a:lvl2pPr latinLnBrk="0">
              <a:defRPr lang="zh-TW" sz="1350"/>
            </a:lvl2pPr>
            <a:lvl3pPr latinLnBrk="0">
              <a:defRPr lang="zh-TW" sz="1350"/>
            </a:lvl3pPr>
            <a:lvl4pPr latinLnBrk="0">
              <a:defRPr lang="zh-TW" sz="1350"/>
            </a:lvl4pPr>
            <a:lvl5pPr marL="1508898" latinLnBrk="0">
              <a:defRPr lang="zh-TW" sz="1350"/>
            </a:lvl5pPr>
            <a:lvl6pPr marL="1508898" latinLnBrk="0">
              <a:defRPr lang="zh-TW" sz="1350"/>
            </a:lvl6pPr>
            <a:lvl7pPr marL="1508898" latinLnBrk="0">
              <a:defRPr lang="zh-TW" sz="1350"/>
            </a:lvl7pPr>
            <a:lvl8pPr marL="1508898" latinLnBrk="0">
              <a:defRPr lang="zh-TW" sz="1350"/>
            </a:lvl8pPr>
            <a:lvl9pPr marL="1508898" latinLnBrk="0">
              <a:defRPr lang="zh-TW" sz="135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0BF88-F87B-4088-B68F-30C7F51FF7EE}" type="slidenum">
              <a:rPr lang="zh-TW" altLang="en-US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86394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727B4-7D11-424F-9218-ACB6278D94CA}" type="slidenum">
              <a:rPr lang="zh-TW" altLang="en-US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88445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1C623-F513-49DC-9DE1-0B238E9C55F2}" type="slidenum">
              <a:rPr lang="zh-TW" altLang="en-US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04927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3962400" y="0"/>
            <a:ext cx="79248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3601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4801" y="1701800"/>
            <a:ext cx="3352800" cy="2844800"/>
          </a:xfrm>
        </p:spPr>
        <p:txBody>
          <a:bodyPr anchor="b">
            <a:normAutofit/>
          </a:bodyPr>
          <a:lstStyle>
            <a:lvl1pPr algn="l" latinLnBrk="0">
              <a:defRPr lang="zh-TW" sz="1500" b="1"/>
            </a:lvl1pPr>
          </a:lstStyle>
          <a:p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470400" y="482600"/>
            <a:ext cx="6807200" cy="5892800"/>
          </a:xfrm>
        </p:spPr>
        <p:txBody>
          <a:bodyPr>
            <a:normAutofit/>
          </a:bodyPr>
          <a:lstStyle>
            <a:lvl1pPr latinLnBrk="0">
              <a:defRPr lang="zh-TW" sz="1800"/>
            </a:lvl1pPr>
            <a:lvl2pPr latinLnBrk="0">
              <a:defRPr lang="zh-TW" sz="1500"/>
            </a:lvl2pPr>
            <a:lvl3pPr latinLnBrk="0">
              <a:defRPr lang="zh-TW" sz="1350"/>
            </a:lvl3pPr>
            <a:lvl4pPr latinLnBrk="0">
              <a:defRPr lang="zh-TW" sz="1350"/>
            </a:lvl4pPr>
            <a:lvl5pPr latinLnBrk="0">
              <a:defRPr lang="zh-TW" sz="1350"/>
            </a:lvl5pPr>
            <a:lvl6pPr latinLnBrk="0">
              <a:defRPr lang="zh-TW" sz="1350"/>
            </a:lvl6pPr>
            <a:lvl7pPr latinLnBrk="0">
              <a:defRPr lang="zh-TW" sz="1350"/>
            </a:lvl7pPr>
            <a:lvl8pPr latinLnBrk="0">
              <a:defRPr lang="zh-TW" sz="1350"/>
            </a:lvl8pPr>
            <a:lvl9pPr latinLnBrk="0">
              <a:defRPr lang="zh-TW" sz="135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304801" y="4648200"/>
            <a:ext cx="3352800" cy="1727200"/>
          </a:xfrm>
        </p:spPr>
        <p:txBody>
          <a:bodyPr>
            <a:normAutofit/>
          </a:bodyPr>
          <a:lstStyle>
            <a:lvl1pPr marL="0" indent="0" latinLnBrk="0">
              <a:spcBef>
                <a:spcPts val="900"/>
              </a:spcBef>
              <a:buNone/>
              <a:defRPr lang="zh-TW" sz="1200"/>
            </a:lvl1pPr>
            <a:lvl2pPr marL="457242" indent="0" latinLnBrk="0">
              <a:buNone/>
              <a:defRPr lang="zh-TW" sz="1200"/>
            </a:lvl2pPr>
            <a:lvl3pPr marL="914484" indent="0" latinLnBrk="0">
              <a:buNone/>
              <a:defRPr lang="zh-TW" sz="975"/>
            </a:lvl3pPr>
            <a:lvl4pPr marL="1371726" indent="0" latinLnBrk="0">
              <a:buNone/>
              <a:defRPr lang="zh-TW" sz="900"/>
            </a:lvl4pPr>
            <a:lvl5pPr marL="1828967" indent="0" latinLnBrk="0">
              <a:buNone/>
              <a:defRPr lang="zh-TW" sz="900"/>
            </a:lvl5pPr>
            <a:lvl6pPr marL="2286210" indent="0" latinLnBrk="0">
              <a:buNone/>
              <a:defRPr lang="zh-TW" sz="900"/>
            </a:lvl6pPr>
            <a:lvl7pPr marL="2743451" indent="0" latinLnBrk="0">
              <a:buNone/>
              <a:defRPr lang="zh-TW" sz="900"/>
            </a:lvl7pPr>
            <a:lvl8pPr marL="3200693" indent="0" latinLnBrk="0">
              <a:buNone/>
              <a:defRPr lang="zh-TW" sz="900"/>
            </a:lvl8pPr>
            <a:lvl9pPr marL="3657935" indent="0" latinLnBrk="0">
              <a:buNone/>
              <a:defRPr lang="zh-TW"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BDD3A-5645-4581-BAC1-9D9ED7C3CF83}" type="slidenum">
              <a:rPr lang="zh-TW" altLang="en-US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70336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082800" y="0"/>
            <a:ext cx="80264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3601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438400" y="4800600"/>
            <a:ext cx="7315200" cy="762000"/>
          </a:xfrm>
        </p:spPr>
        <p:txBody>
          <a:bodyPr anchor="b">
            <a:normAutofit/>
          </a:bodyPr>
          <a:lstStyle>
            <a:lvl1pPr algn="l" latinLnBrk="0">
              <a:defRPr lang="zh-TW" sz="1500" b="1"/>
            </a:lvl1pPr>
          </a:lstStyle>
          <a:p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438400" y="279403"/>
            <a:ext cx="7315200" cy="4448175"/>
          </a:xfrm>
        </p:spPr>
        <p:txBody>
          <a:bodyPr>
            <a:normAutofit/>
          </a:bodyPr>
          <a:lstStyle>
            <a:lvl1pPr marL="0" indent="0" latinLnBrk="0">
              <a:buNone/>
              <a:defRPr lang="zh-TW" sz="2101"/>
            </a:lvl1pPr>
            <a:lvl2pPr marL="457242" indent="0" latinLnBrk="0">
              <a:buNone/>
              <a:defRPr lang="zh-TW" sz="2776"/>
            </a:lvl2pPr>
            <a:lvl3pPr marL="914484" indent="0" latinLnBrk="0">
              <a:buNone/>
              <a:defRPr lang="zh-TW" sz="2401"/>
            </a:lvl3pPr>
            <a:lvl4pPr marL="1371726" indent="0" latinLnBrk="0">
              <a:buNone/>
              <a:defRPr lang="zh-TW" sz="2026"/>
            </a:lvl4pPr>
            <a:lvl5pPr marL="1828967" indent="0" latinLnBrk="0">
              <a:buNone/>
              <a:defRPr lang="zh-TW" sz="2026"/>
            </a:lvl5pPr>
            <a:lvl6pPr marL="2286210" indent="0" latinLnBrk="0">
              <a:buNone/>
              <a:defRPr lang="zh-TW" sz="2026"/>
            </a:lvl6pPr>
            <a:lvl7pPr marL="2743451" indent="0" latinLnBrk="0">
              <a:buNone/>
              <a:defRPr lang="zh-TW" sz="2026"/>
            </a:lvl7pPr>
            <a:lvl8pPr marL="3200693" indent="0" latinLnBrk="0">
              <a:buNone/>
              <a:defRPr lang="zh-TW" sz="2026"/>
            </a:lvl8pPr>
            <a:lvl9pPr marL="3657935" indent="0" latinLnBrk="0">
              <a:buNone/>
              <a:defRPr lang="zh-TW" sz="2026"/>
            </a:lvl9pPr>
          </a:lstStyle>
          <a:p>
            <a:r>
              <a:rPr lang="zh-TW" altLang="en-US"/>
              <a:t>按一下圖示以新增圖片</a:t>
            </a:r>
            <a:endParaRPr lang="zh-TW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438400" y="5562600"/>
            <a:ext cx="7315200" cy="812800"/>
          </a:xfrm>
        </p:spPr>
        <p:txBody>
          <a:bodyPr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TW" sz="1200"/>
            </a:lvl1pPr>
            <a:lvl2pPr marL="457242" indent="0" latinLnBrk="0">
              <a:buNone/>
              <a:defRPr lang="zh-TW" sz="1200"/>
            </a:lvl2pPr>
            <a:lvl3pPr marL="914484" indent="0" latinLnBrk="0">
              <a:buNone/>
              <a:defRPr lang="zh-TW" sz="975"/>
            </a:lvl3pPr>
            <a:lvl4pPr marL="1371726" indent="0" latinLnBrk="0">
              <a:buNone/>
              <a:defRPr lang="zh-TW" sz="900"/>
            </a:lvl4pPr>
            <a:lvl5pPr marL="1828967" indent="0" latinLnBrk="0">
              <a:buNone/>
              <a:defRPr lang="zh-TW" sz="900"/>
            </a:lvl5pPr>
            <a:lvl6pPr marL="2286210" indent="0" latinLnBrk="0">
              <a:buNone/>
              <a:defRPr lang="zh-TW" sz="900"/>
            </a:lvl6pPr>
            <a:lvl7pPr marL="2743451" indent="0" latinLnBrk="0">
              <a:buNone/>
              <a:defRPr lang="zh-TW" sz="900"/>
            </a:lvl7pPr>
            <a:lvl8pPr marL="3200693" indent="0" latinLnBrk="0">
              <a:buNone/>
              <a:defRPr lang="zh-TW" sz="900"/>
            </a:lvl8pPr>
            <a:lvl9pPr marL="3657935" indent="0" latinLnBrk="0">
              <a:buNone/>
              <a:defRPr lang="zh-TW"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86291-A754-41B2-B274-D1B5A05F1C48}" type="slidenum">
              <a:rPr lang="zh-TW" altLang="en-US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3358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304800" y="-17756"/>
            <a:ext cx="115824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3601">
              <a:latin typeface="+mj-ea"/>
              <a:ea typeface="+mj-ea"/>
            </a:endParaRPr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1117600" y="76200"/>
            <a:ext cx="10160000" cy="13970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zh-TW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117600" y="1701800"/>
            <a:ext cx="10160000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zh-TW" dirty="0"/>
              <a:t>按一下以編輯母片文字樣式</a:t>
            </a:r>
          </a:p>
          <a:p>
            <a:pPr lvl="1"/>
            <a:r>
              <a:rPr lang="zh-TW" dirty="0"/>
              <a:t>第二層</a:t>
            </a:r>
          </a:p>
          <a:p>
            <a:pPr lvl="2"/>
            <a:r>
              <a:rPr lang="zh-TW" dirty="0"/>
              <a:t>第三層</a:t>
            </a:r>
          </a:p>
          <a:p>
            <a:pPr lvl="3"/>
            <a:r>
              <a:rPr lang="zh-TW" dirty="0"/>
              <a:t>第四層</a:t>
            </a:r>
          </a:p>
          <a:p>
            <a:pPr lvl="4"/>
            <a:r>
              <a:rPr lang="zh-TW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1117600" y="6400803"/>
            <a:ext cx="2743200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l" latinLnBrk="0">
              <a:defRPr lang="zh-TW" sz="900">
                <a:solidFill>
                  <a:schemeClr val="tx2">
                    <a:lumMod val="50000"/>
                    <a:lumOff val="50000"/>
                  </a:schemeClr>
                </a:solidFill>
                <a:latin typeface="+mj-ea"/>
                <a:ea typeface="+mj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908860" y="6400803"/>
            <a:ext cx="6217920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ctr" latinLnBrk="0">
              <a:defRPr lang="zh-TW" sz="900">
                <a:solidFill>
                  <a:schemeClr val="tx2">
                    <a:lumMod val="50000"/>
                    <a:lumOff val="50000"/>
                  </a:schemeClr>
                </a:solidFill>
                <a:latin typeface="+mj-ea"/>
                <a:ea typeface="+mj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0169795" y="6400803"/>
            <a:ext cx="1107807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r" latinLnBrk="0">
              <a:defRPr lang="zh-TW" sz="900">
                <a:solidFill>
                  <a:schemeClr val="tx2">
                    <a:lumMod val="50000"/>
                    <a:lumOff val="50000"/>
                  </a:schemeClr>
                </a:solidFill>
                <a:latin typeface="+mj-ea"/>
                <a:ea typeface="+mj-ea"/>
              </a:defRPr>
            </a:lvl1pPr>
          </a:lstStyle>
          <a:p>
            <a:fld id="{6205F8CE-86D1-48B8-BC37-6BFA9155547A}" type="slidenum">
              <a:rPr lang="zh-TW" altLang="en-US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47644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84" rtl="0" eaLnBrk="1" latinLnBrk="0" hangingPunct="1">
        <a:lnSpc>
          <a:spcPct val="85000"/>
        </a:lnSpc>
        <a:spcBef>
          <a:spcPct val="0"/>
        </a:spcBef>
        <a:buNone/>
        <a:tabLst/>
        <a:defRPr lang="zh-TW" sz="3301" kern="1200" cap="none" baseline="0">
          <a:solidFill>
            <a:schemeClr val="tx1"/>
          </a:solidFill>
          <a:latin typeface="+mj-ea"/>
          <a:ea typeface="+mj-ea"/>
          <a:cs typeface="+mj-cs"/>
        </a:defRPr>
      </a:lvl1pPr>
    </p:titleStyle>
    <p:bodyStyle>
      <a:lvl1pPr marL="228621" indent="-228621" algn="l" defTabSz="914484" rtl="0" eaLnBrk="1" latinLnBrk="0" hangingPunct="1">
        <a:lnSpc>
          <a:spcPct val="95000"/>
        </a:lnSpc>
        <a:spcBef>
          <a:spcPts val="1400"/>
        </a:spcBef>
        <a:buSzPct val="100000"/>
        <a:buFont typeface="Arial" pitchFamily="34" charset="0"/>
        <a:buChar char="•"/>
        <a:defRPr lang="zh-TW" sz="1800" kern="1200">
          <a:solidFill>
            <a:schemeClr val="tx1"/>
          </a:solidFill>
          <a:latin typeface="+mj-ea"/>
          <a:ea typeface="+mj-ea"/>
          <a:cs typeface="+mn-cs"/>
        </a:defRPr>
      </a:lvl1pPr>
      <a:lvl2pPr marL="548690" indent="-228621" algn="l" defTabSz="914484" rtl="0" eaLnBrk="1" latinLnBrk="0" hangingPunct="1">
        <a:lnSpc>
          <a:spcPct val="95000"/>
        </a:lnSpc>
        <a:spcBef>
          <a:spcPts val="800"/>
        </a:spcBef>
        <a:buSzPct val="100000"/>
        <a:buFont typeface="Century Gothic" pitchFamily="34" charset="0"/>
        <a:buChar char="–"/>
        <a:defRPr lang="zh-TW" sz="1500" kern="1200">
          <a:solidFill>
            <a:schemeClr val="tx1"/>
          </a:solidFill>
          <a:latin typeface="+mj-ea"/>
          <a:ea typeface="+mj-ea"/>
          <a:cs typeface="+mn-cs"/>
        </a:defRPr>
      </a:lvl2pPr>
      <a:lvl3pPr marL="868759" indent="-228621" algn="l" defTabSz="914484" rtl="0" eaLnBrk="1" latinLnBrk="0" hangingPunct="1">
        <a:lnSpc>
          <a:spcPct val="95000"/>
        </a:lnSpc>
        <a:spcBef>
          <a:spcPts val="800"/>
        </a:spcBef>
        <a:buSzPct val="100000"/>
        <a:buFont typeface="Century Gothic" pitchFamily="34" charset="0"/>
        <a:buChar char="–"/>
        <a:defRPr lang="zh-TW" sz="1350" kern="1200">
          <a:solidFill>
            <a:schemeClr val="tx1"/>
          </a:solidFill>
          <a:latin typeface="+mj-ea"/>
          <a:ea typeface="+mj-ea"/>
          <a:cs typeface="+mn-cs"/>
        </a:defRPr>
      </a:lvl3pPr>
      <a:lvl4pPr marL="1188829" indent="-228621" algn="l" defTabSz="914484" rtl="0" eaLnBrk="1" latinLnBrk="0" hangingPunct="1">
        <a:lnSpc>
          <a:spcPct val="95000"/>
        </a:lnSpc>
        <a:spcBef>
          <a:spcPts val="800"/>
        </a:spcBef>
        <a:buSzPct val="100000"/>
        <a:buFont typeface="Century Gothic" pitchFamily="34" charset="0"/>
        <a:buChar char="–"/>
        <a:defRPr lang="zh-TW" sz="1350" kern="1200">
          <a:solidFill>
            <a:schemeClr val="tx1"/>
          </a:solidFill>
          <a:latin typeface="+mj-ea"/>
          <a:ea typeface="+mj-ea"/>
          <a:cs typeface="+mn-cs"/>
        </a:defRPr>
      </a:lvl4pPr>
      <a:lvl5pPr marL="1508898" indent="-228621" algn="l" defTabSz="914484" rtl="0" eaLnBrk="1" latinLnBrk="0" hangingPunct="1">
        <a:lnSpc>
          <a:spcPct val="95000"/>
        </a:lnSpc>
        <a:spcBef>
          <a:spcPts val="800"/>
        </a:spcBef>
        <a:buSzPct val="100000"/>
        <a:buFont typeface="Century Gothic" pitchFamily="34" charset="0"/>
        <a:buChar char="–"/>
        <a:defRPr lang="zh-TW" sz="1350" kern="1200">
          <a:solidFill>
            <a:schemeClr val="tx1"/>
          </a:solidFill>
          <a:latin typeface="+mj-ea"/>
          <a:ea typeface="+mj-ea"/>
          <a:cs typeface="+mn-cs"/>
        </a:defRPr>
      </a:lvl5pPr>
      <a:lvl6pPr marL="1828967" indent="-228621" algn="l" defTabSz="914484" rtl="0" eaLnBrk="1" latinLnBrk="0" hangingPunct="1">
        <a:lnSpc>
          <a:spcPct val="95000"/>
        </a:lnSpc>
        <a:spcBef>
          <a:spcPts val="800"/>
        </a:spcBef>
        <a:buSzPct val="90000"/>
        <a:buFont typeface="Century Gothic" pitchFamily="34" charset="0"/>
        <a:buChar char="–"/>
        <a:defRPr lang="zh-TW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149037" indent="-228621" algn="l" defTabSz="914484" rtl="0" eaLnBrk="1" latinLnBrk="0" hangingPunct="1">
        <a:lnSpc>
          <a:spcPct val="95000"/>
        </a:lnSpc>
        <a:spcBef>
          <a:spcPts val="800"/>
        </a:spcBef>
        <a:buSzPct val="90000"/>
        <a:buFont typeface="Century Gothic" pitchFamily="34" charset="0"/>
        <a:buChar char="–"/>
        <a:defRPr lang="zh-TW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69106" indent="-228621" algn="l" defTabSz="914484" rtl="0" eaLnBrk="1" latinLnBrk="0" hangingPunct="1">
        <a:lnSpc>
          <a:spcPct val="95000"/>
        </a:lnSpc>
        <a:spcBef>
          <a:spcPts val="800"/>
        </a:spcBef>
        <a:buSzPct val="90000"/>
        <a:buFont typeface="Century Gothic" pitchFamily="34" charset="0"/>
        <a:buChar char="–"/>
        <a:defRPr lang="zh-TW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834900" indent="-228621" algn="l" defTabSz="914484" rtl="0" eaLnBrk="1" latinLnBrk="0" hangingPunct="1">
        <a:lnSpc>
          <a:spcPct val="95000"/>
        </a:lnSpc>
        <a:spcBef>
          <a:spcPts val="800"/>
        </a:spcBef>
        <a:buSzPct val="90000"/>
        <a:buFont typeface="Century Gothic" pitchFamily="34" charset="0"/>
        <a:buChar char="–"/>
        <a:defRPr lang="zh-TW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84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42" algn="l" defTabSz="914484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84" algn="l" defTabSz="914484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726" algn="l" defTabSz="914484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967" algn="l" defTabSz="914484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210" algn="l" defTabSz="914484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451" algn="l" defTabSz="914484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693" algn="l" defTabSz="914484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935" algn="l" defTabSz="914484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tmp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tmp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tmp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CSS </a:t>
            </a:r>
            <a:r>
              <a:rPr lang="en-US" altLang="zh-TW" dirty="0" err="1"/>
              <a:t>FlexBox</a:t>
            </a:r>
            <a:r>
              <a:rPr lang="zh-TW" altLang="en-US" dirty="0"/>
              <a:t>版面配置</a:t>
            </a:r>
          </a:p>
        </p:txBody>
      </p:sp>
      <p:sp>
        <p:nvSpPr>
          <p:cNvPr id="2" name="副標題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ransition spd="med">
    <p:wedg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設定</a:t>
            </a:r>
            <a:r>
              <a:rPr lang="en-US" altLang="zh-TW" dirty="0"/>
              <a:t>flex-direction</a:t>
            </a:r>
            <a:r>
              <a:rPr lang="zh-TW" altLang="en-US" dirty="0"/>
              <a:t>的屬性值為</a:t>
            </a:r>
            <a:r>
              <a:rPr lang="en-US" altLang="zh-TW" dirty="0"/>
              <a:t>row-reverse</a:t>
            </a:r>
            <a:endParaRPr lang="zh-TW" altLang="en-US" dirty="0"/>
          </a:p>
        </p:txBody>
      </p:sp>
      <p:pic>
        <p:nvPicPr>
          <p:cNvPr id="4" name="圖片 3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7648" y="2924944"/>
            <a:ext cx="6094774" cy="1503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996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由下而上的排列方向</a:t>
            </a:r>
          </a:p>
        </p:txBody>
      </p:sp>
      <p:pic>
        <p:nvPicPr>
          <p:cNvPr id="4" name="圖片 3" descr="Hello! - Google Chrom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9967" y="1558009"/>
            <a:ext cx="6935265" cy="5299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96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由下而上的排列方向</a:t>
            </a:r>
          </a:p>
        </p:txBody>
      </p:sp>
      <p:pic>
        <p:nvPicPr>
          <p:cNvPr id="4" name="圖片 3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4891" y="2956518"/>
            <a:ext cx="7179238" cy="1408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995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flexbox</a:t>
            </a:r>
            <a:r>
              <a:rPr lang="zh-TW" altLang="en-US" dirty="0"/>
              <a:t>的對齊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9772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預設為根據主軸線開頭對齊</a:t>
            </a:r>
          </a:p>
        </p:txBody>
      </p:sp>
      <p:pic>
        <p:nvPicPr>
          <p:cNvPr id="3" name="圖片 2" descr="Hello! - Google Chrom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7979" y="1723096"/>
            <a:ext cx="6719241" cy="5134904"/>
          </a:xfrm>
          <a:prstGeom prst="rect">
            <a:avLst/>
          </a:prstGeom>
        </p:spPr>
      </p:pic>
      <p:cxnSp>
        <p:nvCxnSpPr>
          <p:cNvPr id="5" name="直線單箭頭接點 4"/>
          <p:cNvCxnSpPr/>
          <p:nvPr/>
        </p:nvCxnSpPr>
        <p:spPr>
          <a:xfrm>
            <a:off x="3215680" y="3501008"/>
            <a:ext cx="5976664" cy="0"/>
          </a:xfrm>
          <a:prstGeom prst="straightConnector1">
            <a:avLst/>
          </a:prstGeom>
          <a:ln w="25400">
            <a:solidFill>
              <a:srgbClr val="FF0000"/>
            </a:solidFill>
            <a:miter lim="800000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/>
          <p:cNvSpPr txBox="1"/>
          <p:nvPr/>
        </p:nvSpPr>
        <p:spPr>
          <a:xfrm>
            <a:off x="9048328" y="3933056"/>
            <a:ext cx="2016224" cy="911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5000"/>
              </a:lnSpc>
            </a:pPr>
            <a:r>
              <a:rPr lang="zh-TW" altLang="en-US" sz="2800" dirty="0"/>
              <a:t>想像此處有一主軸</a:t>
            </a:r>
          </a:p>
        </p:txBody>
      </p:sp>
    </p:spTree>
    <p:extLst>
      <p:ext uri="{BB962C8B-B14F-4D97-AF65-F5344CB8AC3E}">
        <p14:creationId xmlns:p14="http://schemas.microsoft.com/office/powerpoint/2010/main" val="2587264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改為根據主軸線結尾對齊</a:t>
            </a:r>
          </a:p>
        </p:txBody>
      </p:sp>
      <p:pic>
        <p:nvPicPr>
          <p:cNvPr id="3" name="圖片 2" descr="Hello! - Google Chrom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5971" y="1613038"/>
            <a:ext cx="6863257" cy="5244962"/>
          </a:xfrm>
          <a:prstGeom prst="rect">
            <a:avLst/>
          </a:prstGeom>
        </p:spPr>
      </p:pic>
      <p:cxnSp>
        <p:nvCxnSpPr>
          <p:cNvPr id="4" name="直線單箭頭接點 3"/>
          <p:cNvCxnSpPr/>
          <p:nvPr/>
        </p:nvCxnSpPr>
        <p:spPr>
          <a:xfrm>
            <a:off x="3287688" y="3501008"/>
            <a:ext cx="5976664" cy="0"/>
          </a:xfrm>
          <a:prstGeom prst="straightConnector1">
            <a:avLst/>
          </a:prstGeom>
          <a:ln w="25400">
            <a:solidFill>
              <a:srgbClr val="FF0000"/>
            </a:solidFill>
            <a:miter lim="800000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2796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改為根據主軸線結尾對齊</a:t>
            </a:r>
          </a:p>
        </p:txBody>
      </p:sp>
      <p:pic>
        <p:nvPicPr>
          <p:cNvPr id="3" name="圖片 2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9616" y="2924944"/>
            <a:ext cx="6817994" cy="1647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849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置於主軸線中間</a:t>
            </a:r>
          </a:p>
        </p:txBody>
      </p:sp>
      <p:pic>
        <p:nvPicPr>
          <p:cNvPr id="3" name="圖片 2" descr="Hello! - Google Chrom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9967" y="1558009"/>
            <a:ext cx="6935265" cy="5299991"/>
          </a:xfrm>
          <a:prstGeom prst="rect">
            <a:avLst/>
          </a:prstGeom>
        </p:spPr>
      </p:pic>
      <p:cxnSp>
        <p:nvCxnSpPr>
          <p:cNvPr id="4" name="直線單箭頭接點 3"/>
          <p:cNvCxnSpPr/>
          <p:nvPr/>
        </p:nvCxnSpPr>
        <p:spPr>
          <a:xfrm>
            <a:off x="3287688" y="3501008"/>
            <a:ext cx="5976664" cy="0"/>
          </a:xfrm>
          <a:prstGeom prst="straightConnector1">
            <a:avLst/>
          </a:prstGeom>
          <a:ln w="25400">
            <a:solidFill>
              <a:srgbClr val="FF0000"/>
            </a:solidFill>
            <a:miter lim="800000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6367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置於主軸線中間</a:t>
            </a:r>
          </a:p>
        </p:txBody>
      </p:sp>
      <p:pic>
        <p:nvPicPr>
          <p:cNvPr id="3" name="圖片 2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6920" y="2780928"/>
            <a:ext cx="6881359" cy="1647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658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根據主軸線等分</a:t>
            </a:r>
          </a:p>
        </p:txBody>
      </p:sp>
      <p:pic>
        <p:nvPicPr>
          <p:cNvPr id="3" name="圖片 2" descr="Hello! - Google Chrom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403" y="1700808"/>
            <a:ext cx="6647233" cy="5079874"/>
          </a:xfrm>
          <a:prstGeom prst="rect">
            <a:avLst/>
          </a:prstGeom>
        </p:spPr>
      </p:pic>
      <p:cxnSp>
        <p:nvCxnSpPr>
          <p:cNvPr id="5" name="直線單箭頭接點 4"/>
          <p:cNvCxnSpPr/>
          <p:nvPr/>
        </p:nvCxnSpPr>
        <p:spPr>
          <a:xfrm>
            <a:off x="3287688" y="3501008"/>
            <a:ext cx="5976664" cy="0"/>
          </a:xfrm>
          <a:prstGeom prst="straightConnector1">
            <a:avLst/>
          </a:prstGeom>
          <a:ln w="25400">
            <a:solidFill>
              <a:srgbClr val="FF0000"/>
            </a:solidFill>
            <a:miter lim="800000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1710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HTML</a:t>
            </a:r>
            <a:r>
              <a:rPr lang="zh-TW" altLang="en-US" dirty="0"/>
              <a:t>碼</a:t>
            </a:r>
          </a:p>
        </p:txBody>
      </p:sp>
      <p:pic>
        <p:nvPicPr>
          <p:cNvPr id="4" name="圖片 3" descr="index.html – wistful-ivory-mojoceratops - Google Chrom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9616" y="1626535"/>
            <a:ext cx="6845596" cy="5231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915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根據主軸線等分</a:t>
            </a:r>
          </a:p>
        </p:txBody>
      </p:sp>
      <p:pic>
        <p:nvPicPr>
          <p:cNvPr id="3" name="圖片 2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9536" y="2852936"/>
            <a:ext cx="7651384" cy="1624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770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根據主軸線之前後均分</a:t>
            </a:r>
          </a:p>
        </p:txBody>
      </p:sp>
      <p:pic>
        <p:nvPicPr>
          <p:cNvPr id="3" name="圖片 2" descr="Hello! - Google Chrom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391" y="1613038"/>
            <a:ext cx="6863257" cy="5244962"/>
          </a:xfrm>
          <a:prstGeom prst="rect">
            <a:avLst/>
          </a:prstGeom>
        </p:spPr>
      </p:pic>
      <p:cxnSp>
        <p:nvCxnSpPr>
          <p:cNvPr id="4" name="直線單箭頭接點 3"/>
          <p:cNvCxnSpPr/>
          <p:nvPr/>
        </p:nvCxnSpPr>
        <p:spPr>
          <a:xfrm>
            <a:off x="3287688" y="3501008"/>
            <a:ext cx="5976664" cy="0"/>
          </a:xfrm>
          <a:prstGeom prst="straightConnector1">
            <a:avLst/>
          </a:prstGeom>
          <a:ln w="25400">
            <a:solidFill>
              <a:srgbClr val="FF0000"/>
            </a:solidFill>
            <a:miter lim="800000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8849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根據主軸線之前後均分</a:t>
            </a:r>
          </a:p>
        </p:txBody>
      </p:sp>
      <p:pic>
        <p:nvPicPr>
          <p:cNvPr id="3" name="圖片 2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672" y="3068960"/>
            <a:ext cx="6806809" cy="1651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328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當資料較多時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2751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當資料較多時，較後面的子元件將超過父元件</a:t>
            </a:r>
          </a:p>
        </p:txBody>
      </p:sp>
      <p:pic>
        <p:nvPicPr>
          <p:cNvPr id="3" name="圖片 2" descr="Hello! - Google Chrom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1976" y="1668067"/>
            <a:ext cx="6791248" cy="5189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720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利用</a:t>
            </a:r>
            <a:r>
              <a:rPr lang="en-US" altLang="zh-TW" dirty="0"/>
              <a:t>flex-wrap</a:t>
            </a:r>
            <a:r>
              <a:rPr lang="zh-TW" altLang="en-US" dirty="0"/>
              <a:t>處理資料較多之情形</a:t>
            </a:r>
          </a:p>
        </p:txBody>
      </p:sp>
      <p:pic>
        <p:nvPicPr>
          <p:cNvPr id="3" name="圖片 2" descr="Hello! - Google Chrom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625" y="1593996"/>
            <a:ext cx="6845596" cy="5231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195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利用</a:t>
            </a:r>
            <a:r>
              <a:rPr lang="en-US" altLang="zh-TW" dirty="0"/>
              <a:t>flex-wrap</a:t>
            </a:r>
            <a:r>
              <a:rPr lang="zh-TW" altLang="en-US" dirty="0"/>
              <a:t>處理資料較多之情形</a:t>
            </a:r>
          </a:p>
        </p:txBody>
      </p:sp>
      <p:pic>
        <p:nvPicPr>
          <p:cNvPr id="3" name="圖片 2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7608" y="2924944"/>
            <a:ext cx="6497369" cy="1548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711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當瀏覽器寬度改變時</a:t>
            </a:r>
          </a:p>
        </p:txBody>
      </p:sp>
      <p:pic>
        <p:nvPicPr>
          <p:cNvPr id="3" name="圖片 2" descr="Hello! - Google Chrom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5720" y="1564556"/>
            <a:ext cx="4293276" cy="5293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167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本週作業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4038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/>
              <a:t>作品集的排列</a:t>
            </a:r>
            <a:endParaRPr lang="zh-TW" altLang="en-US" sz="4800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內容版面配置區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文字版面配置區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/>
              <a:t>將作品集排版</a:t>
            </a:r>
            <a:endParaRPr lang="en-US" altLang="zh-TW" sz="3600" dirty="0"/>
          </a:p>
          <a:p>
            <a:r>
              <a:rPr lang="zh-TW" altLang="en-US" sz="3600" dirty="0"/>
              <a:t>重點</a:t>
            </a:r>
            <a:r>
              <a:rPr lang="en-US" altLang="zh-TW" sz="3600" dirty="0"/>
              <a:t>1:</a:t>
            </a:r>
            <a:r>
              <a:rPr lang="zh-TW" altLang="en-US" sz="3600" dirty="0"/>
              <a:t> 整齊</a:t>
            </a:r>
            <a:endParaRPr lang="en-US" altLang="zh-TW" sz="3600" dirty="0"/>
          </a:p>
          <a:p>
            <a:r>
              <a:rPr lang="zh-TW" altLang="en-US" sz="3600" dirty="0"/>
              <a:t>重點</a:t>
            </a:r>
            <a:r>
              <a:rPr lang="en-US" altLang="zh-TW" sz="3600" dirty="0"/>
              <a:t>2: </a:t>
            </a:r>
            <a:r>
              <a:rPr lang="zh-TW" altLang="en-US" sz="3600" dirty="0"/>
              <a:t>清楚、高品質</a:t>
            </a:r>
            <a:endParaRPr lang="en-US" altLang="zh-TW" sz="3600" dirty="0"/>
          </a:p>
          <a:p>
            <a:r>
              <a:rPr lang="zh-TW" altLang="en-US" sz="3600" dirty="0"/>
              <a:t>重點</a:t>
            </a:r>
            <a:r>
              <a:rPr lang="en-US" altLang="zh-TW" sz="3600" dirty="0"/>
              <a:t>3: </a:t>
            </a:r>
            <a:r>
              <a:rPr lang="zh-TW" altLang="en-US" sz="3600" dirty="0"/>
              <a:t>呈現效率</a:t>
            </a:r>
          </a:p>
        </p:txBody>
      </p:sp>
      <p:pic>
        <p:nvPicPr>
          <p:cNvPr id="4" name="圖片 3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430" y="1608836"/>
            <a:ext cx="5744570" cy="4849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269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請試著做出下面的方塊</a:t>
            </a:r>
          </a:p>
        </p:txBody>
      </p:sp>
      <p:pic>
        <p:nvPicPr>
          <p:cNvPr id="3" name="圖片 2" descr="Hello! - Google Chrom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7608" y="1764107"/>
            <a:ext cx="6665576" cy="5093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148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CSS</a:t>
            </a:r>
            <a:endParaRPr lang="zh-TW" altLang="en-US" dirty="0"/>
          </a:p>
        </p:txBody>
      </p:sp>
      <p:pic>
        <p:nvPicPr>
          <p:cNvPr id="5" name="圖片 4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9616" y="2420888"/>
            <a:ext cx="6124707" cy="2857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479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CSS</a:t>
            </a:r>
            <a:endParaRPr lang="zh-TW" altLang="en-US" dirty="0"/>
          </a:p>
        </p:txBody>
      </p:sp>
      <p:pic>
        <p:nvPicPr>
          <p:cNvPr id="4" name="圖片 3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818" y="2141108"/>
            <a:ext cx="6080139" cy="3448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076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CSS</a:t>
            </a:r>
            <a:r>
              <a:rPr lang="zh-TW" altLang="en-US" dirty="0"/>
              <a:t>的</a:t>
            </a:r>
            <a:r>
              <a:rPr lang="en-US" altLang="zh-TW" dirty="0"/>
              <a:t>flex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367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如何將上下排列的區塊元件排成左右排列？</a:t>
            </a:r>
          </a:p>
        </p:txBody>
      </p:sp>
      <p:pic>
        <p:nvPicPr>
          <p:cNvPr id="4" name="圖片 3" descr="Hello! - Google Chrom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560" y="1592289"/>
            <a:ext cx="6935265" cy="5299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769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將父元件的</a:t>
            </a:r>
            <a:r>
              <a:rPr lang="en-US" altLang="zh-TW" dirty="0"/>
              <a:t>display</a:t>
            </a:r>
            <a:r>
              <a:rPr lang="zh-TW" altLang="en-US" dirty="0"/>
              <a:t>屬性值設為</a:t>
            </a:r>
            <a:r>
              <a:rPr lang="en-US" altLang="zh-TW" dirty="0"/>
              <a:t>flex</a:t>
            </a:r>
            <a:endParaRPr lang="zh-TW" altLang="en-US" dirty="0"/>
          </a:p>
        </p:txBody>
      </p:sp>
      <p:pic>
        <p:nvPicPr>
          <p:cNvPr id="4" name="圖片 3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4144" y="3068960"/>
            <a:ext cx="7446912" cy="1298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893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改變排列方向</a:t>
            </a:r>
          </a:p>
        </p:txBody>
      </p:sp>
      <p:pic>
        <p:nvPicPr>
          <p:cNvPr id="4" name="圖片 3" descr="Hello! - Google Chrom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9616" y="1613038"/>
            <a:ext cx="6863257" cy="5244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608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ooks_16x9">
  <a:themeElements>
    <a:clrScheme name="Books_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Books_16x9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>
    <a:spDef>
      <a:spPr>
        <a:ln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5000"/>
          </a:lnSpc>
          <a:defRPr/>
        </a:defPPr>
      </a:lstStyle>
    </a:txDef>
  </a:objectDefaults>
  <a:extraClrSchemeLst/>
  <a:extLst>
    <a:ext uri="{05A4C25C-085E-4340-85A3-A5531E510DB2}">
      <thm15:themeFamily xmlns:thm15="http://schemas.microsoft.com/office/thememl/2012/main" name="簡報2" id="{AE4B8537-F73A-4883-B300-E794510A9537}" vid="{4082FBCE-9204-4DA3-AF92-860EFFF099A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Week01</Template>
  <TotalTime>0</TotalTime>
  <Words>181</Words>
  <Application>Microsoft Office PowerPoint</Application>
  <PresentationFormat>寬螢幕</PresentationFormat>
  <Paragraphs>34</Paragraphs>
  <Slides>29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29</vt:i4>
      </vt:variant>
    </vt:vector>
  </HeadingPairs>
  <TitlesOfParts>
    <vt:vector size="34" baseType="lpstr">
      <vt:lpstr>微軟正黑體</vt:lpstr>
      <vt:lpstr>標楷體</vt:lpstr>
      <vt:lpstr>Arial</vt:lpstr>
      <vt:lpstr>Century Gothic</vt:lpstr>
      <vt:lpstr>Books_16x9</vt:lpstr>
      <vt:lpstr>CSS FlexBox版面配置</vt:lpstr>
      <vt:lpstr>HTML碼</vt:lpstr>
      <vt:lpstr>請試著做出下面的方塊</vt:lpstr>
      <vt:lpstr>CSS</vt:lpstr>
      <vt:lpstr>CSS</vt:lpstr>
      <vt:lpstr>CSS的flex</vt:lpstr>
      <vt:lpstr>如何將上下排列的區塊元件排成左右排列？</vt:lpstr>
      <vt:lpstr>將父元件的display屬性值設為flex</vt:lpstr>
      <vt:lpstr>改變排列方向</vt:lpstr>
      <vt:lpstr>設定flex-direction的屬性值為row-reverse</vt:lpstr>
      <vt:lpstr>由下而上的排列方向</vt:lpstr>
      <vt:lpstr>由下而上的排列方向</vt:lpstr>
      <vt:lpstr>flexbox的對齊</vt:lpstr>
      <vt:lpstr>預設為根據主軸線開頭對齊</vt:lpstr>
      <vt:lpstr>改為根據主軸線結尾對齊</vt:lpstr>
      <vt:lpstr>改為根據主軸線結尾對齊</vt:lpstr>
      <vt:lpstr>置於主軸線中間</vt:lpstr>
      <vt:lpstr>置於主軸線中間</vt:lpstr>
      <vt:lpstr>根據主軸線等分</vt:lpstr>
      <vt:lpstr>根據主軸線等分</vt:lpstr>
      <vt:lpstr>根據主軸線之前後均分</vt:lpstr>
      <vt:lpstr>根據主軸線之前後均分</vt:lpstr>
      <vt:lpstr>當資料較多時</vt:lpstr>
      <vt:lpstr>當資料較多時，較後面的子元件將超過父元件</vt:lpstr>
      <vt:lpstr>利用flex-wrap處理資料較多之情形</vt:lpstr>
      <vt:lpstr>利用flex-wrap處理資料較多之情形</vt:lpstr>
      <vt:lpstr>當瀏覽器寬度改變時</vt:lpstr>
      <vt:lpstr>本週作業</vt:lpstr>
      <vt:lpstr>作品集的排列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版面</dc:title>
  <dc:creator>Lin Sung-Chien</dc:creator>
  <cp:lastModifiedBy>SHU</cp:lastModifiedBy>
  <cp:revision>108</cp:revision>
  <dcterms:created xsi:type="dcterms:W3CDTF">2007-10-06T12:43:51Z</dcterms:created>
  <dcterms:modified xsi:type="dcterms:W3CDTF">2021-04-27T09:34:04Z</dcterms:modified>
</cp:coreProperties>
</file>