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Kani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57" Type="http://schemas.openxmlformats.org/officeDocument/2006/relationships/font" Target="fonts/Kanit-bold.fntdata"/><Relationship Id="rId12" Type="http://schemas.openxmlformats.org/officeDocument/2006/relationships/slide" Target="slides/slide7.xml"/><Relationship Id="rId56" Type="http://schemas.openxmlformats.org/officeDocument/2006/relationships/font" Target="fonts/Kanit-regular.fntdata"/><Relationship Id="rId15" Type="http://schemas.openxmlformats.org/officeDocument/2006/relationships/slide" Target="slides/slide10.xml"/><Relationship Id="rId59" Type="http://schemas.openxmlformats.org/officeDocument/2006/relationships/font" Target="fonts/Kanit-boldItalic.fntdata"/><Relationship Id="rId14" Type="http://schemas.openxmlformats.org/officeDocument/2006/relationships/slide" Target="slides/slide9.xml"/><Relationship Id="rId58" Type="http://schemas.openxmlformats.org/officeDocument/2006/relationships/font" Target="fonts/Kani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2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5" name="Shape 5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6" name="Google Shape;5456;g21d47ad2d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7" name="Google Shape;5457;g21d47ad2d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0" name="Shape 5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1" name="Google Shape;5461;g21d47ad2d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2" name="Google Shape;5462;g21d47ad2d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6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21d47ad2d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21d47ad2d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1" name="Shape 5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2" name="Google Shape;5472;g21d47ad2d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3" name="Google Shape;5473;g21d47ad2d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6" name="Shape 5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7" name="Google Shape;5477;g21d47ad2d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8" name="Google Shape;5478;g21d47ad2d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g21d47ad2d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3" name="Google Shape;5483;g21d47ad2d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6" name="Shape 5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7" name="Google Shape;5487;g21d47ad2de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8" name="Google Shape;5488;g21d47ad2d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g21d47ad2de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3" name="Google Shape;5493;g21d47ad2de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6" name="Shape 5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7" name="Google Shape;5497;g21d47ad2d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8" name="Google Shape;5498;g21d47ad2d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g21d47ad2de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3" name="Google Shape;5503;g21d47ad2d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6" name="Shape 5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7" name="Google Shape;5287;g21d47ad2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8" name="Google Shape;5288;g21d47ad2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6" name="Shape 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7" name="Google Shape;5507;g21d47ad2d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8" name="Google Shape;5508;g21d47ad2d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1" name="Shape 5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2" name="Google Shape;5512;g21d47ad2d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3" name="Google Shape;5513;g21d47ad2d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6" name="Shape 5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7" name="Google Shape;5517;g21d47ad2d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8" name="Google Shape;5518;g21d47ad2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2" name="Shape 5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3" name="Google Shape;5523;g21d47ad2d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4" name="Google Shape;5524;g21d47ad2d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7" name="Shape 5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8" name="Google Shape;5528;g21d47ad2de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9" name="Google Shape;5529;g21d47ad2d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3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Google Shape;5534;g21d47ad2de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5" name="Google Shape;5535;g21d47ad2de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0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g21d47ad2de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2" name="Google Shape;5542;g21d47ad2de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7" name="Shape 5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g21d47ad2de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9" name="Google Shape;5549;g21d47ad2de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3" name="Shape 5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4" name="Google Shape;5554;g21d47ad2de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5" name="Google Shape;5555;g21d47ad2de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0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g21d47ad2de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2" name="Google Shape;5562;g21d47ad2de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2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2390e759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2390e759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6" name="Shape 5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7" name="Google Shape;5567;g21d47ad2de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8" name="Google Shape;5568;g21d47ad2de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1" name="Shape 5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Google Shape;5572;g208e27f74c6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3" name="Google Shape;5573;g208e27f74c6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3" name="Shape 5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" name="Google Shape;5754;g21d47ad2de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5" name="Google Shape;5755;g21d47ad2d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9" name="Shape 5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0" name="Google Shape;5760;g21d47ad2de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1" name="Google Shape;5761;g21d47ad2de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6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7" name="Google Shape;5767;g21d47ad2de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8" name="Google Shape;5768;g21d47ad2de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3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4" name="Google Shape;5774;g21d47ad2de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5" name="Google Shape;5775;g21d47ad2de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0" name="Shape 5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1" name="Google Shape;5781;g21d47ad2de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2" name="Google Shape;5782;g21d47ad2de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7" name="Shape 5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8" name="Google Shape;5788;g21d47ad2de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9" name="Google Shape;5789;g21d47ad2de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3" name="Shape 5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4" name="Google Shape;5794;g21d47ad2de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5" name="Google Shape;5795;g21d47ad2de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9" name="Shape 5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0" name="Google Shape;5800;g21d47ad2de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1" name="Google Shape;5801;g21d47ad2de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8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g21d47ad2d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0" name="Google Shape;5300;g21d47ad2d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4" name="Shape 5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5" name="Google Shape;5805;g21d47ad2de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6" name="Google Shape;5806;g21d47ad2de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0" name="Shape 5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1" name="Google Shape;5811;g21d47ad2de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2" name="Google Shape;5812;g21d47ad2de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5" name="Shape 5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" name="Google Shape;5816;g21d47ad2de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7" name="Google Shape;5817;g21d47ad2de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4" name="Shape 5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" name="Google Shape;5305;g1896e1efafa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6" name="Google Shape;5306;g1896e1efafa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5" name="Shape 5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6" name="Google Shape;5436;g21d47ad2d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7" name="Google Shape;5437;g21d47ad2d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0" name="Shape 5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1" name="Google Shape;5441;g21d47ad2d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2" name="Google Shape;5442;g21d47ad2d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5" name="Shape 5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6" name="Google Shape;5446;g21d47ad2d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7" name="Google Shape;5447;g21d47ad2d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0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Google Shape;5451;g21d47ad2d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2" name="Google Shape;5452;g21d47ad2d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0" name="Google Shape;10;p2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"/>
          <p:cNvSpPr txBox="1"/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2"/>
          <p:cNvSpPr txBox="1"/>
          <p:nvPr>
            <p:ph idx="1" type="subTitle"/>
          </p:nvPr>
        </p:nvSpPr>
        <p:spPr>
          <a:xfrm>
            <a:off x="713225" y="2515975"/>
            <a:ext cx="3614100" cy="40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29" name="Google Shape;229;p2"/>
          <p:cNvGrpSpPr/>
          <p:nvPr/>
        </p:nvGrpSpPr>
        <p:grpSpPr>
          <a:xfrm>
            <a:off x="8129433" y="710910"/>
            <a:ext cx="1084052" cy="2357899"/>
            <a:chOff x="5579925" y="2019750"/>
            <a:chExt cx="769650" cy="1674050"/>
          </a:xfrm>
        </p:grpSpPr>
        <p:sp>
          <p:nvSpPr>
            <p:cNvPr id="230" name="Google Shape;230;p2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7" name="Google Shape;1817;p11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818" name="Google Shape;1818;p11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5" name="Google Shape;2035;p11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11"/>
          <p:cNvSpPr txBox="1"/>
          <p:nvPr>
            <p:ph hasCustomPrompt="1" type="title"/>
          </p:nvPr>
        </p:nvSpPr>
        <p:spPr>
          <a:xfrm>
            <a:off x="1933050" y="539500"/>
            <a:ext cx="5277900" cy="14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7" name="Google Shape;2037;p11"/>
          <p:cNvSpPr txBox="1"/>
          <p:nvPr>
            <p:ph idx="1" type="subTitle"/>
          </p:nvPr>
        </p:nvSpPr>
        <p:spPr>
          <a:xfrm>
            <a:off x="2557325" y="2012600"/>
            <a:ext cx="4029300" cy="38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p1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041" name="Google Shape;2041;p1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13"/>
          <p:cNvSpPr txBox="1"/>
          <p:nvPr>
            <p:ph hasCustomPrompt="1"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9" name="Google Shape;2259;p13"/>
          <p:cNvSpPr txBox="1"/>
          <p:nvPr>
            <p:ph idx="2"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0" name="Google Shape;2260;p13"/>
          <p:cNvSpPr txBox="1"/>
          <p:nvPr>
            <p:ph idx="1" type="subTitle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1" name="Google Shape;2261;p13"/>
          <p:cNvSpPr txBox="1"/>
          <p:nvPr>
            <p:ph hasCustomPrompt="1" idx="3" type="title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2" name="Google Shape;2262;p13"/>
          <p:cNvSpPr txBox="1"/>
          <p:nvPr>
            <p:ph idx="4" type="subTitle"/>
          </p:nvPr>
        </p:nvSpPr>
        <p:spPr>
          <a:xfrm>
            <a:off x="2151550" y="30893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3" name="Google Shape;2263;p13"/>
          <p:cNvSpPr txBox="1"/>
          <p:nvPr>
            <p:ph hasCustomPrompt="1" idx="5" type="title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13"/>
          <p:cNvSpPr txBox="1"/>
          <p:nvPr>
            <p:ph idx="6" type="subTitle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5" name="Google Shape;2265;p13"/>
          <p:cNvSpPr txBox="1"/>
          <p:nvPr>
            <p:ph hasCustomPrompt="1" idx="7" type="title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6" name="Google Shape;2266;p13"/>
          <p:cNvSpPr txBox="1"/>
          <p:nvPr>
            <p:ph idx="8" type="subTitle"/>
          </p:nvPr>
        </p:nvSpPr>
        <p:spPr>
          <a:xfrm>
            <a:off x="6246950" y="30893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7" name="Google Shape;2267;p1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p1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270" name="Google Shape;2270;p1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7" name="Google Shape;2487;p1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14"/>
          <p:cNvSpPr txBox="1"/>
          <p:nvPr>
            <p:ph hasCustomPrompt="1" type="title"/>
          </p:nvPr>
        </p:nvSpPr>
        <p:spPr>
          <a:xfrm>
            <a:off x="713225" y="539500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89" name="Google Shape;2489;p14"/>
          <p:cNvSpPr txBox="1"/>
          <p:nvPr>
            <p:ph idx="1" type="subTitle"/>
          </p:nvPr>
        </p:nvSpPr>
        <p:spPr>
          <a:xfrm>
            <a:off x="713225" y="1258850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0" name="Google Shape;2490;p14"/>
          <p:cNvSpPr txBox="1"/>
          <p:nvPr>
            <p:ph hasCustomPrompt="1" idx="2" type="title"/>
          </p:nvPr>
        </p:nvSpPr>
        <p:spPr>
          <a:xfrm>
            <a:off x="713225" y="1852025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91" name="Google Shape;2491;p14"/>
          <p:cNvSpPr txBox="1"/>
          <p:nvPr>
            <p:ph idx="3" type="subTitle"/>
          </p:nvPr>
        </p:nvSpPr>
        <p:spPr>
          <a:xfrm>
            <a:off x="713225" y="2571375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2" name="Google Shape;2492;p14"/>
          <p:cNvSpPr txBox="1"/>
          <p:nvPr>
            <p:ph hasCustomPrompt="1" idx="4" type="title"/>
          </p:nvPr>
        </p:nvSpPr>
        <p:spPr>
          <a:xfrm>
            <a:off x="713225" y="3164575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93" name="Google Shape;2493;p14"/>
          <p:cNvSpPr txBox="1"/>
          <p:nvPr>
            <p:ph idx="5" type="subTitle"/>
          </p:nvPr>
        </p:nvSpPr>
        <p:spPr>
          <a:xfrm>
            <a:off x="713225" y="3883900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1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96" name="Google Shape;2496;p15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5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5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5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5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5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5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5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5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5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5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5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5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5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5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5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5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5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5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5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5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5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5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5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5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5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5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5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5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5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5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5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5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5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5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5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5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5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5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5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5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5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5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5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5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5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5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5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5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5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5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5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5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5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5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5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5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5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5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5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5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5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5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5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5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5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5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5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5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5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5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5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5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5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5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5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5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5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5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5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5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5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5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5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5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5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5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5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5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5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5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5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5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5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5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5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5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5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5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5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5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5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5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5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5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5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5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5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5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5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5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5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5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5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5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5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5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5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5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5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5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5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5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5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5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5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5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5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5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5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5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5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5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5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5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15" name="Google Shape;2715;p15"/>
          <p:cNvSpPr txBox="1"/>
          <p:nvPr>
            <p:ph idx="1" type="subTitle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16" name="Google Shape;2716;p15"/>
          <p:cNvSpPr txBox="1"/>
          <p:nvPr>
            <p:ph idx="2" type="subTitle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7" name="Google Shape;2717;p15"/>
          <p:cNvSpPr txBox="1"/>
          <p:nvPr>
            <p:ph idx="3" type="subTitle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18" name="Google Shape;2718;p15"/>
          <p:cNvSpPr txBox="1"/>
          <p:nvPr>
            <p:ph idx="4" type="subTitle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9" name="Google Shape;2719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15"/>
          <p:cNvSpPr txBox="1"/>
          <p:nvPr>
            <p:ph idx="5" type="subTitle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21" name="Google Shape;2721;p15"/>
          <p:cNvSpPr txBox="1"/>
          <p:nvPr>
            <p:ph idx="6" type="subTitle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" name="Google Shape;2723;p1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724" name="Google Shape;2724;p16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6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6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6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6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6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6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6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6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6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6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6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6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6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6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6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6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6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6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6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6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6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6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6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6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6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6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6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6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6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6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6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6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6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6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6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6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6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6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6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6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6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6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6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6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6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1" name="Google Shape;2941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16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43" name="Google Shape;2943;p16"/>
          <p:cNvSpPr txBox="1"/>
          <p:nvPr>
            <p:ph idx="1" type="subTitle"/>
          </p:nvPr>
        </p:nvSpPr>
        <p:spPr>
          <a:xfrm>
            <a:off x="1688663" y="1290500"/>
            <a:ext cx="28662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4" name="Google Shape;2944;p16"/>
          <p:cNvSpPr txBox="1"/>
          <p:nvPr>
            <p:ph idx="2" type="subTitle"/>
          </p:nvPr>
        </p:nvSpPr>
        <p:spPr>
          <a:xfrm>
            <a:off x="1683587" y="1688378"/>
            <a:ext cx="28764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5" name="Google Shape;2945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6"/>
          <p:cNvSpPr txBox="1"/>
          <p:nvPr>
            <p:ph idx="3" type="subTitle"/>
          </p:nvPr>
        </p:nvSpPr>
        <p:spPr>
          <a:xfrm>
            <a:off x="5450983" y="1290500"/>
            <a:ext cx="2856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7" name="Google Shape;2947;p16"/>
          <p:cNvSpPr txBox="1"/>
          <p:nvPr>
            <p:ph idx="4" type="subTitle"/>
          </p:nvPr>
        </p:nvSpPr>
        <p:spPr>
          <a:xfrm>
            <a:off x="5445904" y="1688378"/>
            <a:ext cx="28662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8" name="Google Shape;2948;p16"/>
          <p:cNvSpPr txBox="1"/>
          <p:nvPr>
            <p:ph idx="5" type="subTitle"/>
          </p:nvPr>
        </p:nvSpPr>
        <p:spPr>
          <a:xfrm>
            <a:off x="1688663" y="2874273"/>
            <a:ext cx="28662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9" name="Google Shape;2949;p16"/>
          <p:cNvSpPr txBox="1"/>
          <p:nvPr>
            <p:ph idx="6" type="subTitle"/>
          </p:nvPr>
        </p:nvSpPr>
        <p:spPr>
          <a:xfrm>
            <a:off x="1683587" y="3272150"/>
            <a:ext cx="28764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0" name="Google Shape;2950;p16"/>
          <p:cNvSpPr txBox="1"/>
          <p:nvPr>
            <p:ph idx="7" type="subTitle"/>
          </p:nvPr>
        </p:nvSpPr>
        <p:spPr>
          <a:xfrm>
            <a:off x="5450983" y="2874273"/>
            <a:ext cx="2856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51" name="Google Shape;2951;p16"/>
          <p:cNvSpPr txBox="1"/>
          <p:nvPr>
            <p:ph idx="8" type="subTitle"/>
          </p:nvPr>
        </p:nvSpPr>
        <p:spPr>
          <a:xfrm>
            <a:off x="5445904" y="3272150"/>
            <a:ext cx="28662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52" name="Google Shape;2952;p16"/>
          <p:cNvGrpSpPr/>
          <p:nvPr/>
        </p:nvGrpSpPr>
        <p:grpSpPr>
          <a:xfrm>
            <a:off x="8594433" y="710910"/>
            <a:ext cx="1084052" cy="2357899"/>
            <a:chOff x="5579925" y="2019750"/>
            <a:chExt cx="769650" cy="1674050"/>
          </a:xfrm>
        </p:grpSpPr>
        <p:sp>
          <p:nvSpPr>
            <p:cNvPr id="2953" name="Google Shape;2953;p16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1" name="Google Shape;2961;p16"/>
          <p:cNvGrpSpPr/>
          <p:nvPr/>
        </p:nvGrpSpPr>
        <p:grpSpPr>
          <a:xfrm>
            <a:off x="-534467" y="710910"/>
            <a:ext cx="1084052" cy="2357899"/>
            <a:chOff x="5579925" y="2019750"/>
            <a:chExt cx="769650" cy="1674050"/>
          </a:xfrm>
        </p:grpSpPr>
        <p:sp>
          <p:nvSpPr>
            <p:cNvPr id="2962" name="Google Shape;2962;p16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6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6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6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6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6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1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972" name="Google Shape;2972;p17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7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7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7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7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7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7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7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7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7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7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7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7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7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7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7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7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7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7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7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7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7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7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7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7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7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7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7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7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7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7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7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7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7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7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7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7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7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7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7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7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7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7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7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9" name="Google Shape;3189;p1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17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91" name="Google Shape;3191;p17"/>
          <p:cNvSpPr txBox="1"/>
          <p:nvPr>
            <p:ph idx="1" type="subTitle"/>
          </p:nvPr>
        </p:nvSpPr>
        <p:spPr>
          <a:xfrm>
            <a:off x="713225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2" name="Google Shape;3192;p17"/>
          <p:cNvSpPr txBox="1"/>
          <p:nvPr>
            <p:ph idx="2" type="subTitle"/>
          </p:nvPr>
        </p:nvSpPr>
        <p:spPr>
          <a:xfrm>
            <a:off x="713225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3" name="Google Shape;3193;p17"/>
          <p:cNvSpPr txBox="1"/>
          <p:nvPr>
            <p:ph idx="3" type="subTitle"/>
          </p:nvPr>
        </p:nvSpPr>
        <p:spPr>
          <a:xfrm>
            <a:off x="3382123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4" name="Google Shape;3194;p17"/>
          <p:cNvSpPr txBox="1"/>
          <p:nvPr>
            <p:ph idx="4" type="subTitle"/>
          </p:nvPr>
        </p:nvSpPr>
        <p:spPr>
          <a:xfrm>
            <a:off x="3382123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5" name="Google Shape;3195;p1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17"/>
          <p:cNvSpPr txBox="1"/>
          <p:nvPr>
            <p:ph idx="5" type="subTitle"/>
          </p:nvPr>
        </p:nvSpPr>
        <p:spPr>
          <a:xfrm>
            <a:off x="6051032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7" name="Google Shape;3197;p17"/>
          <p:cNvSpPr txBox="1"/>
          <p:nvPr>
            <p:ph idx="6" type="subTitle"/>
          </p:nvPr>
        </p:nvSpPr>
        <p:spPr>
          <a:xfrm>
            <a:off x="6051032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8" name="Google Shape;3198;p17"/>
          <p:cNvSpPr txBox="1"/>
          <p:nvPr>
            <p:ph idx="7" type="subTitle"/>
          </p:nvPr>
        </p:nvSpPr>
        <p:spPr>
          <a:xfrm>
            <a:off x="713225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9" name="Google Shape;3199;p17"/>
          <p:cNvSpPr txBox="1"/>
          <p:nvPr>
            <p:ph idx="8" type="subTitle"/>
          </p:nvPr>
        </p:nvSpPr>
        <p:spPr>
          <a:xfrm>
            <a:off x="713225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00" name="Google Shape;3200;p17"/>
          <p:cNvSpPr txBox="1"/>
          <p:nvPr>
            <p:ph idx="9" type="subTitle"/>
          </p:nvPr>
        </p:nvSpPr>
        <p:spPr>
          <a:xfrm>
            <a:off x="3382123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201" name="Google Shape;3201;p17"/>
          <p:cNvSpPr txBox="1"/>
          <p:nvPr>
            <p:ph idx="13" type="subTitle"/>
          </p:nvPr>
        </p:nvSpPr>
        <p:spPr>
          <a:xfrm>
            <a:off x="3382123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02" name="Google Shape;3202;p17"/>
          <p:cNvSpPr txBox="1"/>
          <p:nvPr>
            <p:ph idx="14" type="subTitle"/>
          </p:nvPr>
        </p:nvSpPr>
        <p:spPr>
          <a:xfrm>
            <a:off x="6051032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203" name="Google Shape;3203;p17"/>
          <p:cNvSpPr txBox="1"/>
          <p:nvPr>
            <p:ph idx="15" type="subTitle"/>
          </p:nvPr>
        </p:nvSpPr>
        <p:spPr>
          <a:xfrm>
            <a:off x="6051032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204" name="Google Shape;3204;p17"/>
          <p:cNvGrpSpPr/>
          <p:nvPr/>
        </p:nvGrpSpPr>
        <p:grpSpPr>
          <a:xfrm flipH="1">
            <a:off x="-315816" y="1180389"/>
            <a:ext cx="623193" cy="675134"/>
            <a:chOff x="4445925" y="5068600"/>
            <a:chExt cx="298750" cy="323650"/>
          </a:xfrm>
        </p:grpSpPr>
        <p:sp>
          <p:nvSpPr>
            <p:cNvPr id="3205" name="Google Shape;3205;p17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7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7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7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7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7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2" name="Google Shape;3212;p1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213" name="Google Shape;3213;p18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8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8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8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8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8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8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8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8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8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8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8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8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8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8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8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8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8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8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8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8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8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8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8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8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8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8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8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8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8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8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8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8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8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8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8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8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8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8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8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8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8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0" name="Google Shape;3430;p18"/>
          <p:cNvSpPr txBox="1"/>
          <p:nvPr>
            <p:ph type="title"/>
          </p:nvPr>
        </p:nvSpPr>
        <p:spPr>
          <a:xfrm>
            <a:off x="1058525" y="1509700"/>
            <a:ext cx="7019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31" name="Google Shape;3431;p18"/>
          <p:cNvSpPr txBox="1"/>
          <p:nvPr>
            <p:ph idx="1" type="subTitle"/>
          </p:nvPr>
        </p:nvSpPr>
        <p:spPr>
          <a:xfrm>
            <a:off x="1065796" y="539500"/>
            <a:ext cx="70197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2" name="Google Shape;3432;p1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1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435" name="Google Shape;3435;p19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9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9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9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9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9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9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9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9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9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9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9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9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9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9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9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9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9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9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9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9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9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9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9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9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9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9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9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9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9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9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9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9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9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9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9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9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9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9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9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9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9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9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9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9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9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9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9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9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9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9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9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9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9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9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9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9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9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9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9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9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9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9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9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9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9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9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9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9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9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9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9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9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9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9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9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9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9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9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9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9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9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9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9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9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9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9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9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9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9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9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9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9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9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9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9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9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9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9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9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9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9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9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9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9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9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9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9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9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9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9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9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9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9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9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9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9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9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9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9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9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9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9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9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9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9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9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9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9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9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9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9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9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9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9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9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9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9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9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9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9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9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9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2" name="Google Shape;3652;p1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19"/>
          <p:cNvSpPr txBox="1"/>
          <p:nvPr>
            <p:ph type="title"/>
          </p:nvPr>
        </p:nvSpPr>
        <p:spPr>
          <a:xfrm>
            <a:off x="713232" y="463300"/>
            <a:ext cx="4411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4" name="Google Shape;3654;p19"/>
          <p:cNvSpPr txBox="1"/>
          <p:nvPr>
            <p:ph idx="1" type="subTitle"/>
          </p:nvPr>
        </p:nvSpPr>
        <p:spPr>
          <a:xfrm>
            <a:off x="713232" y="1026900"/>
            <a:ext cx="4411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55" name="Google Shape;3655;p19"/>
          <p:cNvSpPr/>
          <p:nvPr>
            <p:ph idx="2" type="pic"/>
          </p:nvPr>
        </p:nvSpPr>
        <p:spPr>
          <a:xfrm>
            <a:off x="716025" y="1702250"/>
            <a:ext cx="4587600" cy="253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6" name="Google Shape;3656;p19"/>
          <p:cNvSpPr/>
          <p:nvPr>
            <p:ph idx="3" type="pic"/>
          </p:nvPr>
        </p:nvSpPr>
        <p:spPr>
          <a:xfrm>
            <a:off x="5404975" y="1702250"/>
            <a:ext cx="3025800" cy="253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657" name="Google Shape;3657;p19"/>
          <p:cNvGrpSpPr/>
          <p:nvPr/>
        </p:nvGrpSpPr>
        <p:grpSpPr>
          <a:xfrm>
            <a:off x="8119309" y="380439"/>
            <a:ext cx="623193" cy="675134"/>
            <a:chOff x="4445925" y="5068600"/>
            <a:chExt cx="298750" cy="323650"/>
          </a:xfrm>
        </p:grpSpPr>
        <p:sp>
          <p:nvSpPr>
            <p:cNvPr id="3658" name="Google Shape;3658;p19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9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9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9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9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9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5" name="Google Shape;3665;p20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666" name="Google Shape;3666;p20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0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0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0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0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0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0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0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0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0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0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0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0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0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0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0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0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0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0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0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0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0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0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0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0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0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0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0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0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0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0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0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0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0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0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0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0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0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0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0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0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0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0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0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0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0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0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0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0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0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0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0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0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0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0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0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0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0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0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0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0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0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0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0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0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0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0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0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0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0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0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0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0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0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0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0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0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0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0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0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0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0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0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0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0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0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0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0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0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0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0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0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0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0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0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0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0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0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0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0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0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0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0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0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0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0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0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0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0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0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0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0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0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0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0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0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0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0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0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0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0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0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0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0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0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0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0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0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0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0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0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0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0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0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0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0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0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0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0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0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0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0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0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0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0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0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0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0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0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0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0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0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0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0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0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0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0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0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0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0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0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0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0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0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0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0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0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0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0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0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0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0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0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0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0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0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0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0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0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0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0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0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0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0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0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0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0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0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0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0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0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0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0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0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0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0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0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0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0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0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0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0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0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3" name="Google Shape;3883;p20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20"/>
          <p:cNvSpPr txBox="1"/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85" name="Google Shape;3885;p20"/>
          <p:cNvSpPr txBox="1"/>
          <p:nvPr>
            <p:ph idx="1" type="body"/>
          </p:nvPr>
        </p:nvSpPr>
        <p:spPr>
          <a:xfrm>
            <a:off x="710050" y="1026900"/>
            <a:ext cx="77127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1" name="Google Shape;241;p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"/>
          <p:cNvSpPr txBox="1"/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0" name="Google Shape;460;p3"/>
          <p:cNvSpPr txBox="1"/>
          <p:nvPr>
            <p:ph hasCustomPrompt="1"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1" name="Google Shape;461;p3"/>
          <p:cNvGrpSpPr/>
          <p:nvPr/>
        </p:nvGrpSpPr>
        <p:grpSpPr>
          <a:xfrm>
            <a:off x="-218317" y="710910"/>
            <a:ext cx="1084052" cy="2357899"/>
            <a:chOff x="5579925" y="2019750"/>
            <a:chExt cx="769650" cy="1674050"/>
          </a:xfrm>
        </p:grpSpPr>
        <p:sp>
          <p:nvSpPr>
            <p:cNvPr id="462" name="Google Shape;462;p3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2"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7" name="Google Shape;3887;p21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888" name="Google Shape;3888;p21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1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1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1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1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1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1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1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1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1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1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1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1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1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1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1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1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1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1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1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1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1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1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1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1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1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1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1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1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1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1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1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1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1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1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1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1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1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1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1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1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1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1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1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1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1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1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1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1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1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1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1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1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1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1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1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1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1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1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1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1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1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1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1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1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1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1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1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1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1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1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1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1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1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1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1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1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1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1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1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1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1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1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1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1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1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1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1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1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1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1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1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1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1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1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1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1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1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1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1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1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1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1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1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1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1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1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1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1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1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1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1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1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1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1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1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1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1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1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1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1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1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1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1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1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1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1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1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1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1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1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1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1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1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1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1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1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1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1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1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1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1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1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1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1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1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1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1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1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1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1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1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1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1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1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1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1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1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1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1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1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1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1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1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1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1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1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1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1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1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1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1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1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1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1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1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1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1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1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1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1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1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1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1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1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1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5" name="Google Shape;4105;p21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21"/>
          <p:cNvSpPr txBox="1"/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07" name="Google Shape;4107;p21"/>
          <p:cNvSpPr txBox="1"/>
          <p:nvPr>
            <p:ph idx="1" type="body"/>
          </p:nvPr>
        </p:nvSpPr>
        <p:spPr>
          <a:xfrm>
            <a:off x="710050" y="1026900"/>
            <a:ext cx="59613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oogle Shape;4109;p2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110" name="Google Shape;4110;p22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2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2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2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2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2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2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2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2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2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2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2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2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2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2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2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2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2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2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2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2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2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2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2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2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2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2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2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2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2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2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2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2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2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2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2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2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2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2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2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2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2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2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2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2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2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2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2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2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2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2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2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2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2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2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2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2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2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2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2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2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2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2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2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2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2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2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2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2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2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2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2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2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2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2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2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2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2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2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2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2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2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2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2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2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2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2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2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2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2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2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2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2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2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2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2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2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7" name="Google Shape;4327;p2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22"/>
          <p:cNvSpPr txBox="1"/>
          <p:nvPr>
            <p:ph type="ctrTitle"/>
          </p:nvPr>
        </p:nvSpPr>
        <p:spPr>
          <a:xfrm>
            <a:off x="707258" y="549024"/>
            <a:ext cx="29853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29" name="Google Shape;4329;p22"/>
          <p:cNvSpPr txBox="1"/>
          <p:nvPr>
            <p:ph idx="1" type="subTitle"/>
          </p:nvPr>
        </p:nvSpPr>
        <p:spPr>
          <a:xfrm>
            <a:off x="707258" y="1449924"/>
            <a:ext cx="29853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30" name="Google Shape;4330;p22"/>
          <p:cNvSpPr txBox="1"/>
          <p:nvPr/>
        </p:nvSpPr>
        <p:spPr>
          <a:xfrm>
            <a:off x="713225" y="3924000"/>
            <a:ext cx="4068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31" name="Google Shape;4331;p22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4332" name="Google Shape;4332;p22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2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2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2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2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2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2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2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" name="Google Shape;4341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342" name="Google Shape;4342;p2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9" name="Google Shape;4559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560" name="Google Shape;4560;p2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2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2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2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2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2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2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2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2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2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2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2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2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2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2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2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2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2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2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2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2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2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2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spTree>
      <p:nvGrpSpPr>
        <p:cNvPr id="4777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8" name="Google Shape;4778;p2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79" name="Google Shape;4779;p2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2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2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2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2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2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2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2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2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2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2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2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2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2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2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2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2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2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2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2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2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2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2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2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2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2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2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2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2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2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2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2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2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2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2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6" name="Google Shape;4996;p2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7" name="Google Shape;4997;p24"/>
          <p:cNvGrpSpPr/>
          <p:nvPr/>
        </p:nvGrpSpPr>
        <p:grpSpPr>
          <a:xfrm>
            <a:off x="4260409" y="160464"/>
            <a:ext cx="623193" cy="675134"/>
            <a:chOff x="4445925" y="5068600"/>
            <a:chExt cx="298750" cy="323650"/>
          </a:xfrm>
        </p:grpSpPr>
        <p:sp>
          <p:nvSpPr>
            <p:cNvPr id="4998" name="Google Shape;4998;p24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4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4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4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4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24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4" name="Google Shape;5004;p24"/>
          <p:cNvGrpSpPr/>
          <p:nvPr/>
        </p:nvGrpSpPr>
        <p:grpSpPr>
          <a:xfrm>
            <a:off x="8430908" y="710910"/>
            <a:ext cx="1084052" cy="2357899"/>
            <a:chOff x="5579925" y="2019750"/>
            <a:chExt cx="769650" cy="1674050"/>
          </a:xfrm>
        </p:grpSpPr>
        <p:sp>
          <p:nvSpPr>
            <p:cNvPr id="5005" name="Google Shape;5005;p2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3" name="Google Shape;5013;p24"/>
          <p:cNvGrpSpPr/>
          <p:nvPr/>
        </p:nvGrpSpPr>
        <p:grpSpPr>
          <a:xfrm>
            <a:off x="-368017" y="710910"/>
            <a:ext cx="1084052" cy="2357899"/>
            <a:chOff x="5579925" y="2019750"/>
            <a:chExt cx="769650" cy="1674050"/>
          </a:xfrm>
        </p:grpSpPr>
        <p:sp>
          <p:nvSpPr>
            <p:cNvPr id="5014" name="Google Shape;5014;p2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2" name="Google Shape;472;p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"/>
          <p:cNvSpPr txBox="1"/>
          <p:nvPr>
            <p:ph type="title"/>
          </p:nvPr>
        </p:nvSpPr>
        <p:spPr>
          <a:xfrm>
            <a:off x="713225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1" name="Google Shape;691;p4"/>
          <p:cNvSpPr txBox="1"/>
          <p:nvPr>
            <p:ph idx="1" type="subTitle"/>
          </p:nvPr>
        </p:nvSpPr>
        <p:spPr>
          <a:xfrm>
            <a:off x="705100" y="1062775"/>
            <a:ext cx="73440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92" name="Google Shape;692;p4"/>
          <p:cNvGrpSpPr/>
          <p:nvPr/>
        </p:nvGrpSpPr>
        <p:grpSpPr>
          <a:xfrm>
            <a:off x="8603484" y="710910"/>
            <a:ext cx="1084052" cy="2357899"/>
            <a:chOff x="5579925" y="2019750"/>
            <a:chExt cx="769650" cy="1674050"/>
          </a:xfrm>
        </p:grpSpPr>
        <p:sp>
          <p:nvSpPr>
            <p:cNvPr id="693" name="Google Shape;693;p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703" name="Google Shape;703;p5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22" name="Google Shape;922;p5"/>
          <p:cNvSpPr txBox="1"/>
          <p:nvPr>
            <p:ph idx="1" type="subTitle"/>
          </p:nvPr>
        </p:nvSpPr>
        <p:spPr>
          <a:xfrm>
            <a:off x="717875" y="2258688"/>
            <a:ext cx="2617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23" name="Google Shape;923;p5"/>
          <p:cNvSpPr txBox="1"/>
          <p:nvPr>
            <p:ph idx="2" type="subTitle"/>
          </p:nvPr>
        </p:nvSpPr>
        <p:spPr>
          <a:xfrm>
            <a:off x="713225" y="2656575"/>
            <a:ext cx="26268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4" name="Google Shape;924;p5"/>
          <p:cNvSpPr txBox="1"/>
          <p:nvPr>
            <p:ph idx="3" type="subTitle"/>
          </p:nvPr>
        </p:nvSpPr>
        <p:spPr>
          <a:xfrm>
            <a:off x="3926950" y="2258688"/>
            <a:ext cx="2617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25" name="Google Shape;925;p5"/>
          <p:cNvSpPr txBox="1"/>
          <p:nvPr>
            <p:ph idx="4" type="subTitle"/>
          </p:nvPr>
        </p:nvSpPr>
        <p:spPr>
          <a:xfrm>
            <a:off x="3922300" y="2656575"/>
            <a:ext cx="26268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6" name="Google Shape;926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929" name="Google Shape;929;p6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150" name="Google Shape;1150;p7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7"/>
          <p:cNvSpPr txBox="1"/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8" name="Google Shape;1368;p7"/>
          <p:cNvSpPr txBox="1"/>
          <p:nvPr>
            <p:ph idx="1" type="body"/>
          </p:nvPr>
        </p:nvSpPr>
        <p:spPr>
          <a:xfrm>
            <a:off x="713225" y="1740013"/>
            <a:ext cx="38589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9" name="Google Shape;1369;p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372" name="Google Shape;1372;p8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593" name="Google Shape;1593;p9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2" name="Google Shape;1812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0"/>
          <p:cNvSpPr/>
          <p:nvPr>
            <p:ph idx="2" type="pic"/>
          </p:nvPr>
        </p:nvSpPr>
        <p:spPr>
          <a:xfrm>
            <a:off x="100" y="-24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5" name="Google Shape;1815;p10"/>
          <p:cNvSpPr txBox="1"/>
          <p:nvPr>
            <p:ph idx="1" type="body"/>
          </p:nvPr>
        </p:nvSpPr>
        <p:spPr>
          <a:xfrm>
            <a:off x="713225" y="40068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Kanit"/>
              <a:buNone/>
              <a:defRPr b="1" sz="3400">
                <a:latin typeface="Kanit"/>
                <a:ea typeface="Kanit"/>
                <a:cs typeface="Kanit"/>
                <a:sym typeface="Kanit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5200" y="463300"/>
            <a:ext cx="7733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5200" y="1238134"/>
            <a:ext cx="77337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5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25"/>
          <p:cNvSpPr txBox="1"/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Forecast Delay Durations For New York Bus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5027" name="Google Shape;5027;p25"/>
          <p:cNvSpPr txBox="1"/>
          <p:nvPr>
            <p:ph idx="1" type="subTitle"/>
          </p:nvPr>
        </p:nvSpPr>
        <p:spPr>
          <a:xfrm>
            <a:off x="713225" y="2515975"/>
            <a:ext cx="36141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by : 1. Teng Kai Deng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2. Sit Yie Sian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3. Leong Sheng Mou</a:t>
            </a:r>
            <a:endParaRPr/>
          </a:p>
        </p:txBody>
      </p:sp>
      <p:grpSp>
        <p:nvGrpSpPr>
          <p:cNvPr id="5028" name="Google Shape;5028;p25"/>
          <p:cNvGrpSpPr/>
          <p:nvPr/>
        </p:nvGrpSpPr>
        <p:grpSpPr>
          <a:xfrm>
            <a:off x="3756956" y="2866835"/>
            <a:ext cx="879822" cy="1745095"/>
            <a:chOff x="4238035" y="2968297"/>
            <a:chExt cx="828769" cy="1643834"/>
          </a:xfrm>
        </p:grpSpPr>
        <p:sp>
          <p:nvSpPr>
            <p:cNvPr id="5029" name="Google Shape;5029;p25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9" name="Google Shape;5059;p25"/>
          <p:cNvGrpSpPr/>
          <p:nvPr/>
        </p:nvGrpSpPr>
        <p:grpSpPr>
          <a:xfrm>
            <a:off x="4350211" y="1630372"/>
            <a:ext cx="4589637" cy="2981544"/>
            <a:chOff x="4350211" y="1630372"/>
            <a:chExt cx="4589637" cy="2981544"/>
          </a:xfrm>
        </p:grpSpPr>
        <p:grpSp>
          <p:nvGrpSpPr>
            <p:cNvPr id="5060" name="Google Shape;5060;p25"/>
            <p:cNvGrpSpPr/>
            <p:nvPr/>
          </p:nvGrpSpPr>
          <p:grpSpPr>
            <a:xfrm>
              <a:off x="6123759" y="1630372"/>
              <a:ext cx="1481434" cy="2916382"/>
              <a:chOff x="6378257" y="1682079"/>
              <a:chExt cx="1455812" cy="2865941"/>
            </a:xfrm>
          </p:grpSpPr>
          <p:sp>
            <p:nvSpPr>
              <p:cNvPr id="5061" name="Google Shape;5061;p25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rect b="b" l="l" r="r" t="t"/>
                <a:pathLst>
                  <a:path extrusionOk="0" h="2501" w="2966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25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rect b="b" l="l" r="r" t="t"/>
                <a:pathLst>
                  <a:path extrusionOk="0" h="1411" w="1044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25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rect b="b" l="l" r="r" t="t"/>
                <a:pathLst>
                  <a:path extrusionOk="0" h="4191" w="316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25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rect b="b" l="l" r="r" t="t"/>
                <a:pathLst>
                  <a:path extrusionOk="0" h="2229" w="1465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5" name="Google Shape;5065;p25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rect b="b" l="l" r="r" t="t"/>
                <a:pathLst>
                  <a:path extrusionOk="0" h="3212" w="2636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6" name="Google Shape;5066;p25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rect b="b" l="l" r="r" t="t"/>
                <a:pathLst>
                  <a:path extrusionOk="0" h="3387" w="2865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7" name="Google Shape;5067;p25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rect b="b" l="l" r="r" t="t"/>
                <a:pathLst>
                  <a:path extrusionOk="0" h="1708" w="1737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rgbClr val="7F3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8" name="Google Shape;5068;p25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rect b="b" l="l" r="r" t="t"/>
                <a:pathLst>
                  <a:path extrusionOk="0" h="7361" w="8411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9" name="Google Shape;5069;p2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0" name="Google Shape;5070;p2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1" name="Google Shape;5071;p25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rect b="b" l="l" r="r" t="t"/>
                <a:pathLst>
                  <a:path extrusionOk="0" h="11034" w="5958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2" name="Google Shape;5072;p2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2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2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25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rect b="b" l="l" r="r" t="t"/>
                <a:pathLst>
                  <a:path extrusionOk="0" h="29993" w="6832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6" name="Google Shape;5076;p2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7" name="Google Shape;5077;p25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rect b="b" l="l" r="r" t="t"/>
                <a:pathLst>
                  <a:path extrusionOk="0" h="32680" w="1015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8" name="Google Shape;5078;p25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rect b="b" l="l" r="r" t="t"/>
                <a:pathLst>
                  <a:path extrusionOk="0" h="27069" w="4231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9" name="Google Shape;5079;p25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rect b="b" l="l" r="r" t="t"/>
                <a:pathLst>
                  <a:path extrusionOk="0" h="32680" w="9642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0" name="Google Shape;5080;p25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rect b="b" l="l" r="r" t="t"/>
                <a:pathLst>
                  <a:path extrusionOk="0" h="14743" w="8779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1" name="Google Shape;5081;p25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rect b="b" l="l" r="r" t="t"/>
                <a:pathLst>
                  <a:path extrusionOk="0" h="12113" w="2714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2" name="Google Shape;5082;p25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rect b="b" l="l" r="r" t="t"/>
                <a:pathLst>
                  <a:path extrusionOk="0" h="4263" w="344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3" name="Google Shape;5083;p25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rect b="b" l="l" r="r" t="t"/>
                <a:pathLst>
                  <a:path extrusionOk="0" h="30761" w="6637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4" name="Google Shape;5084;p2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5" name="Google Shape;5085;p2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25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rect b="b" l="l" r="r" t="t"/>
                <a:pathLst>
                  <a:path extrusionOk="0" h="9029" w="7572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7" name="Google Shape;5087;p2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8" name="Google Shape;5088;p2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25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rect b="b" l="l" r="r" t="t"/>
                <a:pathLst>
                  <a:path extrusionOk="0" h="11006" w="161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0" name="Google Shape;5090;p25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rect b="b" l="l" r="r" t="t"/>
                <a:pathLst>
                  <a:path extrusionOk="0" h="10966" w="1609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1" name="Google Shape;5091;p25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rect b="b" l="l" r="r" t="t"/>
                <a:pathLst>
                  <a:path extrusionOk="0" h="6300" w="6908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25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rect b="b" l="l" r="r" t="t"/>
                <a:pathLst>
                  <a:path extrusionOk="0" h="4761" w="6796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25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rect b="b" l="l" r="r" t="t"/>
                <a:pathLst>
                  <a:path extrusionOk="0" h="4948" w="3124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25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rect b="b" l="l" r="r" t="t"/>
                <a:pathLst>
                  <a:path extrusionOk="0" h="5208" w="4086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25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rect b="b" l="l" r="r" t="t"/>
                <a:pathLst>
                  <a:path extrusionOk="0" h="7682" w="6757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6" name="Google Shape;5096;p25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rect b="b" l="l" r="r" t="t"/>
                <a:pathLst>
                  <a:path extrusionOk="0" h="7683" w="4818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7" name="Google Shape;5097;p25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rect b="b" l="l" r="r" t="t"/>
                <a:pathLst>
                  <a:path extrusionOk="0" h="1979" w="1863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25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rect b="b" l="l" r="r" t="t"/>
                <a:pathLst>
                  <a:path extrusionOk="0" h="1726" w="3176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25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rect b="b" l="l" r="r" t="t"/>
                <a:pathLst>
                  <a:path extrusionOk="0" h="1726" w="4373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25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rect b="b" l="l" r="r" t="t"/>
                <a:pathLst>
                  <a:path extrusionOk="0" h="1193" w="1124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25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rect b="b" l="l" r="r" t="t"/>
                <a:pathLst>
                  <a:path extrusionOk="0" h="826" w="778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2" name="Google Shape;5102;p25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rect b="b" l="l" r="r" t="t"/>
                <a:pathLst>
                  <a:path extrusionOk="0" h="2744" w="2123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3" name="Google Shape;5103;p25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rect b="b" l="l" r="r" t="t"/>
                <a:pathLst>
                  <a:path extrusionOk="0" h="1204" w="1768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25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rect b="b" l="l" r="r" t="t"/>
                <a:pathLst>
                  <a:path extrusionOk="0" h="3381" w="361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25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rect b="b" l="l" r="r" t="t"/>
                <a:pathLst>
                  <a:path extrusionOk="0" h="1145" w="1723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25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rect b="b" l="l" r="r" t="t"/>
                <a:pathLst>
                  <a:path extrusionOk="0" h="3392" w="3028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25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rect b="b" l="l" r="r" t="t"/>
                <a:pathLst>
                  <a:path extrusionOk="0" h="8993" w="7437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8" name="Google Shape;5108;p2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2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25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rect b="b" l="l" r="r" t="t"/>
                <a:pathLst>
                  <a:path extrusionOk="0" h="14662" w="2383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25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rect b="b" l="l" r="r" t="t"/>
                <a:pathLst>
                  <a:path extrusionOk="0" h="1139" w="685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25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rect b="b" l="l" r="r" t="t"/>
                <a:pathLst>
                  <a:path extrusionOk="0" h="1106" w="626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25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rect b="b" l="l" r="r" t="t"/>
                <a:pathLst>
                  <a:path extrusionOk="0" h="1200" w="1718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4" name="Google Shape;5114;p25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rect b="b" l="l" r="r" t="t"/>
                <a:pathLst>
                  <a:path extrusionOk="0" h="1249" w="1582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5" name="Google Shape;5115;p25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rect b="b" l="l" r="r" t="t"/>
                <a:pathLst>
                  <a:path extrusionOk="0" h="1793" w="1074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25"/>
              <p:cNvSpPr/>
              <p:nvPr/>
            </p:nvSpPr>
            <p:spPr>
              <a:xfrm>
                <a:off x="7131112" y="2083723"/>
                <a:ext cx="93126" cy="58704"/>
              </a:xfrm>
              <a:custGeom>
                <a:rect b="b" l="l" r="r" t="t"/>
                <a:pathLst>
                  <a:path extrusionOk="0" h="1100" w="1745">
                    <a:moveTo>
                      <a:pt x="1604" y="0"/>
                    </a:moveTo>
                    <a:lnTo>
                      <a:pt x="0" y="251"/>
                    </a:lnTo>
                    <a:cubicBezTo>
                      <a:pt x="14" y="295"/>
                      <a:pt x="30" y="339"/>
                      <a:pt x="50" y="383"/>
                    </a:cubicBezTo>
                    <a:cubicBezTo>
                      <a:pt x="237" y="803"/>
                      <a:pt x="620" y="1099"/>
                      <a:pt x="985" y="1099"/>
                    </a:cubicBezTo>
                    <a:cubicBezTo>
                      <a:pt x="1024" y="1099"/>
                      <a:pt x="1063" y="1096"/>
                      <a:pt x="1102" y="1089"/>
                    </a:cubicBezTo>
                    <a:cubicBezTo>
                      <a:pt x="1516" y="1013"/>
                      <a:pt x="1744" y="549"/>
                      <a:pt x="1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25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rect b="b" l="l" r="r" t="t"/>
                <a:pathLst>
                  <a:path extrusionOk="0" h="577" w="1423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8" name="Google Shape;5118;p25"/>
            <p:cNvGrpSpPr/>
            <p:nvPr/>
          </p:nvGrpSpPr>
          <p:grpSpPr>
            <a:xfrm>
              <a:off x="7494882" y="2305626"/>
              <a:ext cx="1444966" cy="2306084"/>
              <a:chOff x="7494882" y="2305626"/>
              <a:chExt cx="1444966" cy="2306084"/>
            </a:xfrm>
          </p:grpSpPr>
          <p:sp>
            <p:nvSpPr>
              <p:cNvPr id="5119" name="Google Shape;5119;p25"/>
              <p:cNvSpPr/>
              <p:nvPr/>
            </p:nvSpPr>
            <p:spPr>
              <a:xfrm flipH="1">
                <a:off x="8218403" y="3672887"/>
                <a:ext cx="83444" cy="164485"/>
              </a:xfrm>
              <a:custGeom>
                <a:rect b="b" l="l" r="r" t="t"/>
                <a:pathLst>
                  <a:path extrusionOk="0" h="3089" w="1567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0" name="Google Shape;5120;p25"/>
              <p:cNvSpPr/>
              <p:nvPr/>
            </p:nvSpPr>
            <p:spPr>
              <a:xfrm flipH="1">
                <a:off x="8216060" y="3631566"/>
                <a:ext cx="125726" cy="127157"/>
              </a:xfrm>
              <a:custGeom>
                <a:rect b="b" l="l" r="r" t="t"/>
                <a:pathLst>
                  <a:path extrusionOk="0" h="2388" w="2361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1" name="Google Shape;5121;p25"/>
              <p:cNvSpPr/>
              <p:nvPr/>
            </p:nvSpPr>
            <p:spPr>
              <a:xfrm flipH="1">
                <a:off x="8169040" y="3808670"/>
                <a:ext cx="113105" cy="114484"/>
              </a:xfrm>
              <a:custGeom>
                <a:rect b="b" l="l" r="r" t="t"/>
                <a:pathLst>
                  <a:path extrusionOk="0" h="2150" w="2124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2" name="Google Shape;5122;p25"/>
              <p:cNvSpPr/>
              <p:nvPr/>
            </p:nvSpPr>
            <p:spPr>
              <a:xfrm flipH="1">
                <a:off x="7960935" y="4025019"/>
                <a:ext cx="29980" cy="373218"/>
              </a:xfrm>
              <a:custGeom>
                <a:rect b="b" l="l" r="r" t="t"/>
                <a:pathLst>
                  <a:path extrusionOk="0" h="7009" w="563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25"/>
              <p:cNvSpPr/>
              <p:nvPr/>
            </p:nvSpPr>
            <p:spPr>
              <a:xfrm flipH="1">
                <a:off x="7898578" y="3957180"/>
                <a:ext cx="154854" cy="118851"/>
              </a:xfrm>
              <a:custGeom>
                <a:rect b="b" l="l" r="r" t="t"/>
                <a:pathLst>
                  <a:path extrusionOk="0" h="2232" w="2908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25"/>
              <p:cNvSpPr/>
              <p:nvPr/>
            </p:nvSpPr>
            <p:spPr>
              <a:xfrm flipH="1">
                <a:off x="7919559" y="4350473"/>
                <a:ext cx="112679" cy="118744"/>
              </a:xfrm>
              <a:custGeom>
                <a:rect b="b" l="l" r="r" t="t"/>
                <a:pathLst>
                  <a:path extrusionOk="0" h="2230" w="2116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5" name="Google Shape;5125;p25"/>
              <p:cNvSpPr/>
              <p:nvPr/>
            </p:nvSpPr>
            <p:spPr>
              <a:xfrm flipH="1">
                <a:off x="7985803" y="2802754"/>
                <a:ext cx="954045" cy="953201"/>
              </a:xfrm>
              <a:custGeom>
                <a:rect b="b" l="l" r="r" t="t"/>
                <a:pathLst>
                  <a:path extrusionOk="0" h="17901" w="17916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6" name="Google Shape;5126;p25"/>
              <p:cNvSpPr/>
              <p:nvPr/>
            </p:nvSpPr>
            <p:spPr>
              <a:xfrm flipH="1">
                <a:off x="7727056" y="4453935"/>
                <a:ext cx="509133" cy="66135"/>
              </a:xfrm>
              <a:custGeom>
                <a:rect b="b" l="l" r="r" t="t"/>
                <a:pathLst>
                  <a:path extrusionOk="0" h="1242" w="9561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7" name="Google Shape;5127;p25"/>
              <p:cNvSpPr/>
              <p:nvPr/>
            </p:nvSpPr>
            <p:spPr>
              <a:xfrm flipH="1">
                <a:off x="7697609" y="3848074"/>
                <a:ext cx="567922" cy="128915"/>
              </a:xfrm>
              <a:custGeom>
                <a:rect b="b" l="l" r="r" t="t"/>
                <a:pathLst>
                  <a:path extrusionOk="0" h="2421" w="10665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8" name="Google Shape;5128;p25"/>
              <p:cNvSpPr/>
              <p:nvPr/>
            </p:nvSpPr>
            <p:spPr>
              <a:xfrm flipH="1">
                <a:off x="7607881" y="3815859"/>
                <a:ext cx="742532" cy="115389"/>
              </a:xfrm>
              <a:custGeom>
                <a:rect b="b" l="l" r="r" t="t"/>
                <a:pathLst>
                  <a:path extrusionOk="0" h="2167" w="13944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9" name="Google Shape;5129;p25"/>
              <p:cNvSpPr/>
              <p:nvPr/>
            </p:nvSpPr>
            <p:spPr>
              <a:xfrm flipH="1">
                <a:off x="7929357" y="4506438"/>
                <a:ext cx="101230" cy="105272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0" name="Google Shape;5130;p25"/>
              <p:cNvSpPr/>
              <p:nvPr/>
            </p:nvSpPr>
            <p:spPr>
              <a:xfrm flipH="1">
                <a:off x="8174152" y="4506438"/>
                <a:ext cx="101230" cy="105272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1" name="Google Shape;5131;p25"/>
              <p:cNvSpPr/>
              <p:nvPr/>
            </p:nvSpPr>
            <p:spPr>
              <a:xfrm flipH="1">
                <a:off x="7674817" y="4506438"/>
                <a:ext cx="101230" cy="105272"/>
              </a:xfrm>
              <a:custGeom>
                <a:rect b="b" l="l" r="r" t="t"/>
                <a:pathLst>
                  <a:path extrusionOk="0" h="1977" w="1901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2" name="Google Shape;5132;p25"/>
              <p:cNvSpPr/>
              <p:nvPr/>
            </p:nvSpPr>
            <p:spPr>
              <a:xfrm flipH="1">
                <a:off x="8325704" y="2810049"/>
                <a:ext cx="403217" cy="475189"/>
              </a:xfrm>
              <a:custGeom>
                <a:rect b="b" l="l" r="r" t="t"/>
                <a:pathLst>
                  <a:path extrusionOk="0" h="8924" w="7572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3" name="Google Shape;5133;p25"/>
              <p:cNvSpPr/>
              <p:nvPr/>
            </p:nvSpPr>
            <p:spPr>
              <a:xfrm flipH="1">
                <a:off x="7528856" y="2305626"/>
                <a:ext cx="660366" cy="638396"/>
              </a:xfrm>
              <a:custGeom>
                <a:rect b="b" l="l" r="r" t="t"/>
                <a:pathLst>
                  <a:path extrusionOk="0" h="11989" w="12401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4" name="Google Shape;5134;p25"/>
              <p:cNvSpPr/>
              <p:nvPr/>
            </p:nvSpPr>
            <p:spPr>
              <a:xfrm flipH="1">
                <a:off x="7650481" y="2333422"/>
                <a:ext cx="538740" cy="610600"/>
              </a:xfrm>
              <a:custGeom>
                <a:rect b="b" l="l" r="r" t="t"/>
                <a:pathLst>
                  <a:path extrusionOk="0" h="11467" w="10117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25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25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rect b="b" l="l" r="r" t="t"/>
                <a:pathLst>
                  <a:path extrusionOk="0" h="2819" w="1677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7" name="Google Shape;5137;p25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rect b="b" l="l" r="r" t="t"/>
                <a:pathLst>
                  <a:path extrusionOk="0" h="2819" w="1677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8" name="Google Shape;5138;p25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rect b="b" l="l" r="r" t="t"/>
                <a:pathLst>
                  <a:path extrusionOk="0" h="2665" w="137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9" name="Google Shape;5139;p25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rect b="b" l="l" r="r" t="t"/>
                <a:pathLst>
                  <a:path extrusionOk="0" h="2665" w="137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0" name="Google Shape;5140;p25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1" name="Google Shape;5141;p25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rect b="b" l="l" r="r" t="t"/>
                <a:pathLst>
                  <a:path extrusionOk="0" h="2802" w="995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2" name="Google Shape;5142;p25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rect b="b" l="l" r="r" t="t"/>
                <a:pathLst>
                  <a:path extrusionOk="0" h="2965" w="1163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3" name="Google Shape;5143;p25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rect b="b" l="l" r="r" t="t"/>
                <a:pathLst>
                  <a:path extrusionOk="0" h="2684" w="1126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4" name="Google Shape;5144;p25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rect b="b" l="l" r="r" t="t"/>
                <a:pathLst>
                  <a:path extrusionOk="0" h="2802" w="995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5" name="Google Shape;5145;p25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rect b="b" l="l" r="r" t="t"/>
                <a:pathLst>
                  <a:path extrusionOk="0" h="2965" w="1163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6" name="Google Shape;5146;p25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rect b="b" l="l" r="r" t="t"/>
                <a:pathLst>
                  <a:path extrusionOk="0" h="2684" w="1126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7" name="Google Shape;5147;p25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rect b="b" l="l" r="r" t="t"/>
                <a:pathLst>
                  <a:path extrusionOk="0" h="1320" w="2972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25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rect b="b" l="l" r="r" t="t"/>
                <a:pathLst>
                  <a:path extrusionOk="0" h="1320" w="2972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25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rect b="b" l="l" r="r" t="t"/>
                <a:pathLst>
                  <a:path extrusionOk="0" h="1107" w="3034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25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rect b="b" l="l" r="r" t="t"/>
                <a:pathLst>
                  <a:path extrusionOk="0" h="1107" w="3034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25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rect b="b" l="l" r="r" t="t"/>
                <a:pathLst>
                  <a:path extrusionOk="0" h="650" w="2951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25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rect b="b" l="l" r="r" t="t"/>
                <a:pathLst>
                  <a:path extrusionOk="0" h="718" w="3163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25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rect b="b" l="l" r="r" t="t"/>
                <a:pathLst>
                  <a:path extrusionOk="0" h="708" w="2847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25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rect b="b" l="l" r="r" t="t"/>
                <a:pathLst>
                  <a:path extrusionOk="0" h="650" w="2951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25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rect b="b" l="l" r="r" t="t"/>
                <a:pathLst>
                  <a:path extrusionOk="0" h="718" w="3163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25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rect b="b" l="l" r="r" t="t"/>
                <a:pathLst>
                  <a:path extrusionOk="0" h="708" w="2847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25"/>
              <p:cNvSpPr/>
              <p:nvPr/>
            </p:nvSpPr>
            <p:spPr>
              <a:xfrm flipH="1">
                <a:off x="7633867" y="2851210"/>
                <a:ext cx="104319" cy="81470"/>
              </a:xfrm>
              <a:custGeom>
                <a:rect b="b" l="l" r="r" t="t"/>
                <a:pathLst>
                  <a:path extrusionOk="0" h="1530" w="1959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25"/>
              <p:cNvSpPr/>
              <p:nvPr/>
            </p:nvSpPr>
            <p:spPr>
              <a:xfrm flipH="1">
                <a:off x="7626731" y="2873095"/>
                <a:ext cx="211513" cy="505168"/>
              </a:xfrm>
              <a:custGeom>
                <a:rect b="b" l="l" r="r" t="t"/>
                <a:pathLst>
                  <a:path extrusionOk="0" h="9487" w="397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25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0" name="Google Shape;5160;p25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1" name="Google Shape;5161;p25"/>
              <p:cNvSpPr/>
              <p:nvPr/>
            </p:nvSpPr>
            <p:spPr>
              <a:xfrm flipH="1">
                <a:off x="7494882" y="3557231"/>
                <a:ext cx="627084" cy="1015714"/>
              </a:xfrm>
              <a:custGeom>
                <a:rect b="b" l="l" r="r" t="t"/>
                <a:pathLst>
                  <a:path extrusionOk="0" h="19075" w="11776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2" name="Google Shape;5162;p25"/>
              <p:cNvSpPr/>
              <p:nvPr/>
            </p:nvSpPr>
            <p:spPr>
              <a:xfrm flipH="1">
                <a:off x="7633441" y="3557231"/>
                <a:ext cx="488525" cy="1015714"/>
              </a:xfrm>
              <a:custGeom>
                <a:rect b="b" l="l" r="r" t="t"/>
                <a:pathLst>
                  <a:path extrusionOk="0" h="19075" w="9174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25"/>
              <p:cNvSpPr/>
              <p:nvPr/>
            </p:nvSpPr>
            <p:spPr>
              <a:xfrm flipH="1">
                <a:off x="7619809" y="3575549"/>
                <a:ext cx="584803" cy="997397"/>
              </a:xfrm>
              <a:custGeom>
                <a:rect b="b" l="l" r="r" t="t"/>
                <a:pathLst>
                  <a:path extrusionOk="0" h="18731" w="10982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25"/>
              <p:cNvSpPr/>
              <p:nvPr/>
            </p:nvSpPr>
            <p:spPr>
              <a:xfrm flipH="1">
                <a:off x="7713637" y="3575549"/>
                <a:ext cx="490974" cy="997397"/>
              </a:xfrm>
              <a:custGeom>
                <a:rect b="b" l="l" r="r" t="t"/>
                <a:pathLst>
                  <a:path extrusionOk="0" h="18731" w="922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25"/>
              <p:cNvSpPr/>
              <p:nvPr/>
            </p:nvSpPr>
            <p:spPr>
              <a:xfrm flipH="1">
                <a:off x="7623962" y="2752221"/>
                <a:ext cx="682997" cy="1372106"/>
              </a:xfrm>
              <a:custGeom>
                <a:rect b="b" l="l" r="r" t="t"/>
                <a:pathLst>
                  <a:path extrusionOk="0" h="25768" w="12826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6" name="Google Shape;5166;p25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7" name="Google Shape;5167;p25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8" name="Google Shape;5168;p25"/>
              <p:cNvSpPr/>
              <p:nvPr/>
            </p:nvSpPr>
            <p:spPr>
              <a:xfrm flipH="1">
                <a:off x="7906619" y="2769686"/>
                <a:ext cx="359018" cy="569865"/>
              </a:xfrm>
              <a:custGeom>
                <a:rect b="b" l="l" r="r" t="t"/>
                <a:pathLst>
                  <a:path extrusionOk="0" h="10702" w="6742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9" name="Google Shape;5169;p25"/>
              <p:cNvSpPr/>
              <p:nvPr/>
            </p:nvSpPr>
            <p:spPr>
              <a:xfrm flipH="1">
                <a:off x="7581841" y="4533968"/>
                <a:ext cx="203419" cy="77743"/>
              </a:xfrm>
              <a:custGeom>
                <a:rect b="b" l="l" r="r" t="t"/>
                <a:pathLst>
                  <a:path extrusionOk="0" h="1460" w="382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0" name="Google Shape;5170;p25"/>
              <p:cNvSpPr/>
              <p:nvPr/>
            </p:nvSpPr>
            <p:spPr>
              <a:xfrm flipH="1">
                <a:off x="7736642" y="4533968"/>
                <a:ext cx="126258" cy="77743"/>
              </a:xfrm>
              <a:custGeom>
                <a:rect b="b" l="l" r="r" t="t"/>
                <a:pathLst>
                  <a:path extrusionOk="0" h="1460" w="2371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1" name="Google Shape;5171;p25"/>
              <p:cNvSpPr/>
              <p:nvPr/>
            </p:nvSpPr>
            <p:spPr>
              <a:xfrm flipH="1">
                <a:off x="7674764" y="3299349"/>
                <a:ext cx="72102" cy="109000"/>
              </a:xfrm>
              <a:custGeom>
                <a:rect b="b" l="l" r="r" t="t"/>
                <a:pathLst>
                  <a:path extrusionOk="0" h="2047" w="1354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2" name="Google Shape;5172;p25"/>
              <p:cNvSpPr/>
              <p:nvPr/>
            </p:nvSpPr>
            <p:spPr>
              <a:xfrm flipH="1">
                <a:off x="7712838" y="3216068"/>
                <a:ext cx="536504" cy="193026"/>
              </a:xfrm>
              <a:custGeom>
                <a:rect b="b" l="l" r="r" t="t"/>
                <a:pathLst>
                  <a:path extrusionOk="0" h="3625" w="10075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3" name="Google Shape;5173;p25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4" name="Google Shape;5174;p25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5" name="Google Shape;5175;p25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6" name="Google Shape;5176;p25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7" name="Google Shape;5177;p25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8" name="Google Shape;5178;p25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9" name="Google Shape;5179;p25"/>
              <p:cNvSpPr/>
              <p:nvPr/>
            </p:nvSpPr>
            <p:spPr>
              <a:xfrm flipH="1">
                <a:off x="7817690" y="2752221"/>
                <a:ext cx="186698" cy="454316"/>
              </a:xfrm>
              <a:custGeom>
                <a:rect b="b" l="l" r="r" t="t"/>
                <a:pathLst>
                  <a:path extrusionOk="0" h="8532" w="350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0" name="Google Shape;5180;p25"/>
              <p:cNvSpPr/>
              <p:nvPr/>
            </p:nvSpPr>
            <p:spPr>
              <a:xfrm flipH="1">
                <a:off x="7817690" y="2758717"/>
                <a:ext cx="129986" cy="447820"/>
              </a:xfrm>
              <a:custGeom>
                <a:rect b="b" l="l" r="r" t="t"/>
                <a:pathLst>
                  <a:path extrusionOk="0" h="8410" w="2441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1" name="Google Shape;5181;p25"/>
              <p:cNvSpPr/>
              <p:nvPr/>
            </p:nvSpPr>
            <p:spPr>
              <a:xfrm flipH="1">
                <a:off x="7837925" y="2752221"/>
                <a:ext cx="166463" cy="182269"/>
              </a:xfrm>
              <a:custGeom>
                <a:rect b="b" l="l" r="r" t="t"/>
                <a:pathLst>
                  <a:path extrusionOk="0" h="3423" w="312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2" name="Google Shape;5182;p25"/>
              <p:cNvSpPr/>
              <p:nvPr/>
            </p:nvSpPr>
            <p:spPr>
              <a:xfrm flipH="1">
                <a:off x="7866947" y="2802967"/>
                <a:ext cx="24602" cy="101705"/>
              </a:xfrm>
              <a:custGeom>
                <a:rect b="b" l="l" r="r" t="t"/>
                <a:pathLst>
                  <a:path extrusionOk="0" h="1910" w="462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3" name="Google Shape;5183;p25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4" name="Google Shape;5184;p25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5" name="Google Shape;5185;p25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rect b="b" l="l" r="r" t="t"/>
                <a:pathLst>
                  <a:path extrusionOk="0" h="7190" w="5361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6" name="Google Shape;5186;p25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rect b="b" l="l" r="r" t="t"/>
                <a:pathLst>
                  <a:path extrusionOk="0" h="7190" w="5361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7" name="Google Shape;5187;p25"/>
              <p:cNvSpPr/>
              <p:nvPr/>
            </p:nvSpPr>
            <p:spPr>
              <a:xfrm flipH="1">
                <a:off x="7601650" y="2371867"/>
                <a:ext cx="349327" cy="309533"/>
              </a:xfrm>
              <a:custGeom>
                <a:rect b="b" l="l" r="r" t="t"/>
                <a:pathLst>
                  <a:path extrusionOk="0" h="5813" w="656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8" name="Google Shape;5188;p25"/>
              <p:cNvSpPr/>
              <p:nvPr/>
            </p:nvSpPr>
            <p:spPr>
              <a:xfrm flipH="1">
                <a:off x="7728228" y="2475808"/>
                <a:ext cx="218808" cy="233548"/>
              </a:xfrm>
              <a:custGeom>
                <a:rect b="b" l="l" r="r" t="t"/>
                <a:pathLst>
                  <a:path extrusionOk="0" h="4386" w="4109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9" name="Google Shape;5189;p25"/>
              <p:cNvSpPr/>
              <p:nvPr/>
            </p:nvSpPr>
            <p:spPr>
              <a:xfrm flipH="1">
                <a:off x="7838670" y="2546149"/>
                <a:ext cx="78439" cy="123909"/>
              </a:xfrm>
              <a:custGeom>
                <a:rect b="b" l="l" r="r" t="t"/>
                <a:pathLst>
                  <a:path extrusionOk="0" h="2327" w="1473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0" name="Google Shape;5190;p25"/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rect b="b" l="l" r="r" t="t"/>
                <a:pathLst>
                  <a:path extrusionOk="0" h="2327" w="1473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1" name="Google Shape;5191;p25"/>
              <p:cNvSpPr/>
              <p:nvPr/>
            </p:nvSpPr>
            <p:spPr>
              <a:xfrm flipH="1">
                <a:off x="7857575" y="2574211"/>
                <a:ext cx="41909" cy="74015"/>
              </a:xfrm>
              <a:custGeom>
                <a:rect b="b" l="l" r="r" t="t"/>
                <a:pathLst>
                  <a:path extrusionOk="0" h="1390" w="787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2" name="Google Shape;5192;p25"/>
              <p:cNvSpPr/>
              <p:nvPr/>
            </p:nvSpPr>
            <p:spPr>
              <a:xfrm flipH="1">
                <a:off x="7864710" y="2608503"/>
                <a:ext cx="28649" cy="45261"/>
              </a:xfrm>
              <a:custGeom>
                <a:rect b="b" l="l" r="r" t="t"/>
                <a:pathLst>
                  <a:path extrusionOk="0" h="850" w="538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3" name="Google Shape;5193;p25"/>
              <p:cNvSpPr/>
              <p:nvPr/>
            </p:nvSpPr>
            <p:spPr>
              <a:xfrm flipH="1">
                <a:off x="7882656" y="2727034"/>
                <a:ext cx="103893" cy="173643"/>
              </a:xfrm>
              <a:custGeom>
                <a:rect b="b" l="l" r="r" t="t"/>
                <a:pathLst>
                  <a:path extrusionOk="0" h="3261" w="1951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4" name="Google Shape;5194;p25"/>
              <p:cNvSpPr/>
              <p:nvPr/>
            </p:nvSpPr>
            <p:spPr>
              <a:xfrm flipH="1">
                <a:off x="7721944" y="2571496"/>
                <a:ext cx="84722" cy="27689"/>
              </a:xfrm>
              <a:custGeom>
                <a:rect b="b" l="l" r="r" t="t"/>
                <a:pathLst>
                  <a:path extrusionOk="0" h="520" w="1591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5" name="Google Shape;5195;p25"/>
              <p:cNvSpPr/>
              <p:nvPr/>
            </p:nvSpPr>
            <p:spPr>
              <a:xfrm flipH="1">
                <a:off x="7736801" y="2675916"/>
                <a:ext cx="41909" cy="59638"/>
              </a:xfrm>
              <a:custGeom>
                <a:rect b="b" l="l" r="r" t="t"/>
                <a:pathLst>
                  <a:path extrusionOk="0" h="1120" w="787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6" name="Google Shape;5196;p25"/>
              <p:cNvSpPr/>
              <p:nvPr/>
            </p:nvSpPr>
            <p:spPr>
              <a:xfrm flipH="1">
                <a:off x="7628329" y="2600090"/>
                <a:ext cx="49417" cy="55698"/>
              </a:xfrm>
              <a:custGeom>
                <a:rect b="b" l="l" r="r" t="t"/>
                <a:pathLst>
                  <a:path extrusionOk="0" h="1046" w="928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7" name="Google Shape;5197;p25"/>
            <p:cNvGrpSpPr/>
            <p:nvPr/>
          </p:nvGrpSpPr>
          <p:grpSpPr>
            <a:xfrm>
              <a:off x="4350211" y="1974912"/>
              <a:ext cx="3908408" cy="2637004"/>
              <a:chOff x="4350211" y="1974912"/>
              <a:chExt cx="3908408" cy="2637004"/>
            </a:xfrm>
          </p:grpSpPr>
          <p:grpSp>
            <p:nvGrpSpPr>
              <p:cNvPr id="5198" name="Google Shape;5198;p25"/>
              <p:cNvGrpSpPr/>
              <p:nvPr/>
            </p:nvGrpSpPr>
            <p:grpSpPr>
              <a:xfrm>
                <a:off x="4350211" y="3426009"/>
                <a:ext cx="3908408" cy="1185907"/>
                <a:chOff x="2330575" y="2655425"/>
                <a:chExt cx="1873200" cy="568375"/>
              </a:xfrm>
            </p:grpSpPr>
            <p:sp>
              <p:nvSpPr>
                <p:cNvPr id="5199" name="Google Shape;5199;p25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rect b="b" l="l" r="r" t="t"/>
                  <a:pathLst>
                    <a:path extrusionOk="0" h="21669" w="65629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0" name="Google Shape;5200;p25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rect b="b" l="l" r="r" t="t"/>
                  <a:pathLst>
                    <a:path extrusionOk="0" h="21669" w="65628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1" name="Google Shape;5201;p25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rect b="b" l="l" r="r" t="t"/>
                  <a:pathLst>
                    <a:path extrusionOk="0" h="21669" w="32545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2" name="Google Shape;5202;p25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rect b="b" l="l" r="r" t="t"/>
                  <a:pathLst>
                    <a:path extrusionOk="0" h="21669" w="10736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3" name="Google Shape;5203;p25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rect b="b" l="l" r="r" t="t"/>
                  <a:pathLst>
                    <a:path extrusionOk="0" h="1479" w="60268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4" name="Google Shape;5204;p25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rect b="b" l="l" r="r" t="t"/>
                  <a:pathLst>
                    <a:path extrusionOk="0" h="1479" w="37578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5" name="Google Shape;5205;p25"/>
              <p:cNvGrpSpPr/>
              <p:nvPr/>
            </p:nvGrpSpPr>
            <p:grpSpPr>
              <a:xfrm>
                <a:off x="4710973" y="1974912"/>
                <a:ext cx="1181169" cy="1465938"/>
                <a:chOff x="4710973" y="1974912"/>
                <a:chExt cx="1181169" cy="1465938"/>
              </a:xfrm>
            </p:grpSpPr>
            <p:grpSp>
              <p:nvGrpSpPr>
                <p:cNvPr id="5206" name="Google Shape;5206;p25"/>
                <p:cNvGrpSpPr/>
                <p:nvPr/>
              </p:nvGrpSpPr>
              <p:grpSpPr>
                <a:xfrm>
                  <a:off x="4710973" y="1974912"/>
                  <a:ext cx="1181169" cy="1465938"/>
                  <a:chOff x="4710973" y="1974912"/>
                  <a:chExt cx="1181169" cy="1465938"/>
                </a:xfrm>
              </p:grpSpPr>
              <p:grpSp>
                <p:nvGrpSpPr>
                  <p:cNvPr id="5207" name="Google Shape;5207;p25"/>
                  <p:cNvGrpSpPr/>
                  <p:nvPr/>
                </p:nvGrpSpPr>
                <p:grpSpPr>
                  <a:xfrm>
                    <a:off x="4710973" y="1974912"/>
                    <a:ext cx="1181169" cy="1465938"/>
                    <a:chOff x="4710973" y="1974912"/>
                    <a:chExt cx="1181169" cy="1465938"/>
                  </a:xfrm>
                </p:grpSpPr>
                <p:sp>
                  <p:nvSpPr>
                    <p:cNvPr id="5208" name="Google Shape;5208;p25"/>
                    <p:cNvSpPr/>
                    <p:nvPr/>
                  </p:nvSpPr>
                  <p:spPr>
                    <a:xfrm>
                      <a:off x="5067357" y="3090805"/>
                      <a:ext cx="316804" cy="340440"/>
                    </a:xfrm>
                    <a:custGeom>
                      <a:rect b="b" l="l" r="r" t="t"/>
                      <a:pathLst>
                        <a:path extrusionOk="0" h="48669" w="4529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09" name="Google Shape;5209;p25"/>
                    <p:cNvSpPr/>
                    <p:nvPr/>
                  </p:nvSpPr>
                  <p:spPr>
                    <a:xfrm>
                      <a:off x="5061507" y="3090805"/>
                      <a:ext cx="316804" cy="340440"/>
                    </a:xfrm>
                    <a:custGeom>
                      <a:rect b="b" l="l" r="r" t="t"/>
                      <a:pathLst>
                        <a:path extrusionOk="0" h="48669" w="4529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0" name="Google Shape;5210;p25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rect b="b" l="l" r="r" t="t"/>
                      <a:pathLst>
                        <a:path extrusionOk="0" h="48669" w="45291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1" name="Google Shape;5211;p25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rect b="b" l="l" r="r" t="t"/>
                      <a:pathLst>
                        <a:path extrusionOk="0" h="48669" w="45291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2" name="Google Shape;5212;p25"/>
                    <p:cNvSpPr/>
                    <p:nvPr/>
                  </p:nvSpPr>
                  <p:spPr>
                    <a:xfrm>
                      <a:off x="5109227" y="3365580"/>
                      <a:ext cx="172318" cy="75270"/>
                    </a:xfrm>
                    <a:custGeom>
                      <a:rect b="b" l="l" r="r" t="t"/>
                      <a:pathLst>
                        <a:path extrusionOk="0" h="10759" w="24631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3" name="Google Shape;5213;p25"/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rect b="b" l="l" r="r" t="t"/>
                      <a:pathLst>
                        <a:path extrusionOk="0" h="10759" w="24631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4" name="Google Shape;5214;p25"/>
                    <p:cNvSpPr/>
                    <p:nvPr/>
                  </p:nvSpPr>
                  <p:spPr>
                    <a:xfrm>
                      <a:off x="5219463" y="3365580"/>
                      <a:ext cx="311301" cy="75270"/>
                    </a:xfrm>
                    <a:custGeom>
                      <a:rect b="b" l="l" r="r" t="t"/>
                      <a:pathLst>
                        <a:path extrusionOk="0" h="10759" w="44497">
                          <a:moveTo>
                            <a:pt x="1" y="1"/>
                          </a:moveTo>
                          <a:lnTo>
                            <a:pt x="1" y="10758"/>
                          </a:lnTo>
                          <a:lnTo>
                            <a:pt x="44496" y="10758"/>
                          </a:lnTo>
                          <a:lnTo>
                            <a:pt x="4449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5" name="Google Shape;5215;p25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rect b="b" l="l" r="r" t="t"/>
                      <a:pathLst>
                        <a:path extrusionOk="0" h="179302" w="15382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6" name="Google Shape;5216;p25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rect b="b" l="l" r="r" t="t"/>
                      <a:pathLst>
                        <a:path extrusionOk="0" h="179302" w="15382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7" name="Google Shape;5217;p25"/>
                    <p:cNvSpPr/>
                    <p:nvPr/>
                  </p:nvSpPr>
                  <p:spPr>
                    <a:xfrm>
                      <a:off x="4710973" y="1974999"/>
                      <a:ext cx="787602" cy="993822"/>
                    </a:xfrm>
                    <a:custGeom>
                      <a:rect b="b" l="l" r="r" t="t"/>
                      <a:pathLst>
                        <a:path extrusionOk="0" h="142076" w="11259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358" y="142075"/>
                          </a:lnTo>
                          <a:lnTo>
                            <a:pt x="112595" y="142075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8" name="Google Shape;5218;p25"/>
                    <p:cNvSpPr/>
                    <p:nvPr/>
                  </p:nvSpPr>
                  <p:spPr>
                    <a:xfrm>
                      <a:off x="4710973" y="1974999"/>
                      <a:ext cx="782195" cy="452101"/>
                    </a:xfrm>
                    <a:custGeom>
                      <a:rect b="b" l="l" r="r" t="t"/>
                      <a:pathLst>
                        <a:path extrusionOk="0" h="64632" w="111822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585" y="64632"/>
                          </a:lnTo>
                          <a:lnTo>
                            <a:pt x="111822" y="64632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9" name="Google Shape;5219;p25"/>
                    <p:cNvSpPr/>
                    <p:nvPr/>
                  </p:nvSpPr>
                  <p:spPr>
                    <a:xfrm>
                      <a:off x="4815507" y="1974999"/>
                      <a:ext cx="1075985" cy="1254217"/>
                    </a:xfrm>
                    <a:custGeom>
                      <a:rect b="b" l="l" r="r" t="t"/>
                      <a:pathLst>
                        <a:path extrusionOk="0" h="179302" w="153822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0" name="Google Shape;5220;p25"/>
                    <p:cNvSpPr/>
                    <p:nvPr/>
                  </p:nvSpPr>
                  <p:spPr>
                    <a:xfrm>
                      <a:off x="4816157" y="1974912"/>
                      <a:ext cx="1075985" cy="1254217"/>
                    </a:xfrm>
                    <a:custGeom>
                      <a:rect b="b" l="l" r="r" t="t"/>
                      <a:pathLst>
                        <a:path extrusionOk="0" h="179302" w="153822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1" name="Google Shape;5221;p25"/>
                    <p:cNvSpPr/>
                    <p:nvPr/>
                  </p:nvSpPr>
                  <p:spPr>
                    <a:xfrm>
                      <a:off x="4894303" y="1974999"/>
                      <a:ext cx="918409" cy="1254217"/>
                    </a:xfrm>
                    <a:custGeom>
                      <a:rect b="b" l="l" r="r" t="t"/>
                      <a:pathLst>
                        <a:path extrusionOk="0" h="179302" w="131295">
                          <a:moveTo>
                            <a:pt x="42364" y="0"/>
                          </a:moveTo>
                          <a:cubicBezTo>
                            <a:pt x="39021" y="0"/>
                            <a:pt x="34801" y="6027"/>
                            <a:pt x="33410" y="12790"/>
                          </a:cubicBezTo>
                          <a:lnTo>
                            <a:pt x="1147" y="169572"/>
                          </a:lnTo>
                          <a:cubicBezTo>
                            <a:pt x="1" y="175147"/>
                            <a:pt x="1200" y="179301"/>
                            <a:pt x="3956" y="179301"/>
                          </a:cubicBezTo>
                          <a:lnTo>
                            <a:pt x="88931" y="179301"/>
                          </a:lnTo>
                          <a:cubicBezTo>
                            <a:pt x="92275" y="179301"/>
                            <a:pt x="96494" y="173277"/>
                            <a:pt x="97886" y="166512"/>
                          </a:cubicBezTo>
                          <a:lnTo>
                            <a:pt x="97886" y="166513"/>
                          </a:lnTo>
                          <a:lnTo>
                            <a:pt x="130147" y="9729"/>
                          </a:lnTo>
                          <a:cubicBezTo>
                            <a:pt x="131295" y="4154"/>
                            <a:pt x="130096" y="0"/>
                            <a:pt x="12733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2" name="Google Shape;5222;p25"/>
                    <p:cNvSpPr/>
                    <p:nvPr/>
                  </p:nvSpPr>
                  <p:spPr>
                    <a:xfrm>
                      <a:off x="4815507" y="1974999"/>
                      <a:ext cx="1073956" cy="993964"/>
                    </a:xfrm>
                    <a:custGeom>
                      <a:rect b="b" l="l" r="r" t="t"/>
                      <a:pathLst>
                        <a:path extrusionOk="0" h="142076" w="15351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355" y="142075"/>
                          </a:lnTo>
                          <a:lnTo>
                            <a:pt x="153510" y="142075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3" name="Google Shape;5223;p25"/>
                    <p:cNvSpPr/>
                    <p:nvPr/>
                  </p:nvSpPr>
                  <p:spPr>
                    <a:xfrm>
                      <a:off x="4846002" y="2039510"/>
                      <a:ext cx="1016442" cy="929454"/>
                    </a:xfrm>
                    <a:custGeom>
                      <a:rect b="b" l="l" r="r" t="t"/>
                      <a:pathLst>
                        <a:path extrusionOk="0" h="132855" w="145289">
                          <a:moveTo>
                            <a:pt x="0" y="0"/>
                          </a:moveTo>
                          <a:lnTo>
                            <a:pt x="1327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4" name="Google Shape;5224;p25"/>
                    <p:cNvSpPr/>
                    <p:nvPr/>
                  </p:nvSpPr>
                  <p:spPr>
                    <a:xfrm>
                      <a:off x="5249217" y="3091680"/>
                      <a:ext cx="198420" cy="26343"/>
                    </a:xfrm>
                    <a:custGeom>
                      <a:rect b="b" l="l" r="r" t="t"/>
                      <a:pathLst>
                        <a:path extrusionOk="0" h="3766" w="28366">
                          <a:moveTo>
                            <a:pt x="1740" y="1"/>
                          </a:moveTo>
                          <a:cubicBezTo>
                            <a:pt x="935" y="1"/>
                            <a:pt x="200" y="843"/>
                            <a:pt x="100" y="1882"/>
                          </a:cubicBezTo>
                          <a:cubicBezTo>
                            <a:pt x="0" y="2923"/>
                            <a:pt x="572" y="3765"/>
                            <a:pt x="1379" y="3765"/>
                          </a:cubicBezTo>
                          <a:lnTo>
                            <a:pt x="26624" y="3765"/>
                          </a:lnTo>
                          <a:cubicBezTo>
                            <a:pt x="27430" y="3765"/>
                            <a:pt x="28165" y="2922"/>
                            <a:pt x="28264" y="1882"/>
                          </a:cubicBezTo>
                          <a:cubicBezTo>
                            <a:pt x="28366" y="843"/>
                            <a:pt x="27793" y="1"/>
                            <a:pt x="26987" y="1"/>
                          </a:cubicBezTo>
                          <a:close/>
                        </a:path>
                      </a:pathLst>
                    </a:custGeom>
                    <a:solidFill>
                      <a:srgbClr val="C9BB9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5" name="Google Shape;5225;p25"/>
                    <p:cNvSpPr/>
                    <p:nvPr/>
                  </p:nvSpPr>
                  <p:spPr>
                    <a:xfrm>
                      <a:off x="5040757" y="2039510"/>
                      <a:ext cx="626842" cy="929454"/>
                    </a:xfrm>
                    <a:custGeom>
                      <a:rect b="b" l="l" r="r" t="t"/>
                      <a:pathLst>
                        <a:path extrusionOk="0" h="132855" w="89600">
                          <a:moveTo>
                            <a:pt x="24112" y="0"/>
                          </a:moveTo>
                          <a:lnTo>
                            <a:pt x="0" y="132854"/>
                          </a:lnTo>
                          <a:lnTo>
                            <a:pt x="65501" y="132854"/>
                          </a:lnTo>
                          <a:lnTo>
                            <a:pt x="8960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6" name="Google Shape;5226;p25"/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rect b="b" l="l" r="r" t="t"/>
                      <a:pathLst>
                        <a:path extrusionOk="0" h="132855" w="145289">
                          <a:moveTo>
                            <a:pt x="0" y="0"/>
                          </a:moveTo>
                          <a:lnTo>
                            <a:pt x="22" y="2272"/>
                          </a:lnTo>
                          <a:lnTo>
                            <a:pt x="141662" y="2272"/>
                          </a:lnTo>
                          <a:lnTo>
                            <a:pt x="142995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227" name="Google Shape;5227;p25"/>
                  <p:cNvSpPr/>
                  <p:nvPr/>
                </p:nvSpPr>
                <p:spPr>
                  <a:xfrm>
                    <a:off x="5430254" y="2628037"/>
                    <a:ext cx="850" cy="463"/>
                  </a:xfrm>
                  <a:custGeom>
                    <a:rect b="b" l="l" r="r" t="t"/>
                    <a:pathLst>
                      <a:path extrusionOk="0" h="92" w="169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57" y="31"/>
                          <a:pt x="112" y="61"/>
                          <a:pt x="169" y="92"/>
                        </a:cubicBezTo>
                        <a:cubicBezTo>
                          <a:pt x="112" y="61"/>
                          <a:pt x="57" y="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8" name="Google Shape;5228;p25"/>
                  <p:cNvSpPr/>
                  <p:nvPr/>
                </p:nvSpPr>
                <p:spPr>
                  <a:xfrm>
                    <a:off x="5210655" y="2786852"/>
                    <a:ext cx="232441" cy="181024"/>
                  </a:xfrm>
                  <a:custGeom>
                    <a:rect b="b" l="l" r="r" t="t"/>
                    <a:pathLst>
                      <a:path extrusionOk="0" h="35971" w="46188">
                        <a:moveTo>
                          <a:pt x="20564" y="1"/>
                        </a:moveTo>
                        <a:cubicBezTo>
                          <a:pt x="17351" y="1746"/>
                          <a:pt x="14016" y="3439"/>
                          <a:pt x="10575" y="5062"/>
                        </a:cubicBezTo>
                        <a:cubicBezTo>
                          <a:pt x="7027" y="6735"/>
                          <a:pt x="3496" y="8270"/>
                          <a:pt x="0" y="9671"/>
                        </a:cubicBezTo>
                        <a:cubicBezTo>
                          <a:pt x="3251" y="18223"/>
                          <a:pt x="7252" y="27054"/>
                          <a:pt x="11975" y="35970"/>
                        </a:cubicBezTo>
                        <a:lnTo>
                          <a:pt x="46188" y="35970"/>
                        </a:lnTo>
                        <a:cubicBezTo>
                          <a:pt x="37511" y="23210"/>
                          <a:pt x="28956" y="11136"/>
                          <a:pt x="205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9" name="Google Shape;5229;p25"/>
                  <p:cNvSpPr/>
                  <p:nvPr/>
                </p:nvSpPr>
                <p:spPr>
                  <a:xfrm>
                    <a:off x="5485782" y="2661251"/>
                    <a:ext cx="403" cy="272"/>
                  </a:xfrm>
                  <a:custGeom>
                    <a:rect b="b" l="l" r="r" t="t"/>
                    <a:pathLst>
                      <a:path extrusionOk="0" h="54" w="8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6" y="18"/>
                          <a:pt x="52" y="37"/>
                          <a:pt x="78" y="54"/>
                        </a:cubicBezTo>
                        <a:lnTo>
                          <a:pt x="79" y="54"/>
                        </a:lnTo>
                        <a:cubicBezTo>
                          <a:pt x="54" y="37"/>
                          <a:pt x="26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0" name="Google Shape;5230;p25"/>
                  <p:cNvSpPr/>
                  <p:nvPr/>
                </p:nvSpPr>
                <p:spPr>
                  <a:xfrm>
                    <a:off x="5460932" y="2661518"/>
                    <a:ext cx="172343" cy="306358"/>
                  </a:xfrm>
                  <a:custGeom>
                    <a:rect b="b" l="l" r="r" t="t"/>
                    <a:pathLst>
                      <a:path extrusionOk="0" h="60876" w="34246">
                        <a:moveTo>
                          <a:pt x="5016" y="1"/>
                        </a:moveTo>
                        <a:cubicBezTo>
                          <a:pt x="3472" y="1593"/>
                          <a:pt x="1787" y="3192"/>
                          <a:pt x="1" y="4791"/>
                        </a:cubicBezTo>
                        <a:cubicBezTo>
                          <a:pt x="2370" y="8664"/>
                          <a:pt x="5112" y="13533"/>
                          <a:pt x="7983" y="19401"/>
                        </a:cubicBezTo>
                        <a:cubicBezTo>
                          <a:pt x="7992" y="19418"/>
                          <a:pt x="8000" y="19435"/>
                          <a:pt x="8007" y="19452"/>
                        </a:cubicBezTo>
                        <a:cubicBezTo>
                          <a:pt x="8550" y="20561"/>
                          <a:pt x="9097" y="21706"/>
                          <a:pt x="9647" y="22887"/>
                        </a:cubicBezTo>
                        <a:cubicBezTo>
                          <a:pt x="9972" y="23585"/>
                          <a:pt x="10297" y="24297"/>
                          <a:pt x="10624" y="25021"/>
                        </a:cubicBezTo>
                        <a:cubicBezTo>
                          <a:pt x="11126" y="26133"/>
                          <a:pt x="11631" y="27276"/>
                          <a:pt x="12135" y="28447"/>
                        </a:cubicBezTo>
                        <a:cubicBezTo>
                          <a:pt x="12216" y="28636"/>
                          <a:pt x="12298" y="28825"/>
                          <a:pt x="12379" y="29016"/>
                        </a:cubicBezTo>
                        <a:cubicBezTo>
                          <a:pt x="13136" y="30787"/>
                          <a:pt x="13890" y="32623"/>
                          <a:pt x="14643" y="34525"/>
                        </a:cubicBezTo>
                        <a:cubicBezTo>
                          <a:pt x="14867" y="35092"/>
                          <a:pt x="15090" y="35666"/>
                          <a:pt x="15314" y="36244"/>
                        </a:cubicBezTo>
                        <a:cubicBezTo>
                          <a:pt x="15525" y="36792"/>
                          <a:pt x="15735" y="37346"/>
                          <a:pt x="15946" y="37905"/>
                        </a:cubicBezTo>
                        <a:cubicBezTo>
                          <a:pt x="16656" y="39789"/>
                          <a:pt x="17361" y="41732"/>
                          <a:pt x="18056" y="43736"/>
                        </a:cubicBezTo>
                        <a:cubicBezTo>
                          <a:pt x="18109" y="43891"/>
                          <a:pt x="18164" y="44046"/>
                          <a:pt x="18218" y="44200"/>
                        </a:cubicBezTo>
                        <a:cubicBezTo>
                          <a:pt x="19995" y="49365"/>
                          <a:pt x="21702" y="54928"/>
                          <a:pt x="23284" y="60875"/>
                        </a:cubicBezTo>
                        <a:lnTo>
                          <a:pt x="34246" y="60875"/>
                        </a:lnTo>
                        <a:cubicBezTo>
                          <a:pt x="26564" y="33264"/>
                          <a:pt x="18749" y="13282"/>
                          <a:pt x="11640" y="5482"/>
                        </a:cubicBezTo>
                        <a:cubicBezTo>
                          <a:pt x="10104" y="3800"/>
                          <a:pt x="7804" y="1930"/>
                          <a:pt x="50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1" name="Google Shape;5231;p25"/>
                  <p:cNvSpPr/>
                  <p:nvPr/>
                </p:nvSpPr>
                <p:spPr>
                  <a:xfrm>
                    <a:off x="4969845" y="2781075"/>
                    <a:ext cx="80701" cy="186801"/>
                  </a:xfrm>
                  <a:custGeom>
                    <a:rect b="b" l="l" r="r" t="t"/>
                    <a:pathLst>
                      <a:path extrusionOk="0" h="37119" w="16036">
                        <a:moveTo>
                          <a:pt x="16035" y="0"/>
                        </a:moveTo>
                        <a:lnTo>
                          <a:pt x="16035" y="0"/>
                        </a:lnTo>
                        <a:cubicBezTo>
                          <a:pt x="16018" y="29"/>
                          <a:pt x="15999" y="57"/>
                          <a:pt x="15980" y="86"/>
                        </a:cubicBezTo>
                        <a:cubicBezTo>
                          <a:pt x="9430" y="10338"/>
                          <a:pt x="4114" y="23081"/>
                          <a:pt x="0" y="37118"/>
                        </a:cubicBezTo>
                        <a:lnTo>
                          <a:pt x="36" y="37118"/>
                        </a:lnTo>
                        <a:cubicBezTo>
                          <a:pt x="3488" y="25367"/>
                          <a:pt x="7792" y="14540"/>
                          <a:pt x="12949" y="5306"/>
                        </a:cubicBezTo>
                        <a:cubicBezTo>
                          <a:pt x="13003" y="5209"/>
                          <a:pt x="13056" y="5113"/>
                          <a:pt x="13109" y="5017"/>
                        </a:cubicBezTo>
                        <a:cubicBezTo>
                          <a:pt x="13518" y="4290"/>
                          <a:pt x="13931" y="3569"/>
                          <a:pt x="14352" y="2863"/>
                        </a:cubicBezTo>
                        <a:cubicBezTo>
                          <a:pt x="14476" y="2653"/>
                          <a:pt x="14603" y="2450"/>
                          <a:pt x="14729" y="2242"/>
                        </a:cubicBezTo>
                        <a:cubicBezTo>
                          <a:pt x="15109" y="1609"/>
                          <a:pt x="15489" y="975"/>
                          <a:pt x="15879" y="361"/>
                        </a:cubicBezTo>
                        <a:cubicBezTo>
                          <a:pt x="15884" y="351"/>
                          <a:pt x="15891" y="342"/>
                          <a:pt x="15898" y="334"/>
                        </a:cubicBezTo>
                        <a:cubicBezTo>
                          <a:pt x="15942" y="217"/>
                          <a:pt x="15991" y="114"/>
                          <a:pt x="16035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2" name="Google Shape;5232;p25"/>
                  <p:cNvSpPr/>
                  <p:nvPr/>
                </p:nvSpPr>
                <p:spPr>
                  <a:xfrm>
                    <a:off x="5028177" y="2841621"/>
                    <a:ext cx="208904" cy="126255"/>
                  </a:xfrm>
                  <a:custGeom>
                    <a:rect b="b" l="l" r="r" t="t"/>
                    <a:pathLst>
                      <a:path extrusionOk="0" h="25088" w="41511">
                        <a:moveTo>
                          <a:pt x="33154" y="0"/>
                        </a:moveTo>
                        <a:cubicBezTo>
                          <a:pt x="21860" y="4297"/>
                          <a:pt x="11053" y="7144"/>
                          <a:pt x="1499" y="8502"/>
                        </a:cubicBezTo>
                        <a:cubicBezTo>
                          <a:pt x="1329" y="9798"/>
                          <a:pt x="1167" y="11105"/>
                          <a:pt x="1020" y="12428"/>
                        </a:cubicBezTo>
                        <a:cubicBezTo>
                          <a:pt x="564" y="16522"/>
                          <a:pt x="224" y="20753"/>
                          <a:pt x="0" y="25087"/>
                        </a:cubicBezTo>
                        <a:lnTo>
                          <a:pt x="41511" y="25087"/>
                        </a:lnTo>
                        <a:cubicBezTo>
                          <a:pt x="40541" y="15085"/>
                          <a:pt x="37235" y="6743"/>
                          <a:pt x="33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3" name="Google Shape;5233;p25"/>
                  <p:cNvSpPr/>
                  <p:nvPr/>
                </p:nvSpPr>
                <p:spPr>
                  <a:xfrm>
                    <a:off x="5043954" y="2782892"/>
                    <a:ext cx="5802" cy="9466"/>
                  </a:xfrm>
                  <a:custGeom>
                    <a:rect b="b" l="l" r="r" t="t"/>
                    <a:pathLst>
                      <a:path extrusionOk="0" h="1881" w="1153">
                        <a:moveTo>
                          <a:pt x="1153" y="0"/>
                        </a:moveTo>
                        <a:lnTo>
                          <a:pt x="1153" y="0"/>
                        </a:lnTo>
                        <a:cubicBezTo>
                          <a:pt x="785" y="579"/>
                          <a:pt x="426" y="1178"/>
                          <a:pt x="66" y="1773"/>
                        </a:cubicBezTo>
                        <a:lnTo>
                          <a:pt x="66" y="1773"/>
                        </a:lnTo>
                        <a:cubicBezTo>
                          <a:pt x="422" y="1184"/>
                          <a:pt x="780" y="596"/>
                          <a:pt x="1144" y="21"/>
                        </a:cubicBezTo>
                        <a:cubicBezTo>
                          <a:pt x="1148" y="14"/>
                          <a:pt x="1149" y="7"/>
                          <a:pt x="1153" y="0"/>
                        </a:cubicBezTo>
                        <a:close/>
                        <a:moveTo>
                          <a:pt x="66" y="1773"/>
                        </a:moveTo>
                        <a:cubicBezTo>
                          <a:pt x="44" y="1809"/>
                          <a:pt x="23" y="1845"/>
                          <a:pt x="1" y="1881"/>
                        </a:cubicBezTo>
                        <a:cubicBezTo>
                          <a:pt x="23" y="1845"/>
                          <a:pt x="44" y="1809"/>
                          <a:pt x="66" y="1773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4" name="Google Shape;5234;p25"/>
                  <p:cNvSpPr/>
                  <p:nvPr/>
                </p:nvSpPr>
                <p:spPr>
                  <a:xfrm>
                    <a:off x="5035816" y="2795478"/>
                    <a:ext cx="6260" cy="10845"/>
                  </a:xfrm>
                  <a:custGeom>
                    <a:rect b="b" l="l" r="r" t="t"/>
                    <a:pathLst>
                      <a:path extrusionOk="0" h="2155" w="1244">
                        <a:moveTo>
                          <a:pt x="1243" y="1"/>
                        </a:moveTo>
                        <a:cubicBezTo>
                          <a:pt x="1033" y="354"/>
                          <a:pt x="825" y="711"/>
                          <a:pt x="618" y="1070"/>
                        </a:cubicBezTo>
                        <a:lnTo>
                          <a:pt x="618" y="1070"/>
                        </a:lnTo>
                        <a:cubicBezTo>
                          <a:pt x="825" y="711"/>
                          <a:pt x="1033" y="355"/>
                          <a:pt x="1243" y="1"/>
                        </a:cubicBezTo>
                        <a:close/>
                        <a:moveTo>
                          <a:pt x="618" y="1070"/>
                        </a:moveTo>
                        <a:cubicBezTo>
                          <a:pt x="411" y="1429"/>
                          <a:pt x="205" y="1790"/>
                          <a:pt x="0" y="2155"/>
                        </a:cubicBezTo>
                        <a:cubicBezTo>
                          <a:pt x="205" y="1791"/>
                          <a:pt x="411" y="1429"/>
                          <a:pt x="618" y="1070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5" name="Google Shape;5235;p25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rect b="b" l="l" r="r" t="t"/>
                    <a:pathLst>
                      <a:path extrusionOk="0" h="31814" w="12914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6" name="Google Shape;5236;p25"/>
                  <p:cNvSpPr/>
                  <p:nvPr/>
                </p:nvSpPr>
                <p:spPr>
                  <a:xfrm>
                    <a:off x="5033305" y="2884679"/>
                    <a:ext cx="453" cy="19491"/>
                  </a:xfrm>
                  <a:custGeom>
                    <a:rect b="b" l="l" r="r" t="t"/>
                    <a:pathLst>
                      <a:path extrusionOk="0" h="3873" w="90">
                        <a:moveTo>
                          <a:pt x="90" y="1"/>
                        </a:moveTo>
                        <a:lnTo>
                          <a:pt x="90" y="1"/>
                        </a:lnTo>
                        <a:cubicBezTo>
                          <a:pt x="44" y="1261"/>
                          <a:pt x="16" y="2557"/>
                          <a:pt x="1" y="3872"/>
                        </a:cubicBezTo>
                        <a:lnTo>
                          <a:pt x="1" y="3872"/>
                        </a:lnTo>
                        <a:cubicBezTo>
                          <a:pt x="16" y="2557"/>
                          <a:pt x="44" y="126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7" name="Google Shape;5237;p25"/>
                  <p:cNvSpPr/>
                  <p:nvPr/>
                </p:nvSpPr>
                <p:spPr>
                  <a:xfrm>
                    <a:off x="5049711" y="2782892"/>
                    <a:ext cx="45" cy="116"/>
                  </a:xfrm>
                  <a:custGeom>
                    <a:rect b="b" l="l" r="r" t="t"/>
                    <a:pathLst>
                      <a:path extrusionOk="0" h="23" w="9">
                        <a:moveTo>
                          <a:pt x="0" y="22"/>
                        </a:moveTo>
                        <a:cubicBezTo>
                          <a:pt x="4" y="14"/>
                          <a:pt x="5" y="7"/>
                          <a:pt x="9" y="0"/>
                        </a:cubicBezTo>
                        <a:lnTo>
                          <a:pt x="9" y="0"/>
                        </a:lnTo>
                        <a:cubicBezTo>
                          <a:pt x="5" y="7"/>
                          <a:pt x="4" y="14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8" name="Google Shape;5238;p25"/>
                  <p:cNvSpPr/>
                  <p:nvPr/>
                </p:nvSpPr>
                <p:spPr>
                  <a:xfrm>
                    <a:off x="5033305" y="2884402"/>
                    <a:ext cx="2421" cy="19768"/>
                  </a:xfrm>
                  <a:custGeom>
                    <a:rect b="b" l="l" r="r" t="t"/>
                    <a:pathLst>
                      <a:path extrusionOk="0" h="3928" w="481">
                        <a:moveTo>
                          <a:pt x="480" y="1"/>
                        </a:moveTo>
                        <a:lnTo>
                          <a:pt x="480" y="1"/>
                        </a:lnTo>
                        <a:cubicBezTo>
                          <a:pt x="350" y="20"/>
                          <a:pt x="221" y="37"/>
                          <a:pt x="90" y="56"/>
                        </a:cubicBezTo>
                        <a:cubicBezTo>
                          <a:pt x="44" y="1316"/>
                          <a:pt x="16" y="2612"/>
                          <a:pt x="1" y="3927"/>
                        </a:cubicBezTo>
                        <a:cubicBezTo>
                          <a:pt x="148" y="2604"/>
                          <a:pt x="310" y="1297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9" name="Google Shape;5239;p25"/>
                  <p:cNvSpPr/>
                  <p:nvPr/>
                </p:nvSpPr>
                <p:spPr>
                  <a:xfrm>
                    <a:off x="5049711" y="2782751"/>
                    <a:ext cx="141" cy="247"/>
                  </a:xfrm>
                  <a:custGeom>
                    <a:rect b="b" l="l" r="r" t="t"/>
                    <a:pathLst>
                      <a:path extrusionOk="0" h="49" w="28">
                        <a:moveTo>
                          <a:pt x="28" y="1"/>
                        </a:moveTo>
                        <a:lnTo>
                          <a:pt x="28" y="1"/>
                        </a:lnTo>
                        <a:cubicBezTo>
                          <a:pt x="21" y="9"/>
                          <a:pt x="14" y="18"/>
                          <a:pt x="9" y="28"/>
                        </a:cubicBezTo>
                        <a:cubicBezTo>
                          <a:pt x="5" y="35"/>
                          <a:pt x="4" y="42"/>
                          <a:pt x="0" y="49"/>
                        </a:cubicBezTo>
                        <a:cubicBezTo>
                          <a:pt x="7" y="40"/>
                          <a:pt x="12" y="30"/>
                          <a:pt x="17" y="21"/>
                        </a:cubicBezTo>
                        <a:cubicBezTo>
                          <a:pt x="21" y="14"/>
                          <a:pt x="24" y="7"/>
                          <a:pt x="28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0" name="Google Shape;5240;p25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rect b="b" l="l" r="r" t="t"/>
                    <a:pathLst>
                      <a:path extrusionOk="0" h="76586" w="62961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1" name="Google Shape;5241;p25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rect b="b" l="l" r="r" t="t"/>
                    <a:pathLst>
                      <a:path extrusionOk="0" h="11442" w="11114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2" name="Google Shape;5242;p25"/>
                  <p:cNvSpPr/>
                  <p:nvPr/>
                </p:nvSpPr>
                <p:spPr>
                  <a:xfrm>
                    <a:off x="5484494" y="2358033"/>
                    <a:ext cx="715" cy="13417"/>
                  </a:xfrm>
                  <a:custGeom>
                    <a:rect b="b" l="l" r="r" t="t"/>
                    <a:pathLst>
                      <a:path extrusionOk="0" h="2666" w="142">
                        <a:moveTo>
                          <a:pt x="132" y="1"/>
                        </a:moveTo>
                        <a:cubicBezTo>
                          <a:pt x="139" y="895"/>
                          <a:pt x="108" y="1783"/>
                          <a:pt x="0" y="2665"/>
                        </a:cubicBezTo>
                        <a:cubicBezTo>
                          <a:pt x="108" y="1783"/>
                          <a:pt x="141" y="895"/>
                          <a:pt x="132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3" name="Google Shape;5243;p25"/>
                  <p:cNvSpPr/>
                  <p:nvPr/>
                </p:nvSpPr>
                <p:spPr>
                  <a:xfrm>
                    <a:off x="5482441" y="2371445"/>
                    <a:ext cx="2058" cy="10352"/>
                  </a:xfrm>
                  <a:custGeom>
                    <a:rect b="b" l="l" r="r" t="t"/>
                    <a:pathLst>
                      <a:path extrusionOk="0" h="2057" w="409">
                        <a:moveTo>
                          <a:pt x="1" y="2057"/>
                        </a:moveTo>
                        <a:cubicBezTo>
                          <a:pt x="183" y="1381"/>
                          <a:pt x="324" y="695"/>
                          <a:pt x="408" y="0"/>
                        </a:cubicBezTo>
                        <a:cubicBezTo>
                          <a:pt x="324" y="695"/>
                          <a:pt x="183" y="1381"/>
                          <a:pt x="1" y="205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4" name="Google Shape;5244;p25"/>
                  <p:cNvSpPr/>
                  <p:nvPr/>
                </p:nvSpPr>
                <p:spPr>
                  <a:xfrm>
                    <a:off x="5476195" y="2397679"/>
                    <a:ext cx="65" cy="126"/>
                  </a:xfrm>
                  <a:custGeom>
                    <a:rect b="b" l="l" r="r" t="t"/>
                    <a:pathLst>
                      <a:path extrusionOk="0" h="25" w="13">
                        <a:moveTo>
                          <a:pt x="0" y="24"/>
                        </a:moveTo>
                        <a:cubicBezTo>
                          <a:pt x="5" y="17"/>
                          <a:pt x="9" y="9"/>
                          <a:pt x="12" y="0"/>
                        </a:cubicBezTo>
                        <a:cubicBezTo>
                          <a:pt x="9" y="9"/>
                          <a:pt x="5" y="17"/>
                          <a:pt x="0" y="24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5" name="Google Shape;5245;p25"/>
                  <p:cNvSpPr/>
                  <p:nvPr/>
                </p:nvSpPr>
                <p:spPr>
                  <a:xfrm>
                    <a:off x="5471435" y="2397800"/>
                    <a:ext cx="4766" cy="8017"/>
                  </a:xfrm>
                  <a:custGeom>
                    <a:rect b="b" l="l" r="r" t="t"/>
                    <a:pathLst>
                      <a:path extrusionOk="0" h="1593" w="947">
                        <a:moveTo>
                          <a:pt x="1" y="1592"/>
                        </a:moveTo>
                        <a:cubicBezTo>
                          <a:pt x="346" y="1078"/>
                          <a:pt x="663" y="547"/>
                          <a:pt x="946" y="0"/>
                        </a:cubicBezTo>
                        <a:cubicBezTo>
                          <a:pt x="663" y="547"/>
                          <a:pt x="346" y="1078"/>
                          <a:pt x="1" y="1592"/>
                        </a:cubicBezTo>
                        <a:lnTo>
                          <a:pt x="1" y="1592"/>
                        </a:ln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6" name="Google Shape;5246;p25"/>
                  <p:cNvSpPr/>
                  <p:nvPr/>
                </p:nvSpPr>
                <p:spPr>
                  <a:xfrm>
                    <a:off x="5476256" y="2390055"/>
                    <a:ext cx="3457" cy="7629"/>
                  </a:xfrm>
                  <a:custGeom>
                    <a:rect b="b" l="l" r="r" t="t"/>
                    <a:pathLst>
                      <a:path extrusionOk="0" h="1516" w="687">
                        <a:moveTo>
                          <a:pt x="0" y="1515"/>
                        </a:moveTo>
                        <a:cubicBezTo>
                          <a:pt x="256" y="1023"/>
                          <a:pt x="483" y="516"/>
                          <a:pt x="686" y="0"/>
                        </a:cubicBezTo>
                        <a:cubicBezTo>
                          <a:pt x="483" y="516"/>
                          <a:pt x="256" y="1023"/>
                          <a:pt x="0" y="1515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7" name="Google Shape;5247;p25"/>
                  <p:cNvSpPr/>
                  <p:nvPr/>
                </p:nvSpPr>
                <p:spPr>
                  <a:xfrm>
                    <a:off x="5479708" y="2381791"/>
                    <a:ext cx="2738" cy="8268"/>
                  </a:xfrm>
                  <a:custGeom>
                    <a:rect b="b" l="l" r="r" t="t"/>
                    <a:pathLst>
                      <a:path extrusionOk="0" h="1643" w="544">
                        <a:moveTo>
                          <a:pt x="0" y="1642"/>
                        </a:moveTo>
                        <a:cubicBezTo>
                          <a:pt x="213" y="1106"/>
                          <a:pt x="392" y="556"/>
                          <a:pt x="544" y="1"/>
                        </a:cubicBezTo>
                        <a:cubicBezTo>
                          <a:pt x="392" y="556"/>
                          <a:pt x="213" y="1106"/>
                          <a:pt x="0" y="164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8" name="Google Shape;5248;p25"/>
                  <p:cNvSpPr/>
                  <p:nvPr/>
                </p:nvSpPr>
                <p:spPr>
                  <a:xfrm>
                    <a:off x="5154176" y="2326867"/>
                    <a:ext cx="166" cy="5631"/>
                  </a:xfrm>
                  <a:custGeom>
                    <a:rect b="b" l="l" r="r" t="t"/>
                    <a:pathLst>
                      <a:path extrusionOk="0" h="1119" w="33">
                        <a:moveTo>
                          <a:pt x="21" y="1118"/>
                        </a:moveTo>
                        <a:lnTo>
                          <a:pt x="21" y="1118"/>
                        </a:lnTo>
                        <a:cubicBezTo>
                          <a:pt x="33" y="747"/>
                          <a:pt x="26" y="374"/>
                          <a:pt x="0" y="1"/>
                        </a:cubicBezTo>
                        <a:cubicBezTo>
                          <a:pt x="26" y="374"/>
                          <a:pt x="33" y="747"/>
                          <a:pt x="21" y="1118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9" name="Google Shape;5249;p25"/>
                  <p:cNvSpPr/>
                  <p:nvPr/>
                </p:nvSpPr>
                <p:spPr>
                  <a:xfrm>
                    <a:off x="5182796" y="2432690"/>
                    <a:ext cx="7594" cy="17000"/>
                  </a:xfrm>
                  <a:custGeom>
                    <a:rect b="b" l="l" r="r" t="t"/>
                    <a:pathLst>
                      <a:path extrusionOk="0" h="3378" w="1509">
                        <a:moveTo>
                          <a:pt x="1508" y="3377"/>
                        </a:moveTo>
                        <a:cubicBezTo>
                          <a:pt x="1077" y="2239"/>
                          <a:pt x="698" y="1067"/>
                          <a:pt x="0" y="1"/>
                        </a:cubicBezTo>
                        <a:cubicBezTo>
                          <a:pt x="698" y="1067"/>
                          <a:pt x="1077" y="2239"/>
                          <a:pt x="1508" y="337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0" name="Google Shape;5250;p25"/>
                  <p:cNvSpPr/>
                  <p:nvPr/>
                </p:nvSpPr>
                <p:spPr>
                  <a:xfrm>
                    <a:off x="5146421" y="2251958"/>
                    <a:ext cx="3347" cy="7740"/>
                  </a:xfrm>
                  <a:custGeom>
                    <a:rect b="b" l="l" r="r" t="t"/>
                    <a:pathLst>
                      <a:path extrusionOk="0" h="1538" w="665">
                        <a:moveTo>
                          <a:pt x="664" y="1"/>
                        </a:moveTo>
                        <a:cubicBezTo>
                          <a:pt x="379" y="472"/>
                          <a:pt x="161" y="989"/>
                          <a:pt x="1" y="1538"/>
                        </a:cubicBezTo>
                        <a:cubicBezTo>
                          <a:pt x="161" y="989"/>
                          <a:pt x="379" y="472"/>
                          <a:pt x="664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1" name="Google Shape;5251;p25"/>
                  <p:cNvSpPr/>
                  <p:nvPr/>
                </p:nvSpPr>
                <p:spPr>
                  <a:xfrm>
                    <a:off x="5149762" y="2245617"/>
                    <a:ext cx="5345" cy="6346"/>
                  </a:xfrm>
                  <a:custGeom>
                    <a:rect b="b" l="l" r="r" t="t"/>
                    <a:pathLst>
                      <a:path extrusionOk="0" h="1261" w="1062">
                        <a:moveTo>
                          <a:pt x="1062" y="0"/>
                        </a:moveTo>
                        <a:lnTo>
                          <a:pt x="1062" y="0"/>
                        </a:lnTo>
                        <a:cubicBezTo>
                          <a:pt x="636" y="364"/>
                          <a:pt x="284" y="789"/>
                          <a:pt x="0" y="1261"/>
                        </a:cubicBezTo>
                        <a:cubicBezTo>
                          <a:pt x="286" y="789"/>
                          <a:pt x="636" y="364"/>
                          <a:pt x="1062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2" name="Google Shape;5252;p25"/>
                  <p:cNvSpPr/>
                  <p:nvPr/>
                </p:nvSpPr>
                <p:spPr>
                  <a:xfrm>
                    <a:off x="5175745" y="2104314"/>
                    <a:ext cx="304884" cy="186203"/>
                  </a:xfrm>
                  <a:custGeom>
                    <a:rect b="b" l="l" r="r" t="t"/>
                    <a:pathLst>
                      <a:path extrusionOk="0" h="37000" w="60583">
                        <a:moveTo>
                          <a:pt x="37928" y="0"/>
                        </a:moveTo>
                        <a:cubicBezTo>
                          <a:pt x="35488" y="0"/>
                          <a:pt x="33069" y="716"/>
                          <a:pt x="31044" y="2074"/>
                        </a:cubicBezTo>
                        <a:cubicBezTo>
                          <a:pt x="29609" y="3030"/>
                          <a:pt x="28347" y="4300"/>
                          <a:pt x="26746" y="4866"/>
                        </a:cubicBezTo>
                        <a:cubicBezTo>
                          <a:pt x="25834" y="5190"/>
                          <a:pt x="24870" y="5268"/>
                          <a:pt x="23889" y="5268"/>
                        </a:cubicBezTo>
                        <a:cubicBezTo>
                          <a:pt x="22991" y="5268"/>
                          <a:pt x="22077" y="5203"/>
                          <a:pt x="21174" y="5203"/>
                        </a:cubicBezTo>
                        <a:cubicBezTo>
                          <a:pt x="20706" y="5203"/>
                          <a:pt x="20241" y="5220"/>
                          <a:pt x="19782" y="5273"/>
                        </a:cubicBezTo>
                        <a:cubicBezTo>
                          <a:pt x="17499" y="5540"/>
                          <a:pt x="15398" y="6716"/>
                          <a:pt x="14009" y="8512"/>
                        </a:cubicBezTo>
                        <a:cubicBezTo>
                          <a:pt x="13099" y="9690"/>
                          <a:pt x="12487" y="11101"/>
                          <a:pt x="11452" y="12121"/>
                        </a:cubicBezTo>
                        <a:cubicBezTo>
                          <a:pt x="10448" y="13109"/>
                          <a:pt x="9123" y="13666"/>
                          <a:pt x="7861" y="14285"/>
                        </a:cubicBezTo>
                        <a:cubicBezTo>
                          <a:pt x="4941" y="15728"/>
                          <a:pt x="2283" y="17603"/>
                          <a:pt x="0" y="19823"/>
                        </a:cubicBezTo>
                        <a:cubicBezTo>
                          <a:pt x="95" y="19737"/>
                          <a:pt x="205" y="19673"/>
                          <a:pt x="299" y="19579"/>
                        </a:cubicBezTo>
                        <a:cubicBezTo>
                          <a:pt x="2220" y="21047"/>
                          <a:pt x="4291" y="22192"/>
                          <a:pt x="6385" y="22857"/>
                        </a:cubicBezTo>
                        <a:cubicBezTo>
                          <a:pt x="8433" y="23509"/>
                          <a:pt x="10512" y="23753"/>
                          <a:pt x="12487" y="24874"/>
                        </a:cubicBezTo>
                        <a:cubicBezTo>
                          <a:pt x="15178" y="26396"/>
                          <a:pt x="20079" y="25070"/>
                          <a:pt x="22574" y="27109"/>
                        </a:cubicBezTo>
                        <a:lnTo>
                          <a:pt x="22582" y="27109"/>
                        </a:lnTo>
                        <a:cubicBezTo>
                          <a:pt x="28429" y="23815"/>
                          <a:pt x="35092" y="20938"/>
                          <a:pt x="39287" y="20938"/>
                        </a:cubicBezTo>
                        <a:cubicBezTo>
                          <a:pt x="40006" y="20938"/>
                          <a:pt x="40653" y="21022"/>
                          <a:pt x="41210" y="21204"/>
                        </a:cubicBezTo>
                        <a:cubicBezTo>
                          <a:pt x="43681" y="21996"/>
                          <a:pt x="47202" y="26592"/>
                          <a:pt x="50559" y="33596"/>
                        </a:cubicBezTo>
                        <a:lnTo>
                          <a:pt x="57242" y="33714"/>
                        </a:lnTo>
                        <a:cubicBezTo>
                          <a:pt x="58222" y="33730"/>
                          <a:pt x="59171" y="35148"/>
                          <a:pt x="59367" y="36883"/>
                        </a:cubicBezTo>
                        <a:lnTo>
                          <a:pt x="59376" y="37000"/>
                        </a:lnTo>
                        <a:cubicBezTo>
                          <a:pt x="59792" y="37000"/>
                          <a:pt x="60199" y="36953"/>
                          <a:pt x="60583" y="36867"/>
                        </a:cubicBezTo>
                        <a:cubicBezTo>
                          <a:pt x="60474" y="36475"/>
                          <a:pt x="60325" y="36090"/>
                          <a:pt x="60113" y="35729"/>
                        </a:cubicBezTo>
                        <a:cubicBezTo>
                          <a:pt x="59431" y="34560"/>
                          <a:pt x="58231" y="33666"/>
                          <a:pt x="57909" y="32334"/>
                        </a:cubicBezTo>
                        <a:cubicBezTo>
                          <a:pt x="57454" y="30412"/>
                          <a:pt x="59015" y="28428"/>
                          <a:pt x="58724" y="26435"/>
                        </a:cubicBezTo>
                        <a:cubicBezTo>
                          <a:pt x="58489" y="24819"/>
                          <a:pt x="57108" y="23650"/>
                          <a:pt x="56419" y="22159"/>
                        </a:cubicBezTo>
                        <a:cubicBezTo>
                          <a:pt x="55650" y="20490"/>
                          <a:pt x="55752" y="18434"/>
                          <a:pt x="54772" y="16850"/>
                        </a:cubicBezTo>
                        <a:cubicBezTo>
                          <a:pt x="53869" y="15384"/>
                          <a:pt x="52160" y="14543"/>
                          <a:pt x="51407" y="12960"/>
                        </a:cubicBezTo>
                        <a:cubicBezTo>
                          <a:pt x="50786" y="11665"/>
                          <a:pt x="50810" y="9893"/>
                          <a:pt x="49641" y="9078"/>
                        </a:cubicBezTo>
                        <a:cubicBezTo>
                          <a:pt x="48991" y="8614"/>
                          <a:pt x="48104" y="8591"/>
                          <a:pt x="47492" y="8058"/>
                        </a:cubicBezTo>
                        <a:cubicBezTo>
                          <a:pt x="46708" y="7376"/>
                          <a:pt x="46677" y="6143"/>
                          <a:pt x="46394" y="5101"/>
                        </a:cubicBezTo>
                        <a:cubicBezTo>
                          <a:pt x="45673" y="2435"/>
                          <a:pt x="43014" y="788"/>
                          <a:pt x="40418" y="253"/>
                        </a:cubicBezTo>
                        <a:cubicBezTo>
                          <a:pt x="39595" y="83"/>
                          <a:pt x="38761" y="0"/>
                          <a:pt x="3792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3" name="Google Shape;5253;p25"/>
                  <p:cNvSpPr/>
                  <p:nvPr/>
                </p:nvSpPr>
                <p:spPr>
                  <a:xfrm>
                    <a:off x="5481852" y="2295444"/>
                    <a:ext cx="594" cy="5777"/>
                  </a:xfrm>
                  <a:custGeom>
                    <a:rect b="b" l="l" r="r" t="t"/>
                    <a:pathLst>
                      <a:path extrusionOk="0" h="1148" w="118">
                        <a:moveTo>
                          <a:pt x="1" y="1"/>
                        </a:moveTo>
                        <a:cubicBezTo>
                          <a:pt x="56" y="377"/>
                          <a:pt x="94" y="762"/>
                          <a:pt x="118" y="1147"/>
                        </a:cubicBezTo>
                        <a:cubicBezTo>
                          <a:pt x="95" y="762"/>
                          <a:pt x="63" y="377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4" name="Google Shape;5254;p25"/>
                  <p:cNvSpPr/>
                  <p:nvPr/>
                </p:nvSpPr>
                <p:spPr>
                  <a:xfrm>
                    <a:off x="5162263" y="2221542"/>
                    <a:ext cx="1495" cy="15540"/>
                  </a:xfrm>
                  <a:custGeom>
                    <a:rect b="b" l="l" r="r" t="t"/>
                    <a:pathLst>
                      <a:path extrusionOk="0" h="3088" w="297">
                        <a:moveTo>
                          <a:pt x="83" y="1950"/>
                        </a:moveTo>
                        <a:cubicBezTo>
                          <a:pt x="128" y="2330"/>
                          <a:pt x="224" y="2725"/>
                          <a:pt x="197" y="3088"/>
                        </a:cubicBezTo>
                        <a:cubicBezTo>
                          <a:pt x="224" y="2725"/>
                          <a:pt x="128" y="2330"/>
                          <a:pt x="83" y="1950"/>
                        </a:cubicBezTo>
                        <a:cubicBezTo>
                          <a:pt x="1" y="1264"/>
                          <a:pt x="97" y="616"/>
                          <a:pt x="296" y="0"/>
                        </a:cubicBezTo>
                        <a:cubicBezTo>
                          <a:pt x="97" y="616"/>
                          <a:pt x="1" y="1264"/>
                          <a:pt x="83" y="195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5" name="Google Shape;5255;p25"/>
                  <p:cNvSpPr/>
                  <p:nvPr/>
                </p:nvSpPr>
                <p:spPr>
                  <a:xfrm>
                    <a:off x="5163753" y="2216348"/>
                    <a:ext cx="2204" cy="5199"/>
                  </a:xfrm>
                  <a:custGeom>
                    <a:rect b="b" l="l" r="r" t="t"/>
                    <a:pathLst>
                      <a:path extrusionOk="0" h="1033" w="438">
                        <a:moveTo>
                          <a:pt x="0" y="1032"/>
                        </a:moveTo>
                        <a:cubicBezTo>
                          <a:pt x="116" y="678"/>
                          <a:pt x="255" y="331"/>
                          <a:pt x="437" y="1"/>
                        </a:cubicBezTo>
                        <a:cubicBezTo>
                          <a:pt x="255" y="331"/>
                          <a:pt x="116" y="678"/>
                          <a:pt x="0" y="103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6" name="Google Shape;5256;p25"/>
                  <p:cNvSpPr/>
                  <p:nvPr/>
                </p:nvSpPr>
                <p:spPr>
                  <a:xfrm>
                    <a:off x="5199206" y="2469161"/>
                    <a:ext cx="156" cy="307"/>
                  </a:xfrm>
                  <a:custGeom>
                    <a:rect b="b" l="l" r="r" t="t"/>
                    <a:pathLst>
                      <a:path extrusionOk="0" h="61" w="31">
                        <a:moveTo>
                          <a:pt x="30" y="60"/>
                        </a:moveTo>
                        <a:cubicBezTo>
                          <a:pt x="20" y="40"/>
                          <a:pt x="11" y="21"/>
                          <a:pt x="1" y="0"/>
                        </a:cubicBezTo>
                        <a:cubicBezTo>
                          <a:pt x="11" y="21"/>
                          <a:pt x="20" y="40"/>
                          <a:pt x="30" y="6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7" name="Google Shape;5257;p25"/>
                  <p:cNvSpPr/>
                  <p:nvPr/>
                </p:nvSpPr>
                <p:spPr>
                  <a:xfrm>
                    <a:off x="5199357" y="2469463"/>
                    <a:ext cx="40607" cy="51623"/>
                  </a:xfrm>
                  <a:custGeom>
                    <a:rect b="b" l="l" r="r" t="t"/>
                    <a:pathLst>
                      <a:path extrusionOk="0" h="10258" w="8069">
                        <a:moveTo>
                          <a:pt x="0" y="0"/>
                        </a:moveTo>
                        <a:cubicBezTo>
                          <a:pt x="2032" y="3826"/>
                          <a:pt x="4786" y="7314"/>
                          <a:pt x="8068" y="10257"/>
                        </a:cubicBezTo>
                        <a:lnTo>
                          <a:pt x="8068" y="10257"/>
                        </a:lnTo>
                        <a:cubicBezTo>
                          <a:pt x="4786" y="7314"/>
                          <a:pt x="2032" y="38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8" name="Google Shape;5258;p25"/>
                  <p:cNvSpPr/>
                  <p:nvPr/>
                </p:nvSpPr>
                <p:spPr>
                  <a:xfrm>
                    <a:off x="5190385" y="2449685"/>
                    <a:ext cx="8827" cy="19481"/>
                  </a:xfrm>
                  <a:custGeom>
                    <a:rect b="b" l="l" r="r" t="t"/>
                    <a:pathLst>
                      <a:path extrusionOk="0" h="3871" w="1754">
                        <a:moveTo>
                          <a:pt x="1754" y="3870"/>
                        </a:moveTo>
                        <a:cubicBezTo>
                          <a:pt x="1090" y="2614"/>
                          <a:pt x="501" y="1322"/>
                          <a:pt x="0" y="0"/>
                        </a:cubicBezTo>
                        <a:cubicBezTo>
                          <a:pt x="501" y="1322"/>
                          <a:pt x="1090" y="2614"/>
                          <a:pt x="1754" y="387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9" name="Google Shape;5259;p25"/>
                  <p:cNvSpPr/>
                  <p:nvPr/>
                </p:nvSpPr>
                <p:spPr>
                  <a:xfrm>
                    <a:off x="5501106" y="2759148"/>
                    <a:ext cx="126" cy="257"/>
                  </a:xfrm>
                  <a:custGeom>
                    <a:rect b="b" l="l" r="r" t="t"/>
                    <a:pathLst>
                      <a:path extrusionOk="0" h="51" w="25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" y="18"/>
                          <a:pt x="15" y="35"/>
                          <a:pt x="24" y="50"/>
                        </a:cubicBezTo>
                        <a:cubicBezTo>
                          <a:pt x="17" y="35"/>
                          <a:pt x="9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0" name="Google Shape;5260;p25"/>
                  <p:cNvSpPr/>
                  <p:nvPr/>
                </p:nvSpPr>
                <p:spPr>
                  <a:xfrm>
                    <a:off x="5521996" y="2804677"/>
                    <a:ext cx="1238" cy="2869"/>
                  </a:xfrm>
                  <a:custGeom>
                    <a:rect b="b" l="l" r="r" t="t"/>
                    <a:pathLst>
                      <a:path extrusionOk="0" h="570" w="246">
                        <a:moveTo>
                          <a:pt x="1" y="0"/>
                        </a:moveTo>
                        <a:cubicBezTo>
                          <a:pt x="83" y="189"/>
                          <a:pt x="164" y="378"/>
                          <a:pt x="245" y="569"/>
                        </a:cubicBezTo>
                        <a:cubicBezTo>
                          <a:pt x="164" y="378"/>
                          <a:pt x="83" y="189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1" name="Google Shape;5261;p25"/>
                  <p:cNvSpPr/>
                  <p:nvPr/>
                </p:nvSpPr>
                <p:spPr>
                  <a:xfrm>
                    <a:off x="5314144" y="2690304"/>
                    <a:ext cx="246195" cy="277573"/>
                  </a:xfrm>
                  <a:custGeom>
                    <a:rect b="b" l="l" r="r" t="t"/>
                    <a:pathLst>
                      <a:path extrusionOk="0" h="55156" w="48921">
                        <a:moveTo>
                          <a:pt x="28127" y="1"/>
                        </a:moveTo>
                        <a:cubicBezTo>
                          <a:pt x="20543" y="6623"/>
                          <a:pt x="10977" y="13220"/>
                          <a:pt x="0" y="19186"/>
                        </a:cubicBezTo>
                        <a:cubicBezTo>
                          <a:pt x="8392" y="30321"/>
                          <a:pt x="16947" y="42395"/>
                          <a:pt x="25624" y="55155"/>
                        </a:cubicBezTo>
                        <a:lnTo>
                          <a:pt x="48921" y="55155"/>
                        </a:lnTo>
                        <a:cubicBezTo>
                          <a:pt x="43036" y="30663"/>
                          <a:pt x="34830" y="12240"/>
                          <a:pt x="2812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2" name="Google Shape;5262;p25"/>
                  <p:cNvSpPr/>
                  <p:nvPr/>
                </p:nvSpPr>
                <p:spPr>
                  <a:xfrm>
                    <a:off x="5509480" y="2776697"/>
                    <a:ext cx="4917" cy="10729"/>
                  </a:xfrm>
                  <a:custGeom>
                    <a:rect b="b" l="l" r="r" t="t"/>
                    <a:pathLst>
                      <a:path extrusionOk="0" h="2132" w="977">
                        <a:moveTo>
                          <a:pt x="0" y="0"/>
                        </a:moveTo>
                        <a:cubicBezTo>
                          <a:pt x="325" y="698"/>
                          <a:pt x="650" y="1410"/>
                          <a:pt x="977" y="2132"/>
                        </a:cubicBezTo>
                        <a:cubicBezTo>
                          <a:pt x="650" y="1410"/>
                          <a:pt x="325" y="69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3" name="Google Shape;5263;p25"/>
                  <p:cNvSpPr/>
                  <p:nvPr/>
                </p:nvSpPr>
                <p:spPr>
                  <a:xfrm>
                    <a:off x="5534623" y="2835260"/>
                    <a:ext cx="3377" cy="8656"/>
                  </a:xfrm>
                  <a:custGeom>
                    <a:rect b="b" l="l" r="r" t="t"/>
                    <a:pathLst>
                      <a:path extrusionOk="0" h="1720" w="671">
                        <a:moveTo>
                          <a:pt x="0" y="1"/>
                        </a:moveTo>
                        <a:cubicBezTo>
                          <a:pt x="224" y="568"/>
                          <a:pt x="447" y="1142"/>
                          <a:pt x="671" y="1720"/>
                        </a:cubicBezTo>
                        <a:cubicBezTo>
                          <a:pt x="447" y="1142"/>
                          <a:pt x="224" y="5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4" name="Google Shape;5264;p25"/>
                  <p:cNvSpPr/>
                  <p:nvPr/>
                </p:nvSpPr>
                <p:spPr>
                  <a:xfrm>
                    <a:off x="5552609" y="2883954"/>
                    <a:ext cx="25505" cy="83922"/>
                  </a:xfrm>
                  <a:custGeom>
                    <a:rect b="b" l="l" r="r" t="t"/>
                    <a:pathLst>
                      <a:path extrusionOk="0" h="16676" w="5068">
                        <a:moveTo>
                          <a:pt x="5067" y="16675"/>
                        </a:moveTo>
                        <a:lnTo>
                          <a:pt x="5067" y="16675"/>
                        </a:lnTo>
                        <a:cubicBezTo>
                          <a:pt x="3485" y="10727"/>
                          <a:pt x="1778" y="5165"/>
                          <a:pt x="1" y="0"/>
                        </a:cubicBezTo>
                        <a:cubicBezTo>
                          <a:pt x="1778" y="5165"/>
                          <a:pt x="3485" y="10727"/>
                          <a:pt x="5067" y="1667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5" name="Google Shape;5265;p25"/>
                  <p:cNvSpPr/>
                  <p:nvPr/>
                </p:nvSpPr>
                <p:spPr>
                  <a:xfrm>
                    <a:off x="5541180" y="2852270"/>
                    <a:ext cx="10619" cy="29355"/>
                  </a:xfrm>
                  <a:custGeom>
                    <a:rect b="b" l="l" r="r" t="t"/>
                    <a:pathLst>
                      <a:path extrusionOk="0" h="5833" w="2110">
                        <a:moveTo>
                          <a:pt x="0" y="1"/>
                        </a:moveTo>
                        <a:cubicBezTo>
                          <a:pt x="710" y="1885"/>
                          <a:pt x="1415" y="3828"/>
                          <a:pt x="2110" y="5832"/>
                        </a:cubicBezTo>
                        <a:cubicBezTo>
                          <a:pt x="1415" y="3828"/>
                          <a:pt x="710" y="18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6" name="Google Shape;5266;p25"/>
                  <p:cNvSpPr/>
                  <p:nvPr/>
                </p:nvSpPr>
                <p:spPr>
                  <a:xfrm>
                    <a:off x="5237494" y="2689433"/>
                    <a:ext cx="1857" cy="2244"/>
                  </a:xfrm>
                  <a:custGeom>
                    <a:rect b="b" l="l" r="r" t="t"/>
                    <a:pathLst>
                      <a:path extrusionOk="0" h="446" w="369">
                        <a:moveTo>
                          <a:pt x="368" y="445"/>
                        </a:moveTo>
                        <a:cubicBezTo>
                          <a:pt x="246" y="296"/>
                          <a:pt x="124" y="150"/>
                          <a:pt x="0" y="0"/>
                        </a:cubicBezTo>
                        <a:cubicBezTo>
                          <a:pt x="124" y="150"/>
                          <a:pt x="246" y="296"/>
                          <a:pt x="368" y="44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7" name="Google Shape;5267;p25"/>
                  <p:cNvSpPr/>
                  <p:nvPr/>
                </p:nvSpPr>
                <p:spPr>
                  <a:xfrm>
                    <a:off x="5222250" y="2671185"/>
                    <a:ext cx="3518" cy="4172"/>
                  </a:xfrm>
                  <a:custGeom>
                    <a:rect b="b" l="l" r="r" t="t"/>
                    <a:pathLst>
                      <a:path extrusionOk="0" h="829" w="699">
                        <a:moveTo>
                          <a:pt x="698" y="829"/>
                        </a:moveTo>
                        <a:cubicBezTo>
                          <a:pt x="466" y="552"/>
                          <a:pt x="232" y="275"/>
                          <a:pt x="0" y="0"/>
                        </a:cubicBezTo>
                        <a:cubicBezTo>
                          <a:pt x="232" y="275"/>
                          <a:pt x="466" y="552"/>
                          <a:pt x="698" y="829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8" name="Google Shape;5268;p25"/>
                  <p:cNvSpPr/>
                  <p:nvPr/>
                </p:nvSpPr>
                <p:spPr>
                  <a:xfrm>
                    <a:off x="5314038" y="2690173"/>
                    <a:ext cx="141655" cy="96684"/>
                  </a:xfrm>
                  <a:custGeom>
                    <a:rect b="b" l="l" r="r" t="t"/>
                    <a:pathLst>
                      <a:path extrusionOk="0" h="19212" w="28148">
                        <a:moveTo>
                          <a:pt x="28136" y="1"/>
                        </a:moveTo>
                        <a:cubicBezTo>
                          <a:pt x="20550" y="6627"/>
                          <a:pt x="10983" y="13213"/>
                          <a:pt x="0" y="19182"/>
                        </a:cubicBezTo>
                        <a:cubicBezTo>
                          <a:pt x="7" y="19193"/>
                          <a:pt x="14" y="19201"/>
                          <a:pt x="21" y="19212"/>
                        </a:cubicBezTo>
                        <a:cubicBezTo>
                          <a:pt x="10998" y="13246"/>
                          <a:pt x="20564" y="6649"/>
                          <a:pt x="28148" y="27"/>
                        </a:cubicBezTo>
                        <a:cubicBezTo>
                          <a:pt x="28144" y="18"/>
                          <a:pt x="28139" y="9"/>
                          <a:pt x="28136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9" name="Google Shape;5269;p25"/>
                  <p:cNvSpPr/>
                  <p:nvPr/>
                </p:nvSpPr>
                <p:spPr>
                  <a:xfrm>
                    <a:off x="5209946" y="2656742"/>
                    <a:ext cx="1907" cy="2229"/>
                  </a:xfrm>
                  <a:custGeom>
                    <a:rect b="b" l="l" r="r" t="t"/>
                    <a:pathLst>
                      <a:path extrusionOk="0" h="443" w="379">
                        <a:moveTo>
                          <a:pt x="0" y="1"/>
                        </a:moveTo>
                        <a:cubicBezTo>
                          <a:pt x="3" y="4"/>
                          <a:pt x="6" y="7"/>
                          <a:pt x="8" y="10"/>
                        </a:cubicBezTo>
                        <a:lnTo>
                          <a:pt x="8" y="10"/>
                        </a:lnTo>
                        <a:cubicBezTo>
                          <a:pt x="6" y="7"/>
                          <a:pt x="3" y="4"/>
                          <a:pt x="0" y="1"/>
                        </a:cubicBezTo>
                        <a:close/>
                        <a:moveTo>
                          <a:pt x="8" y="10"/>
                        </a:moveTo>
                        <a:lnTo>
                          <a:pt x="8" y="10"/>
                        </a:lnTo>
                        <a:cubicBezTo>
                          <a:pt x="29" y="34"/>
                          <a:pt x="49" y="59"/>
                          <a:pt x="71" y="85"/>
                        </a:cubicBezTo>
                        <a:cubicBezTo>
                          <a:pt x="174" y="204"/>
                          <a:pt x="275" y="324"/>
                          <a:pt x="379" y="443"/>
                        </a:cubicBezTo>
                        <a:cubicBezTo>
                          <a:pt x="256" y="300"/>
                          <a:pt x="131" y="152"/>
                          <a:pt x="8" y="1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0" name="Google Shape;5270;p25"/>
                  <p:cNvSpPr/>
                  <p:nvPr/>
                </p:nvSpPr>
                <p:spPr>
                  <a:xfrm>
                    <a:off x="5194431" y="2638937"/>
                    <a:ext cx="317" cy="362"/>
                  </a:xfrm>
                  <a:custGeom>
                    <a:rect b="b" l="l" r="r" t="t"/>
                    <a:pathLst>
                      <a:path extrusionOk="0" h="72" w="63">
                        <a:moveTo>
                          <a:pt x="1" y="1"/>
                        </a:moveTo>
                        <a:cubicBezTo>
                          <a:pt x="21" y="25"/>
                          <a:pt x="42" y="49"/>
                          <a:pt x="63" y="71"/>
                        </a:cubicBezTo>
                        <a:cubicBezTo>
                          <a:pt x="42" y="49"/>
                          <a:pt x="21" y="25"/>
                          <a:pt x="1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1" name="Google Shape;5271;p25"/>
                  <p:cNvSpPr/>
                  <p:nvPr/>
                </p:nvSpPr>
                <p:spPr>
                  <a:xfrm>
                    <a:off x="5194431" y="2600393"/>
                    <a:ext cx="383683" cy="367483"/>
                  </a:xfrm>
                  <a:custGeom>
                    <a:rect b="b" l="l" r="r" t="t"/>
                    <a:pathLst>
                      <a:path extrusionOk="0" h="73022" w="76241">
                        <a:moveTo>
                          <a:pt x="8190" y="1"/>
                        </a:moveTo>
                        <a:lnTo>
                          <a:pt x="75" y="7593"/>
                        </a:lnTo>
                        <a:lnTo>
                          <a:pt x="1" y="7660"/>
                        </a:lnTo>
                        <a:cubicBezTo>
                          <a:pt x="21" y="7684"/>
                          <a:pt x="42" y="7708"/>
                          <a:pt x="63" y="7730"/>
                        </a:cubicBezTo>
                        <a:cubicBezTo>
                          <a:pt x="1211" y="9030"/>
                          <a:pt x="2366" y="10379"/>
                          <a:pt x="3522" y="11726"/>
                        </a:cubicBezTo>
                        <a:cubicBezTo>
                          <a:pt x="3400" y="11578"/>
                          <a:pt x="3278" y="11430"/>
                          <a:pt x="3154" y="11282"/>
                        </a:cubicBezTo>
                        <a:cubicBezTo>
                          <a:pt x="3137" y="11262"/>
                          <a:pt x="3121" y="11242"/>
                          <a:pt x="3105" y="11223"/>
                        </a:cubicBezTo>
                        <a:lnTo>
                          <a:pt x="3105" y="11223"/>
                        </a:lnTo>
                        <a:cubicBezTo>
                          <a:pt x="3223" y="11361"/>
                          <a:pt x="3343" y="11502"/>
                          <a:pt x="3462" y="11641"/>
                        </a:cubicBezTo>
                        <a:cubicBezTo>
                          <a:pt x="4149" y="12441"/>
                          <a:pt x="4839" y="13249"/>
                          <a:pt x="5528" y="14067"/>
                        </a:cubicBezTo>
                        <a:cubicBezTo>
                          <a:pt x="5762" y="14342"/>
                          <a:pt x="5994" y="14619"/>
                          <a:pt x="6226" y="14896"/>
                        </a:cubicBezTo>
                        <a:cubicBezTo>
                          <a:pt x="7002" y="15817"/>
                          <a:pt x="7780" y="16751"/>
                          <a:pt x="8559" y="17695"/>
                        </a:cubicBezTo>
                        <a:cubicBezTo>
                          <a:pt x="8681" y="17843"/>
                          <a:pt x="8803" y="17989"/>
                          <a:pt x="8925" y="18138"/>
                        </a:cubicBezTo>
                        <a:cubicBezTo>
                          <a:pt x="13806" y="24064"/>
                          <a:pt x="18756" y="30379"/>
                          <a:pt x="23764" y="37026"/>
                        </a:cubicBezTo>
                        <a:cubicBezTo>
                          <a:pt x="23766" y="37024"/>
                          <a:pt x="23766" y="37024"/>
                          <a:pt x="23767" y="37024"/>
                        </a:cubicBezTo>
                        <a:cubicBezTo>
                          <a:pt x="34750" y="31055"/>
                          <a:pt x="44317" y="24467"/>
                          <a:pt x="51903" y="17843"/>
                        </a:cubicBezTo>
                        <a:cubicBezTo>
                          <a:pt x="51908" y="17849"/>
                          <a:pt x="51911" y="17858"/>
                          <a:pt x="51916" y="17867"/>
                        </a:cubicBezTo>
                        <a:cubicBezTo>
                          <a:pt x="58618" y="30106"/>
                          <a:pt x="66826" y="48529"/>
                          <a:pt x="72709" y="73021"/>
                        </a:cubicBezTo>
                        <a:lnTo>
                          <a:pt x="76240" y="73021"/>
                        </a:lnTo>
                        <a:cubicBezTo>
                          <a:pt x="74658" y="67074"/>
                          <a:pt x="72951" y="61511"/>
                          <a:pt x="71174" y="56346"/>
                        </a:cubicBezTo>
                        <a:cubicBezTo>
                          <a:pt x="71120" y="56190"/>
                          <a:pt x="71065" y="56037"/>
                          <a:pt x="71012" y="55882"/>
                        </a:cubicBezTo>
                        <a:cubicBezTo>
                          <a:pt x="70317" y="53878"/>
                          <a:pt x="69612" y="51935"/>
                          <a:pt x="68902" y="50051"/>
                        </a:cubicBezTo>
                        <a:cubicBezTo>
                          <a:pt x="68693" y="49492"/>
                          <a:pt x="68481" y="48938"/>
                          <a:pt x="68270" y="48390"/>
                        </a:cubicBezTo>
                        <a:cubicBezTo>
                          <a:pt x="68046" y="47812"/>
                          <a:pt x="67823" y="47238"/>
                          <a:pt x="67599" y="46671"/>
                        </a:cubicBezTo>
                        <a:cubicBezTo>
                          <a:pt x="66846" y="44769"/>
                          <a:pt x="66092" y="42933"/>
                          <a:pt x="65335" y="41162"/>
                        </a:cubicBezTo>
                        <a:cubicBezTo>
                          <a:pt x="65254" y="40971"/>
                          <a:pt x="65172" y="40782"/>
                          <a:pt x="65091" y="40593"/>
                        </a:cubicBezTo>
                        <a:cubicBezTo>
                          <a:pt x="64587" y="39422"/>
                          <a:pt x="64082" y="38279"/>
                          <a:pt x="63580" y="37165"/>
                        </a:cubicBezTo>
                        <a:cubicBezTo>
                          <a:pt x="63253" y="36443"/>
                          <a:pt x="62928" y="35731"/>
                          <a:pt x="62603" y="35033"/>
                        </a:cubicBezTo>
                        <a:cubicBezTo>
                          <a:pt x="62053" y="33852"/>
                          <a:pt x="61506" y="32707"/>
                          <a:pt x="60963" y="31596"/>
                        </a:cubicBezTo>
                        <a:cubicBezTo>
                          <a:pt x="60954" y="31581"/>
                          <a:pt x="60948" y="31564"/>
                          <a:pt x="60939" y="31547"/>
                        </a:cubicBezTo>
                        <a:cubicBezTo>
                          <a:pt x="60220" y="30078"/>
                          <a:pt x="59512" y="28674"/>
                          <a:pt x="58814" y="27333"/>
                        </a:cubicBezTo>
                        <a:cubicBezTo>
                          <a:pt x="56722" y="23306"/>
                          <a:pt x="54734" y="19842"/>
                          <a:pt x="52957" y="16937"/>
                        </a:cubicBezTo>
                        <a:cubicBezTo>
                          <a:pt x="50701" y="13247"/>
                          <a:pt x="48782" y="10462"/>
                          <a:pt x="47422" y="8593"/>
                        </a:cubicBezTo>
                        <a:lnTo>
                          <a:pt x="47421" y="8593"/>
                        </a:lnTo>
                        <a:cubicBezTo>
                          <a:pt x="47412" y="8598"/>
                          <a:pt x="47156" y="8744"/>
                          <a:pt x="46685" y="8978"/>
                        </a:cubicBezTo>
                        <a:cubicBezTo>
                          <a:pt x="44678" y="9972"/>
                          <a:pt x="38764" y="12555"/>
                          <a:pt x="31480" y="12555"/>
                        </a:cubicBezTo>
                        <a:cubicBezTo>
                          <a:pt x="24226" y="12555"/>
                          <a:pt x="15613" y="9993"/>
                          <a:pt x="8148" y="752"/>
                        </a:cubicBezTo>
                        <a:lnTo>
                          <a:pt x="81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2" name="Google Shape;5272;p25"/>
                  <p:cNvSpPr/>
                  <p:nvPr/>
                </p:nvSpPr>
                <p:spPr>
                  <a:xfrm>
                    <a:off x="5450273" y="2289848"/>
                    <a:ext cx="34941" cy="115969"/>
                  </a:xfrm>
                  <a:custGeom>
                    <a:rect b="b" l="l" r="r" t="t"/>
                    <a:pathLst>
                      <a:path extrusionOk="0" h="23044" w="6943">
                        <a:moveTo>
                          <a:pt x="6032" y="0"/>
                        </a:moveTo>
                        <a:cubicBezTo>
                          <a:pt x="5648" y="86"/>
                          <a:pt x="5239" y="133"/>
                          <a:pt x="4825" y="133"/>
                        </a:cubicBezTo>
                        <a:lnTo>
                          <a:pt x="5201" y="3475"/>
                        </a:lnTo>
                        <a:cubicBezTo>
                          <a:pt x="5388" y="5219"/>
                          <a:pt x="4756" y="6628"/>
                          <a:pt x="3780" y="6628"/>
                        </a:cubicBezTo>
                        <a:cubicBezTo>
                          <a:pt x="3777" y="6628"/>
                          <a:pt x="3775" y="6628"/>
                          <a:pt x="3772" y="6628"/>
                        </a:cubicBezTo>
                        <a:lnTo>
                          <a:pt x="0" y="6604"/>
                        </a:lnTo>
                        <a:lnTo>
                          <a:pt x="0" y="6604"/>
                        </a:lnTo>
                        <a:cubicBezTo>
                          <a:pt x="1694" y="11576"/>
                          <a:pt x="3169" y="17138"/>
                          <a:pt x="4204" y="23043"/>
                        </a:cubicBezTo>
                        <a:cubicBezTo>
                          <a:pt x="4519" y="22565"/>
                          <a:pt x="4816" y="22079"/>
                          <a:pt x="5083" y="21577"/>
                        </a:cubicBezTo>
                        <a:cubicBezTo>
                          <a:pt x="5107" y="21522"/>
                          <a:pt x="5129" y="21475"/>
                          <a:pt x="5162" y="21427"/>
                        </a:cubicBezTo>
                        <a:cubicBezTo>
                          <a:pt x="5201" y="21341"/>
                          <a:pt x="5248" y="21255"/>
                          <a:pt x="5287" y="21169"/>
                        </a:cubicBezTo>
                        <a:cubicBezTo>
                          <a:pt x="5380" y="20989"/>
                          <a:pt x="5468" y="20808"/>
                          <a:pt x="5554" y="20619"/>
                        </a:cubicBezTo>
                        <a:cubicBezTo>
                          <a:pt x="5631" y="20447"/>
                          <a:pt x="5710" y="20275"/>
                          <a:pt x="5774" y="20095"/>
                        </a:cubicBezTo>
                        <a:cubicBezTo>
                          <a:pt x="5811" y="20000"/>
                          <a:pt x="5851" y="19899"/>
                          <a:pt x="5891" y="19796"/>
                        </a:cubicBezTo>
                        <a:cubicBezTo>
                          <a:pt x="5906" y="19765"/>
                          <a:pt x="5915" y="19742"/>
                          <a:pt x="5922" y="19710"/>
                        </a:cubicBezTo>
                        <a:cubicBezTo>
                          <a:pt x="6009" y="19507"/>
                          <a:pt x="6080" y="19302"/>
                          <a:pt x="6142" y="19098"/>
                        </a:cubicBezTo>
                        <a:cubicBezTo>
                          <a:pt x="6228" y="18840"/>
                          <a:pt x="6307" y="18573"/>
                          <a:pt x="6377" y="18314"/>
                        </a:cubicBezTo>
                        <a:cubicBezTo>
                          <a:pt x="6377" y="18307"/>
                          <a:pt x="6386" y="18298"/>
                          <a:pt x="6386" y="18291"/>
                        </a:cubicBezTo>
                        <a:cubicBezTo>
                          <a:pt x="6393" y="18274"/>
                          <a:pt x="6401" y="18267"/>
                          <a:pt x="6393" y="18252"/>
                        </a:cubicBezTo>
                        <a:cubicBezTo>
                          <a:pt x="6441" y="18087"/>
                          <a:pt x="6479" y="17922"/>
                          <a:pt x="6518" y="17757"/>
                        </a:cubicBezTo>
                        <a:cubicBezTo>
                          <a:pt x="6558" y="17593"/>
                          <a:pt x="6597" y="17420"/>
                          <a:pt x="6628" y="17248"/>
                        </a:cubicBezTo>
                        <a:cubicBezTo>
                          <a:pt x="6659" y="17122"/>
                          <a:pt x="6683" y="16997"/>
                          <a:pt x="6699" y="16871"/>
                        </a:cubicBezTo>
                        <a:cubicBezTo>
                          <a:pt x="6699" y="16847"/>
                          <a:pt x="6707" y="16825"/>
                          <a:pt x="6707" y="16801"/>
                        </a:cubicBezTo>
                        <a:cubicBezTo>
                          <a:pt x="6745" y="16605"/>
                          <a:pt x="6778" y="16409"/>
                          <a:pt x="6800" y="16213"/>
                        </a:cubicBezTo>
                        <a:cubicBezTo>
                          <a:pt x="6910" y="15334"/>
                          <a:pt x="6943" y="14440"/>
                          <a:pt x="6934" y="13553"/>
                        </a:cubicBezTo>
                        <a:cubicBezTo>
                          <a:pt x="6926" y="12659"/>
                          <a:pt x="6879" y="11756"/>
                          <a:pt x="6831" y="10862"/>
                        </a:cubicBezTo>
                        <a:cubicBezTo>
                          <a:pt x="6705" y="8282"/>
                          <a:pt x="6573" y="5670"/>
                          <a:pt x="6439" y="3019"/>
                        </a:cubicBezTo>
                        <a:cubicBezTo>
                          <a:pt x="6424" y="2768"/>
                          <a:pt x="6408" y="2509"/>
                          <a:pt x="6393" y="2258"/>
                        </a:cubicBezTo>
                        <a:cubicBezTo>
                          <a:pt x="6369" y="1874"/>
                          <a:pt x="6329" y="1489"/>
                          <a:pt x="6274" y="1113"/>
                        </a:cubicBezTo>
                        <a:cubicBezTo>
                          <a:pt x="6252" y="987"/>
                          <a:pt x="6236" y="862"/>
                          <a:pt x="6212" y="736"/>
                        </a:cubicBezTo>
                        <a:cubicBezTo>
                          <a:pt x="6188" y="611"/>
                          <a:pt x="6157" y="485"/>
                          <a:pt x="6133" y="368"/>
                        </a:cubicBezTo>
                        <a:cubicBezTo>
                          <a:pt x="6102" y="243"/>
                          <a:pt x="6062" y="126"/>
                          <a:pt x="60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3" name="Google Shape;5273;p25"/>
                  <p:cNvSpPr/>
                  <p:nvPr/>
                </p:nvSpPr>
                <p:spPr>
                  <a:xfrm>
                    <a:off x="5144362" y="2202851"/>
                    <a:ext cx="170728" cy="318225"/>
                  </a:xfrm>
                  <a:custGeom>
                    <a:rect b="b" l="l" r="r" t="t"/>
                    <a:pathLst>
                      <a:path extrusionOk="0" h="63234" w="33925">
                        <a:moveTo>
                          <a:pt x="6535" y="1"/>
                        </a:moveTo>
                        <a:cubicBezTo>
                          <a:pt x="6441" y="93"/>
                          <a:pt x="6331" y="157"/>
                          <a:pt x="6236" y="243"/>
                        </a:cubicBezTo>
                        <a:cubicBezTo>
                          <a:pt x="5868" y="604"/>
                          <a:pt x="5507" y="987"/>
                          <a:pt x="5177" y="1397"/>
                        </a:cubicBezTo>
                        <a:cubicBezTo>
                          <a:pt x="4911" y="1718"/>
                          <a:pt x="4668" y="2062"/>
                          <a:pt x="4448" y="2423"/>
                        </a:cubicBezTo>
                        <a:cubicBezTo>
                          <a:pt x="4402" y="2509"/>
                          <a:pt x="4338" y="2597"/>
                          <a:pt x="4292" y="2683"/>
                        </a:cubicBezTo>
                        <a:cubicBezTo>
                          <a:pt x="4197" y="2848"/>
                          <a:pt x="4118" y="3011"/>
                          <a:pt x="4048" y="3185"/>
                        </a:cubicBezTo>
                        <a:cubicBezTo>
                          <a:pt x="3977" y="3356"/>
                          <a:pt x="3915" y="3537"/>
                          <a:pt x="3852" y="3718"/>
                        </a:cubicBezTo>
                        <a:cubicBezTo>
                          <a:pt x="3852" y="3726"/>
                          <a:pt x="3845" y="3742"/>
                          <a:pt x="3845" y="3748"/>
                        </a:cubicBezTo>
                        <a:cubicBezTo>
                          <a:pt x="3797" y="3883"/>
                          <a:pt x="3766" y="4015"/>
                          <a:pt x="3735" y="4158"/>
                        </a:cubicBezTo>
                        <a:cubicBezTo>
                          <a:pt x="3711" y="4250"/>
                          <a:pt x="3688" y="4354"/>
                          <a:pt x="3671" y="4455"/>
                        </a:cubicBezTo>
                        <a:cubicBezTo>
                          <a:pt x="3649" y="4557"/>
                          <a:pt x="3633" y="4660"/>
                          <a:pt x="3625" y="4768"/>
                        </a:cubicBezTo>
                        <a:cubicBezTo>
                          <a:pt x="3601" y="5059"/>
                          <a:pt x="3601" y="5358"/>
                          <a:pt x="3640" y="5664"/>
                        </a:cubicBezTo>
                        <a:cubicBezTo>
                          <a:pt x="3688" y="6040"/>
                          <a:pt x="3781" y="6439"/>
                          <a:pt x="3750" y="6800"/>
                        </a:cubicBezTo>
                        <a:cubicBezTo>
                          <a:pt x="3742" y="6926"/>
                          <a:pt x="3719" y="7043"/>
                          <a:pt x="3680" y="7153"/>
                        </a:cubicBezTo>
                        <a:cubicBezTo>
                          <a:pt x="3499" y="7624"/>
                          <a:pt x="3006" y="7875"/>
                          <a:pt x="2590" y="8157"/>
                        </a:cubicBezTo>
                        <a:cubicBezTo>
                          <a:pt x="2433" y="8260"/>
                          <a:pt x="2275" y="8377"/>
                          <a:pt x="2134" y="8494"/>
                        </a:cubicBezTo>
                        <a:cubicBezTo>
                          <a:pt x="2033" y="8588"/>
                          <a:pt x="1931" y="8683"/>
                          <a:pt x="1828" y="8784"/>
                        </a:cubicBezTo>
                        <a:cubicBezTo>
                          <a:pt x="1735" y="8879"/>
                          <a:pt x="1641" y="8980"/>
                          <a:pt x="1555" y="9090"/>
                        </a:cubicBezTo>
                        <a:cubicBezTo>
                          <a:pt x="1467" y="9192"/>
                          <a:pt x="1381" y="9302"/>
                          <a:pt x="1304" y="9412"/>
                        </a:cubicBezTo>
                        <a:cubicBezTo>
                          <a:pt x="1216" y="9522"/>
                          <a:pt x="1146" y="9639"/>
                          <a:pt x="1075" y="9757"/>
                        </a:cubicBezTo>
                        <a:cubicBezTo>
                          <a:pt x="1005" y="9874"/>
                          <a:pt x="934" y="9993"/>
                          <a:pt x="872" y="10118"/>
                        </a:cubicBezTo>
                        <a:cubicBezTo>
                          <a:pt x="747" y="10369"/>
                          <a:pt x="637" y="10620"/>
                          <a:pt x="542" y="10887"/>
                        </a:cubicBezTo>
                        <a:cubicBezTo>
                          <a:pt x="496" y="11019"/>
                          <a:pt x="448" y="11153"/>
                          <a:pt x="408" y="11294"/>
                        </a:cubicBezTo>
                        <a:cubicBezTo>
                          <a:pt x="252" y="11843"/>
                          <a:pt x="142" y="12424"/>
                          <a:pt x="95" y="13020"/>
                        </a:cubicBezTo>
                        <a:cubicBezTo>
                          <a:pt x="1" y="14007"/>
                          <a:pt x="49" y="15035"/>
                          <a:pt x="190" y="16039"/>
                        </a:cubicBezTo>
                        <a:cubicBezTo>
                          <a:pt x="221" y="16235"/>
                          <a:pt x="252" y="16440"/>
                          <a:pt x="283" y="16636"/>
                        </a:cubicBezTo>
                        <a:cubicBezTo>
                          <a:pt x="566" y="18181"/>
                          <a:pt x="1013" y="19725"/>
                          <a:pt x="1374" y="21247"/>
                        </a:cubicBezTo>
                        <a:cubicBezTo>
                          <a:pt x="1663" y="22455"/>
                          <a:pt x="1907" y="23655"/>
                          <a:pt x="1962" y="24831"/>
                        </a:cubicBezTo>
                        <a:lnTo>
                          <a:pt x="1962" y="24855"/>
                        </a:lnTo>
                        <a:cubicBezTo>
                          <a:pt x="1978" y="25161"/>
                          <a:pt x="1978" y="25459"/>
                          <a:pt x="1969" y="25756"/>
                        </a:cubicBezTo>
                        <a:cubicBezTo>
                          <a:pt x="1923" y="27090"/>
                          <a:pt x="1608" y="28354"/>
                          <a:pt x="1287" y="29607"/>
                        </a:cubicBezTo>
                        <a:cubicBezTo>
                          <a:pt x="974" y="30871"/>
                          <a:pt x="652" y="32111"/>
                          <a:pt x="582" y="33412"/>
                        </a:cubicBezTo>
                        <a:cubicBezTo>
                          <a:pt x="441" y="36127"/>
                          <a:pt x="1491" y="38981"/>
                          <a:pt x="3429" y="41200"/>
                        </a:cubicBezTo>
                        <a:cubicBezTo>
                          <a:pt x="3955" y="41797"/>
                          <a:pt x="4534" y="42354"/>
                          <a:pt x="5122" y="42911"/>
                        </a:cubicBezTo>
                        <a:cubicBezTo>
                          <a:pt x="5428" y="43201"/>
                          <a:pt x="5734" y="43490"/>
                          <a:pt x="6033" y="43789"/>
                        </a:cubicBezTo>
                        <a:cubicBezTo>
                          <a:pt x="6322" y="44071"/>
                          <a:pt x="6597" y="44362"/>
                          <a:pt x="6857" y="44668"/>
                        </a:cubicBezTo>
                        <a:cubicBezTo>
                          <a:pt x="7139" y="44989"/>
                          <a:pt x="7405" y="45319"/>
                          <a:pt x="7641" y="45672"/>
                        </a:cubicBezTo>
                        <a:cubicBezTo>
                          <a:pt x="8339" y="46738"/>
                          <a:pt x="8715" y="47907"/>
                          <a:pt x="9147" y="49052"/>
                        </a:cubicBezTo>
                        <a:cubicBezTo>
                          <a:pt x="9272" y="49389"/>
                          <a:pt x="9405" y="49719"/>
                          <a:pt x="9546" y="50056"/>
                        </a:cubicBezTo>
                        <a:cubicBezTo>
                          <a:pt x="9946" y="51029"/>
                          <a:pt x="10402" y="51978"/>
                          <a:pt x="10895" y="52918"/>
                        </a:cubicBezTo>
                        <a:cubicBezTo>
                          <a:pt x="10904" y="52942"/>
                          <a:pt x="10919" y="52958"/>
                          <a:pt x="10926" y="52982"/>
                        </a:cubicBezTo>
                        <a:cubicBezTo>
                          <a:pt x="11107" y="53310"/>
                          <a:pt x="11287" y="53640"/>
                          <a:pt x="11476" y="53970"/>
                        </a:cubicBezTo>
                        <a:cubicBezTo>
                          <a:pt x="11767" y="54479"/>
                          <a:pt x="12073" y="54981"/>
                          <a:pt x="12386" y="55477"/>
                        </a:cubicBezTo>
                        <a:cubicBezTo>
                          <a:pt x="12558" y="55743"/>
                          <a:pt x="12732" y="56009"/>
                          <a:pt x="12912" y="56276"/>
                        </a:cubicBezTo>
                        <a:cubicBezTo>
                          <a:pt x="12983" y="56386"/>
                          <a:pt x="13060" y="56487"/>
                          <a:pt x="13139" y="56597"/>
                        </a:cubicBezTo>
                        <a:cubicBezTo>
                          <a:pt x="13359" y="56928"/>
                          <a:pt x="13595" y="57249"/>
                          <a:pt x="13828" y="57571"/>
                        </a:cubicBezTo>
                        <a:cubicBezTo>
                          <a:pt x="14048" y="57861"/>
                          <a:pt x="14269" y="58143"/>
                          <a:pt x="14489" y="58434"/>
                        </a:cubicBezTo>
                        <a:cubicBezTo>
                          <a:pt x="14740" y="58755"/>
                          <a:pt x="15006" y="59077"/>
                          <a:pt x="15273" y="59389"/>
                        </a:cubicBezTo>
                        <a:cubicBezTo>
                          <a:pt x="15279" y="59398"/>
                          <a:pt x="15288" y="59414"/>
                          <a:pt x="15297" y="59422"/>
                        </a:cubicBezTo>
                        <a:cubicBezTo>
                          <a:pt x="15444" y="59610"/>
                          <a:pt x="15603" y="59781"/>
                          <a:pt x="15766" y="59962"/>
                        </a:cubicBezTo>
                        <a:cubicBezTo>
                          <a:pt x="16050" y="60292"/>
                          <a:pt x="16338" y="60614"/>
                          <a:pt x="16638" y="60926"/>
                        </a:cubicBezTo>
                        <a:cubicBezTo>
                          <a:pt x="16990" y="61303"/>
                          <a:pt x="17351" y="61664"/>
                          <a:pt x="17712" y="62025"/>
                        </a:cubicBezTo>
                        <a:cubicBezTo>
                          <a:pt x="17774" y="62089"/>
                          <a:pt x="17838" y="62142"/>
                          <a:pt x="17900" y="62206"/>
                        </a:cubicBezTo>
                        <a:cubicBezTo>
                          <a:pt x="18261" y="62558"/>
                          <a:pt x="18630" y="62895"/>
                          <a:pt x="18998" y="63234"/>
                        </a:cubicBezTo>
                        <a:lnTo>
                          <a:pt x="19571" y="52691"/>
                        </a:lnTo>
                        <a:cubicBezTo>
                          <a:pt x="12560" y="48189"/>
                          <a:pt x="8786" y="41004"/>
                          <a:pt x="11994" y="36668"/>
                        </a:cubicBezTo>
                        <a:cubicBezTo>
                          <a:pt x="12040" y="36605"/>
                          <a:pt x="12089" y="36550"/>
                          <a:pt x="12144" y="36488"/>
                        </a:cubicBezTo>
                        <a:cubicBezTo>
                          <a:pt x="13365" y="34927"/>
                          <a:pt x="14785" y="34253"/>
                          <a:pt x="16251" y="34253"/>
                        </a:cubicBezTo>
                        <a:cubicBezTo>
                          <a:pt x="17025" y="34253"/>
                          <a:pt x="17812" y="34441"/>
                          <a:pt x="18591" y="34786"/>
                        </a:cubicBezTo>
                        <a:cubicBezTo>
                          <a:pt x="20582" y="35664"/>
                          <a:pt x="22519" y="37578"/>
                          <a:pt x="24018" y="39969"/>
                        </a:cubicBezTo>
                        <a:cubicBezTo>
                          <a:pt x="24434" y="40629"/>
                          <a:pt x="24811" y="41327"/>
                          <a:pt x="25155" y="42056"/>
                        </a:cubicBezTo>
                        <a:cubicBezTo>
                          <a:pt x="26097" y="44071"/>
                          <a:pt x="26441" y="46150"/>
                          <a:pt x="26480" y="48048"/>
                        </a:cubicBezTo>
                        <a:lnTo>
                          <a:pt x="33924" y="45641"/>
                        </a:lnTo>
                        <a:cubicBezTo>
                          <a:pt x="33900" y="44597"/>
                          <a:pt x="33876" y="43562"/>
                          <a:pt x="33845" y="42527"/>
                        </a:cubicBezTo>
                        <a:cubicBezTo>
                          <a:pt x="33680" y="37005"/>
                          <a:pt x="33398" y="31672"/>
                          <a:pt x="32888" y="26903"/>
                        </a:cubicBezTo>
                        <a:cubicBezTo>
                          <a:pt x="32709" y="26588"/>
                          <a:pt x="32544" y="26260"/>
                          <a:pt x="32425" y="25884"/>
                        </a:cubicBezTo>
                        <a:lnTo>
                          <a:pt x="31280" y="22173"/>
                        </a:lnTo>
                        <a:cubicBezTo>
                          <a:pt x="30888" y="20910"/>
                          <a:pt x="31077" y="19672"/>
                          <a:pt x="31665" y="18879"/>
                        </a:cubicBezTo>
                        <a:cubicBezTo>
                          <a:pt x="30646" y="14095"/>
                          <a:pt x="29178" y="10448"/>
                          <a:pt x="27046" y="8557"/>
                        </a:cubicBezTo>
                        <a:cubicBezTo>
                          <a:pt x="27625" y="8212"/>
                          <a:pt x="28206" y="7875"/>
                          <a:pt x="28810" y="7529"/>
                        </a:cubicBezTo>
                        <a:cubicBezTo>
                          <a:pt x="26315" y="5490"/>
                          <a:pt x="21414" y="6816"/>
                          <a:pt x="18723" y="5294"/>
                        </a:cubicBezTo>
                        <a:cubicBezTo>
                          <a:pt x="16746" y="4173"/>
                          <a:pt x="14669" y="3929"/>
                          <a:pt x="12621" y="3279"/>
                        </a:cubicBezTo>
                        <a:cubicBezTo>
                          <a:pt x="10527" y="2612"/>
                          <a:pt x="8456" y="1467"/>
                          <a:pt x="65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4" name="Google Shape;5274;p25"/>
                  <p:cNvSpPr/>
                  <p:nvPr/>
                </p:nvSpPr>
                <p:spPr>
                  <a:xfrm>
                    <a:off x="5188573" y="2209680"/>
                    <a:ext cx="294195" cy="373341"/>
                  </a:xfrm>
                  <a:custGeom>
                    <a:rect b="b" l="l" r="r" t="t"/>
                    <a:pathLst>
                      <a:path extrusionOk="0" h="74186" w="58459">
                        <a:moveTo>
                          <a:pt x="8450" y="37280"/>
                        </a:moveTo>
                        <a:cubicBezTo>
                          <a:pt x="9097" y="37280"/>
                          <a:pt x="9760" y="37505"/>
                          <a:pt x="10402" y="37899"/>
                        </a:cubicBezTo>
                        <a:cubicBezTo>
                          <a:pt x="10770" y="38119"/>
                          <a:pt x="11131" y="38401"/>
                          <a:pt x="11477" y="38722"/>
                        </a:cubicBezTo>
                        <a:cubicBezTo>
                          <a:pt x="12331" y="39539"/>
                          <a:pt x="13107" y="40629"/>
                          <a:pt x="13681" y="41844"/>
                        </a:cubicBezTo>
                        <a:cubicBezTo>
                          <a:pt x="14324" y="43225"/>
                          <a:pt x="14496" y="44652"/>
                          <a:pt x="14449" y="45900"/>
                        </a:cubicBezTo>
                        <a:cubicBezTo>
                          <a:pt x="14410" y="45805"/>
                          <a:pt x="14379" y="45711"/>
                          <a:pt x="14331" y="45616"/>
                        </a:cubicBezTo>
                        <a:cubicBezTo>
                          <a:pt x="13617" y="44095"/>
                          <a:pt x="12417" y="42872"/>
                          <a:pt x="11257" y="42699"/>
                        </a:cubicBezTo>
                        <a:cubicBezTo>
                          <a:pt x="11193" y="42692"/>
                          <a:pt x="11131" y="42683"/>
                          <a:pt x="11076" y="42683"/>
                        </a:cubicBezTo>
                        <a:cubicBezTo>
                          <a:pt x="11044" y="42682"/>
                          <a:pt x="11011" y="42681"/>
                          <a:pt x="10979" y="42681"/>
                        </a:cubicBezTo>
                        <a:cubicBezTo>
                          <a:pt x="10401" y="42681"/>
                          <a:pt x="9841" y="42946"/>
                          <a:pt x="9366" y="43586"/>
                        </a:cubicBezTo>
                        <a:cubicBezTo>
                          <a:pt x="9178" y="43844"/>
                          <a:pt x="9053" y="44134"/>
                          <a:pt x="8989" y="44449"/>
                        </a:cubicBezTo>
                        <a:cubicBezTo>
                          <a:pt x="8762" y="45539"/>
                          <a:pt x="9304" y="46856"/>
                          <a:pt x="10363" y="48049"/>
                        </a:cubicBezTo>
                        <a:cubicBezTo>
                          <a:pt x="6613" y="45616"/>
                          <a:pt x="4455" y="41875"/>
                          <a:pt x="5602" y="39319"/>
                        </a:cubicBezTo>
                        <a:cubicBezTo>
                          <a:pt x="5704" y="39107"/>
                          <a:pt x="5820" y="38896"/>
                          <a:pt x="5970" y="38691"/>
                        </a:cubicBezTo>
                        <a:cubicBezTo>
                          <a:pt x="6705" y="37702"/>
                          <a:pt x="7563" y="37280"/>
                          <a:pt x="8450" y="37280"/>
                        </a:cubicBezTo>
                        <a:close/>
                        <a:moveTo>
                          <a:pt x="44065" y="32306"/>
                        </a:moveTo>
                        <a:cubicBezTo>
                          <a:pt x="45634" y="33907"/>
                          <a:pt x="50018" y="39812"/>
                          <a:pt x="50206" y="44330"/>
                        </a:cubicBezTo>
                        <a:cubicBezTo>
                          <a:pt x="50331" y="47351"/>
                          <a:pt x="48583" y="49758"/>
                          <a:pt x="42841" y="49844"/>
                        </a:cubicBezTo>
                        <a:cubicBezTo>
                          <a:pt x="42739" y="49632"/>
                          <a:pt x="42708" y="49366"/>
                          <a:pt x="42629" y="49139"/>
                        </a:cubicBezTo>
                        <a:cubicBezTo>
                          <a:pt x="43939" y="48895"/>
                          <a:pt x="44935" y="48479"/>
                          <a:pt x="45665" y="47923"/>
                        </a:cubicBezTo>
                        <a:cubicBezTo>
                          <a:pt x="46403" y="47366"/>
                          <a:pt x="46872" y="46684"/>
                          <a:pt x="47139" y="45907"/>
                        </a:cubicBezTo>
                        <a:cubicBezTo>
                          <a:pt x="48277" y="42597"/>
                          <a:pt x="45641" y="37663"/>
                          <a:pt x="43413" y="34510"/>
                        </a:cubicBezTo>
                        <a:lnTo>
                          <a:pt x="43415" y="34510"/>
                        </a:lnTo>
                        <a:cubicBezTo>
                          <a:pt x="43783" y="33178"/>
                          <a:pt x="44065" y="32306"/>
                          <a:pt x="44065" y="32306"/>
                        </a:cubicBezTo>
                        <a:close/>
                        <a:moveTo>
                          <a:pt x="36738" y="1"/>
                        </a:moveTo>
                        <a:cubicBezTo>
                          <a:pt x="32542" y="1"/>
                          <a:pt x="25878" y="2878"/>
                          <a:pt x="20033" y="6172"/>
                        </a:cubicBezTo>
                        <a:lnTo>
                          <a:pt x="20025" y="6172"/>
                        </a:lnTo>
                        <a:cubicBezTo>
                          <a:pt x="19421" y="6518"/>
                          <a:pt x="18840" y="6855"/>
                          <a:pt x="18261" y="7200"/>
                        </a:cubicBezTo>
                        <a:cubicBezTo>
                          <a:pt x="20393" y="9090"/>
                          <a:pt x="21861" y="12738"/>
                          <a:pt x="22880" y="17522"/>
                        </a:cubicBezTo>
                        <a:cubicBezTo>
                          <a:pt x="23154" y="17146"/>
                          <a:pt x="23515" y="16862"/>
                          <a:pt x="23962" y="16737"/>
                        </a:cubicBezTo>
                        <a:lnTo>
                          <a:pt x="33108" y="14180"/>
                        </a:lnTo>
                        <a:lnTo>
                          <a:pt x="35022" y="13639"/>
                        </a:lnTo>
                        <a:cubicBezTo>
                          <a:pt x="35187" y="13593"/>
                          <a:pt x="35356" y="13571"/>
                          <a:pt x="35525" y="13571"/>
                        </a:cubicBezTo>
                        <a:cubicBezTo>
                          <a:pt x="36722" y="13571"/>
                          <a:pt x="37963" y="14667"/>
                          <a:pt x="38457" y="16267"/>
                        </a:cubicBezTo>
                        <a:lnTo>
                          <a:pt x="38505" y="16424"/>
                        </a:lnTo>
                        <a:lnTo>
                          <a:pt x="39586" y="19883"/>
                        </a:lnTo>
                        <a:cubicBezTo>
                          <a:pt x="40159" y="21710"/>
                          <a:pt x="39547" y="23507"/>
                          <a:pt x="38214" y="23906"/>
                        </a:cubicBezTo>
                        <a:lnTo>
                          <a:pt x="27194" y="27178"/>
                        </a:lnTo>
                        <a:cubicBezTo>
                          <a:pt x="27011" y="27232"/>
                          <a:pt x="26825" y="27258"/>
                          <a:pt x="26638" y="27258"/>
                        </a:cubicBezTo>
                        <a:cubicBezTo>
                          <a:pt x="25692" y="27258"/>
                          <a:pt x="24726" y="26594"/>
                          <a:pt x="24105" y="25546"/>
                        </a:cubicBezTo>
                        <a:lnTo>
                          <a:pt x="24105" y="25546"/>
                        </a:lnTo>
                        <a:cubicBezTo>
                          <a:pt x="24613" y="30313"/>
                          <a:pt x="24895" y="35648"/>
                          <a:pt x="25060" y="41169"/>
                        </a:cubicBezTo>
                        <a:cubicBezTo>
                          <a:pt x="25091" y="42205"/>
                          <a:pt x="25115" y="43240"/>
                          <a:pt x="25139" y="44284"/>
                        </a:cubicBezTo>
                        <a:lnTo>
                          <a:pt x="17695" y="46691"/>
                        </a:lnTo>
                        <a:cubicBezTo>
                          <a:pt x="17657" y="44793"/>
                          <a:pt x="17312" y="42714"/>
                          <a:pt x="16370" y="40699"/>
                        </a:cubicBezTo>
                        <a:cubicBezTo>
                          <a:pt x="16026" y="39969"/>
                          <a:pt x="15649" y="39271"/>
                          <a:pt x="15233" y="38612"/>
                        </a:cubicBezTo>
                        <a:cubicBezTo>
                          <a:pt x="13734" y="36221"/>
                          <a:pt x="11798" y="34307"/>
                          <a:pt x="9806" y="33429"/>
                        </a:cubicBezTo>
                        <a:cubicBezTo>
                          <a:pt x="9027" y="33084"/>
                          <a:pt x="8240" y="32896"/>
                          <a:pt x="7466" y="32896"/>
                        </a:cubicBezTo>
                        <a:cubicBezTo>
                          <a:pt x="6000" y="32896"/>
                          <a:pt x="4580" y="33570"/>
                          <a:pt x="3359" y="35131"/>
                        </a:cubicBezTo>
                        <a:cubicBezTo>
                          <a:pt x="3304" y="35193"/>
                          <a:pt x="3255" y="35248"/>
                          <a:pt x="3209" y="35309"/>
                        </a:cubicBezTo>
                        <a:cubicBezTo>
                          <a:pt x="1" y="39647"/>
                          <a:pt x="3775" y="46832"/>
                          <a:pt x="10786" y="51334"/>
                        </a:cubicBezTo>
                        <a:cubicBezTo>
                          <a:pt x="11334" y="51695"/>
                          <a:pt x="11907" y="52032"/>
                          <a:pt x="12503" y="52345"/>
                        </a:cubicBezTo>
                        <a:cubicBezTo>
                          <a:pt x="12809" y="54338"/>
                          <a:pt x="13107" y="56244"/>
                          <a:pt x="13390" y="58017"/>
                        </a:cubicBezTo>
                        <a:cubicBezTo>
                          <a:pt x="13672" y="59790"/>
                          <a:pt x="13947" y="61421"/>
                          <a:pt x="14198" y="62863"/>
                        </a:cubicBezTo>
                        <a:cubicBezTo>
                          <a:pt x="14566" y="65043"/>
                          <a:pt x="14896" y="66794"/>
                          <a:pt x="15147" y="67939"/>
                        </a:cubicBezTo>
                        <a:cubicBezTo>
                          <a:pt x="16057" y="72124"/>
                          <a:pt x="30121" y="74185"/>
                          <a:pt x="41600" y="74185"/>
                        </a:cubicBezTo>
                        <a:cubicBezTo>
                          <a:pt x="43263" y="74185"/>
                          <a:pt x="44872" y="74142"/>
                          <a:pt x="46379" y="74056"/>
                        </a:cubicBezTo>
                        <a:cubicBezTo>
                          <a:pt x="52002" y="73727"/>
                          <a:pt x="56206" y="72802"/>
                          <a:pt x="56481" y="71279"/>
                        </a:cubicBezTo>
                        <a:cubicBezTo>
                          <a:pt x="58458" y="60331"/>
                          <a:pt x="57987" y="49137"/>
                          <a:pt x="56206" y="38973"/>
                        </a:cubicBezTo>
                        <a:cubicBezTo>
                          <a:pt x="55171" y="33068"/>
                          <a:pt x="53698" y="27506"/>
                          <a:pt x="52002" y="22534"/>
                        </a:cubicBezTo>
                        <a:lnTo>
                          <a:pt x="47689" y="22510"/>
                        </a:lnTo>
                        <a:cubicBezTo>
                          <a:pt x="46678" y="22503"/>
                          <a:pt x="45712" y="21059"/>
                          <a:pt x="45531" y="19295"/>
                        </a:cubicBezTo>
                        <a:lnTo>
                          <a:pt x="45414" y="18212"/>
                        </a:lnTo>
                        <a:lnTo>
                          <a:pt x="45163" y="15789"/>
                        </a:lnTo>
                        <a:cubicBezTo>
                          <a:pt x="44975" y="14043"/>
                          <a:pt x="45633" y="12636"/>
                          <a:pt x="46620" y="12636"/>
                        </a:cubicBezTo>
                        <a:cubicBezTo>
                          <a:pt x="46626" y="12636"/>
                          <a:pt x="46632" y="12636"/>
                          <a:pt x="46638" y="12636"/>
                        </a:cubicBezTo>
                        <a:lnTo>
                          <a:pt x="48010" y="12659"/>
                        </a:lnTo>
                        <a:cubicBezTo>
                          <a:pt x="44653" y="5655"/>
                          <a:pt x="41132" y="1059"/>
                          <a:pt x="38661" y="267"/>
                        </a:cubicBezTo>
                        <a:cubicBezTo>
                          <a:pt x="38104" y="85"/>
                          <a:pt x="37457" y="1"/>
                          <a:pt x="3673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5" name="Google Shape;5275;p25"/>
                  <p:cNvSpPr/>
                  <p:nvPr/>
                </p:nvSpPr>
                <p:spPr>
                  <a:xfrm>
                    <a:off x="5299806" y="2277976"/>
                    <a:ext cx="90867" cy="68880"/>
                  </a:xfrm>
                  <a:custGeom>
                    <a:rect b="b" l="l" r="r" t="t"/>
                    <a:pathLst>
                      <a:path extrusionOk="0" h="13687" w="18056">
                        <a:moveTo>
                          <a:pt x="13422" y="0"/>
                        </a:moveTo>
                        <a:cubicBezTo>
                          <a:pt x="13253" y="0"/>
                          <a:pt x="13084" y="22"/>
                          <a:pt x="12919" y="68"/>
                        </a:cubicBezTo>
                        <a:lnTo>
                          <a:pt x="11005" y="609"/>
                        </a:lnTo>
                        <a:lnTo>
                          <a:pt x="1861" y="3166"/>
                        </a:lnTo>
                        <a:cubicBezTo>
                          <a:pt x="1412" y="3291"/>
                          <a:pt x="1052" y="3575"/>
                          <a:pt x="777" y="3951"/>
                        </a:cubicBezTo>
                        <a:cubicBezTo>
                          <a:pt x="189" y="4742"/>
                          <a:pt x="0" y="5982"/>
                          <a:pt x="392" y="7245"/>
                        </a:cubicBezTo>
                        <a:lnTo>
                          <a:pt x="1539" y="10956"/>
                        </a:lnTo>
                        <a:cubicBezTo>
                          <a:pt x="1656" y="11332"/>
                          <a:pt x="1821" y="11660"/>
                          <a:pt x="2002" y="11975"/>
                        </a:cubicBezTo>
                        <a:cubicBezTo>
                          <a:pt x="2623" y="13023"/>
                          <a:pt x="3589" y="13687"/>
                          <a:pt x="4535" y="13687"/>
                        </a:cubicBezTo>
                        <a:cubicBezTo>
                          <a:pt x="4722" y="13687"/>
                          <a:pt x="4908" y="13661"/>
                          <a:pt x="5091" y="13607"/>
                        </a:cubicBezTo>
                        <a:lnTo>
                          <a:pt x="16111" y="10335"/>
                        </a:lnTo>
                        <a:cubicBezTo>
                          <a:pt x="17445" y="9936"/>
                          <a:pt x="18056" y="8139"/>
                          <a:pt x="17483" y="6312"/>
                        </a:cubicBezTo>
                        <a:lnTo>
                          <a:pt x="16402" y="2853"/>
                        </a:lnTo>
                        <a:lnTo>
                          <a:pt x="16354" y="2696"/>
                        </a:lnTo>
                        <a:cubicBezTo>
                          <a:pt x="15860" y="1096"/>
                          <a:pt x="14619" y="0"/>
                          <a:pt x="1342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6" name="Google Shape;5276;p25"/>
                  <p:cNvSpPr/>
                  <p:nvPr/>
                </p:nvSpPr>
                <p:spPr>
                  <a:xfrm>
                    <a:off x="5414910" y="2273271"/>
                    <a:ext cx="62484" cy="49937"/>
                  </a:xfrm>
                  <a:custGeom>
                    <a:rect b="b" l="l" r="r" t="t"/>
                    <a:pathLst>
                      <a:path extrusionOk="0" h="9923" w="12416">
                        <a:moveTo>
                          <a:pt x="1645" y="0"/>
                        </a:moveTo>
                        <a:cubicBezTo>
                          <a:pt x="658" y="0"/>
                          <a:pt x="0" y="1407"/>
                          <a:pt x="188" y="3153"/>
                        </a:cubicBezTo>
                        <a:lnTo>
                          <a:pt x="439" y="5576"/>
                        </a:lnTo>
                        <a:lnTo>
                          <a:pt x="556" y="6659"/>
                        </a:lnTo>
                        <a:cubicBezTo>
                          <a:pt x="737" y="8423"/>
                          <a:pt x="1703" y="9867"/>
                          <a:pt x="2714" y="9874"/>
                        </a:cubicBezTo>
                        <a:lnTo>
                          <a:pt x="7027" y="9898"/>
                        </a:lnTo>
                        <a:lnTo>
                          <a:pt x="10801" y="9922"/>
                        </a:lnTo>
                        <a:lnTo>
                          <a:pt x="10799" y="9922"/>
                        </a:lnTo>
                        <a:cubicBezTo>
                          <a:pt x="10802" y="9922"/>
                          <a:pt x="10804" y="9922"/>
                          <a:pt x="10807" y="9922"/>
                        </a:cubicBezTo>
                        <a:cubicBezTo>
                          <a:pt x="11784" y="9922"/>
                          <a:pt x="12415" y="8513"/>
                          <a:pt x="12228" y="6769"/>
                        </a:cubicBezTo>
                        <a:lnTo>
                          <a:pt x="11852" y="3427"/>
                        </a:lnTo>
                        <a:lnTo>
                          <a:pt x="11843" y="3310"/>
                        </a:lnTo>
                        <a:cubicBezTo>
                          <a:pt x="11647" y="1577"/>
                          <a:pt x="10698" y="157"/>
                          <a:pt x="9718" y="141"/>
                        </a:cubicBezTo>
                        <a:lnTo>
                          <a:pt x="3035" y="23"/>
                        </a:lnTo>
                        <a:lnTo>
                          <a:pt x="1663" y="0"/>
                        </a:lnTo>
                        <a:cubicBezTo>
                          <a:pt x="1657" y="0"/>
                          <a:pt x="1651" y="0"/>
                          <a:pt x="16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7" name="Google Shape;5277;p25"/>
                  <p:cNvSpPr/>
                  <p:nvPr/>
                </p:nvSpPr>
                <p:spPr>
                  <a:xfrm>
                    <a:off x="5235425" y="2468018"/>
                    <a:ext cx="197641" cy="195553"/>
                  </a:xfrm>
                  <a:custGeom>
                    <a:rect b="b" l="l" r="r" t="t"/>
                    <a:pathLst>
                      <a:path extrusionOk="0" h="38858" w="39273">
                        <a:moveTo>
                          <a:pt x="1476" y="0"/>
                        </a:moveTo>
                        <a:lnTo>
                          <a:pt x="903" y="10543"/>
                        </a:lnTo>
                        <a:lnTo>
                          <a:pt x="236" y="22739"/>
                        </a:lnTo>
                        <a:lnTo>
                          <a:pt x="40" y="26308"/>
                        </a:lnTo>
                        <a:lnTo>
                          <a:pt x="1" y="27052"/>
                        </a:lnTo>
                        <a:cubicBezTo>
                          <a:pt x="7464" y="36296"/>
                          <a:pt x="16077" y="38858"/>
                          <a:pt x="23331" y="38858"/>
                        </a:cubicBezTo>
                        <a:cubicBezTo>
                          <a:pt x="30616" y="38858"/>
                          <a:pt x="36531" y="36275"/>
                          <a:pt x="38535" y="35281"/>
                        </a:cubicBezTo>
                        <a:cubicBezTo>
                          <a:pt x="39006" y="35052"/>
                          <a:pt x="39264" y="34904"/>
                          <a:pt x="39273" y="34895"/>
                        </a:cubicBezTo>
                        <a:lnTo>
                          <a:pt x="38716" y="31797"/>
                        </a:lnTo>
                        <a:lnTo>
                          <a:pt x="37069" y="22723"/>
                        </a:lnTo>
                        <a:cubicBezTo>
                          <a:pt x="35562" y="22810"/>
                          <a:pt x="33953" y="22853"/>
                          <a:pt x="32290" y="22853"/>
                        </a:cubicBezTo>
                        <a:cubicBezTo>
                          <a:pt x="20810" y="22853"/>
                          <a:pt x="6747" y="20791"/>
                          <a:pt x="5836" y="16605"/>
                        </a:cubicBezTo>
                        <a:cubicBezTo>
                          <a:pt x="5585" y="15460"/>
                          <a:pt x="5256" y="13711"/>
                          <a:pt x="4887" y="11531"/>
                        </a:cubicBezTo>
                        <a:cubicBezTo>
                          <a:pt x="4636" y="10087"/>
                          <a:pt x="4362" y="8456"/>
                          <a:pt x="4079" y="6683"/>
                        </a:cubicBezTo>
                        <a:cubicBezTo>
                          <a:pt x="3797" y="4910"/>
                          <a:pt x="3499" y="3006"/>
                          <a:pt x="3193" y="1013"/>
                        </a:cubicBezTo>
                        <a:cubicBezTo>
                          <a:pt x="2597" y="698"/>
                          <a:pt x="2024" y="361"/>
                          <a:pt x="14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8" name="Google Shape;5278;p25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rect b="b" l="l" r="r" t="t"/>
                    <a:pathLst>
                      <a:path extrusionOk="0" h="10770" w="10039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9" name="Google Shape;5279;p25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rect b="b" l="l" r="r" t="t"/>
                    <a:pathLst>
                      <a:path extrusionOk="0" h="17539" w="7703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0" name="Google Shape;5280;p25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rect b="b" l="l" r="r" t="t"/>
                    <a:pathLst>
                      <a:path extrusionOk="0" h="10770" w="10039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1" name="Google Shape;5281;p25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rect b="b" l="l" r="r" t="t"/>
                    <a:pathLst>
                      <a:path extrusionOk="0" h="17539" w="7703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2" name="Google Shape;5282;p25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rect b="b" l="l" r="r" t="t"/>
                    <a:pathLst>
                      <a:path extrusionOk="0" h="31814" w="12914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3" name="Google Shape;5283;p25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rect b="b" l="l" r="r" t="t"/>
                    <a:pathLst>
                      <a:path extrusionOk="0" h="76586" w="62961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4" name="Google Shape;5284;p25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rect b="b" l="l" r="r" t="t"/>
                    <a:pathLst>
                      <a:path extrusionOk="0" h="11442" w="11114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85" name="Google Shape;5285;p25"/>
                <p:cNvSpPr/>
                <p:nvPr/>
              </p:nvSpPr>
              <p:spPr>
                <a:xfrm>
                  <a:off x="5229100" y="2466828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A33B40">
                    <a:alpha val="367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8" name="Shape 5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9" name="Google Shape;54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3974" cy="1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3" name="Shape 5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4" name="Google Shape;5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5" name="Google Shape;54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8200"/>
            <a:ext cx="5943599" cy="339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9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0" name="Google Shape;54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0850" cy="46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4" name="Shape 5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5" name="Google Shape;54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63500" cy="4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9" name="Shape 5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0" name="Google Shape;5480;p38"/>
          <p:cNvPicPr preferRelativeResize="0"/>
          <p:nvPr/>
        </p:nvPicPr>
        <p:blipFill rotWithShape="1">
          <a:blip r:embed="rId3">
            <a:alphaModFix/>
          </a:blip>
          <a:srcRect b="1488" l="0" r="0" t="1884"/>
          <a:stretch/>
        </p:blipFill>
        <p:spPr>
          <a:xfrm>
            <a:off x="152400" y="152400"/>
            <a:ext cx="6395775" cy="43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4" name="Shape 5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5" name="Google Shape;54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00" y="152400"/>
            <a:ext cx="8285750" cy="43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9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0" name="Google Shape;54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0" y="401225"/>
            <a:ext cx="7449000" cy="41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4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5" name="Google Shape;5495;p41"/>
          <p:cNvPicPr preferRelativeResize="0"/>
          <p:nvPr/>
        </p:nvPicPr>
        <p:blipFill rotWithShape="1">
          <a:blip r:embed="rId3">
            <a:alphaModFix/>
          </a:blip>
          <a:srcRect b="1477" l="0" r="0" t="0"/>
          <a:stretch/>
        </p:blipFill>
        <p:spPr>
          <a:xfrm>
            <a:off x="1600200" y="173125"/>
            <a:ext cx="59436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9" name="Shape 5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0" name="Google Shape;55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675" y="152400"/>
            <a:ext cx="57076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4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5" name="Google Shape;55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50" y="261938"/>
            <a:ext cx="55054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9" name="Shape 5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0" name="Google Shape;5290;p26"/>
          <p:cNvSpPr txBox="1"/>
          <p:nvPr>
            <p:ph type="title"/>
          </p:nvPr>
        </p:nvSpPr>
        <p:spPr>
          <a:xfrm>
            <a:off x="713225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5291" name="Google Shape;5291;p26"/>
          <p:cNvSpPr txBox="1"/>
          <p:nvPr>
            <p:ph idx="1" type="subTitle"/>
          </p:nvPr>
        </p:nvSpPr>
        <p:spPr>
          <a:xfrm>
            <a:off x="705100" y="1062775"/>
            <a:ext cx="73440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Transportation, including buses, is a convenient means of travel. Bus services are popular but can be delayed due to traffic, breakdowns, and accidents. A Bus Breakdown and Delay system is proposed to address this issue. The research aims to analyze real-time data, implement the system, and develop a methodology for collecting and analyzing bus route data. This system offers advantages such as estimating travel times, making route modifications, and lowering costs while providing high-quality transportation services for the public.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9" name="Shape 5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0" name="Google Shape;55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0" y="1189100"/>
            <a:ext cx="8540349" cy="19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4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5" name="Google Shape;55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450" y="152400"/>
            <a:ext cx="52419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9" name="Shape 5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0" name="Google Shape;55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235325"/>
            <a:ext cx="45815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1" name="Google Shape;55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88" y="2394775"/>
            <a:ext cx="7891625" cy="11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5" name="Shape 5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6" name="Google Shape;5526;p47"/>
          <p:cNvSpPr txBox="1"/>
          <p:nvPr>
            <p:ph type="title"/>
          </p:nvPr>
        </p:nvSpPr>
        <p:spPr>
          <a:xfrm>
            <a:off x="713225" y="1652486"/>
            <a:ext cx="5573400" cy="14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0" name="Shape 5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" name="Google Shape;5531;p48"/>
          <p:cNvSpPr txBox="1"/>
          <p:nvPr>
            <p:ph type="title"/>
          </p:nvPr>
        </p:nvSpPr>
        <p:spPr>
          <a:xfrm>
            <a:off x="713225" y="346175"/>
            <a:ext cx="588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Tree</a:t>
            </a:r>
            <a:endParaRPr/>
          </a:p>
        </p:txBody>
      </p:sp>
      <p:pic>
        <p:nvPicPr>
          <p:cNvPr id="5532" name="Google Shape;55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5" y="1401200"/>
            <a:ext cx="8644050" cy="27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6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" name="Google Shape;5537;p49"/>
          <p:cNvSpPr txBox="1"/>
          <p:nvPr>
            <p:ph type="title"/>
          </p:nvPr>
        </p:nvSpPr>
        <p:spPr>
          <a:xfrm>
            <a:off x="733975" y="657200"/>
            <a:ext cx="687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layer Perceptron (MLP)</a:t>
            </a:r>
            <a:endParaRPr/>
          </a:p>
        </p:txBody>
      </p:sp>
      <p:pic>
        <p:nvPicPr>
          <p:cNvPr id="5538" name="Google Shape;55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1647825"/>
            <a:ext cx="7193201" cy="11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9" name="Google Shape;55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600" y="3000925"/>
            <a:ext cx="7038151" cy="10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3" name="Shape 5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4" name="Google Shape;5544;p50"/>
          <p:cNvSpPr txBox="1"/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pic>
        <p:nvPicPr>
          <p:cNvPr id="5545" name="Google Shape;55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25" y="1834879"/>
            <a:ext cx="7038162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6" name="Google Shape;55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25" y="2763725"/>
            <a:ext cx="7038151" cy="9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0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1" name="Google Shape;5551;p51"/>
          <p:cNvSpPr txBox="1"/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5552" name="Google Shape;55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5" y="1747825"/>
            <a:ext cx="7486750" cy="24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6" name="Shape 5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7" name="Google Shape;5557;p52"/>
          <p:cNvSpPr txBox="1"/>
          <p:nvPr>
            <p:ph type="title"/>
          </p:nvPr>
        </p:nvSpPr>
        <p:spPr>
          <a:xfrm>
            <a:off x="609550" y="408388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Boosting</a:t>
            </a:r>
            <a:endParaRPr/>
          </a:p>
        </p:txBody>
      </p:sp>
      <p:pic>
        <p:nvPicPr>
          <p:cNvPr id="5558" name="Google Shape;5558;p52"/>
          <p:cNvPicPr preferRelativeResize="0"/>
          <p:nvPr/>
        </p:nvPicPr>
        <p:blipFill rotWithShape="1">
          <a:blip r:embed="rId3">
            <a:alphaModFix/>
          </a:blip>
          <a:srcRect b="34253" l="0" r="0" t="0"/>
          <a:stretch/>
        </p:blipFill>
        <p:spPr>
          <a:xfrm>
            <a:off x="609550" y="1399427"/>
            <a:ext cx="6922551" cy="16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9" name="Google Shape;55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8" y="3298829"/>
            <a:ext cx="7794524" cy="12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3" name="Shape 5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Google Shape;5564;p53"/>
          <p:cNvSpPr txBox="1"/>
          <p:nvPr>
            <p:ph type="title"/>
          </p:nvPr>
        </p:nvSpPr>
        <p:spPr>
          <a:xfrm>
            <a:off x="547350" y="221800"/>
            <a:ext cx="567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Results Feature 1</a:t>
            </a:r>
            <a:endParaRPr/>
          </a:p>
        </p:txBody>
      </p:sp>
      <p:pic>
        <p:nvPicPr>
          <p:cNvPr id="5565" name="Google Shape;55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0" y="1200150"/>
            <a:ext cx="5374375" cy="34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5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27"/>
          <p:cNvSpPr txBox="1"/>
          <p:nvPr>
            <p:ph idx="2" type="title"/>
          </p:nvPr>
        </p:nvSpPr>
        <p:spPr>
          <a:xfrm>
            <a:off x="501007" y="200575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297" name="Google Shape;5297;p27"/>
          <p:cNvSpPr txBox="1"/>
          <p:nvPr/>
        </p:nvSpPr>
        <p:spPr>
          <a:xfrm>
            <a:off x="144225" y="818400"/>
            <a:ext cx="8619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Bus staff often use fixed routes which may not be ideal as routes frequently change over time.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Reliance on older route systems can cause traffic jams and delays in bus services. Quick and reliable public transportation is crucial as population's need for transportation increases.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Public transit competes with private autos and minimizing traffic congestion is a critical challenge in Malaysia. Bus businesses operate in a stochastic environment with factors such as changes in passenger demand and city traffic congestion.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Traffic delays during rush hours make it difficult to arrive on time and impact passenger satisfaction and bus company operations.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Travel time and delay are markers of transportation service quality and effectiveness of the transportation system.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Improving bus transit efficiency is a pressing issue.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Quantitative assessment of relevant aspects is needed to create solutions for improving bus transit efficiency.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Research topic is significant due to challenges in urban public transportation.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Major goal of the study is to recommend delay strategies considering sporadic traffic jams and unplanned bus stops along the route.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9" name="Shape 5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" name="Google Shape;55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71675" cy="4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4" name="Shape 5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5" name="Google Shape;5575;p55"/>
          <p:cNvSpPr txBox="1"/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</a:t>
            </a:r>
            <a:endParaRPr/>
          </a:p>
        </p:txBody>
      </p:sp>
      <p:sp>
        <p:nvSpPr>
          <p:cNvPr id="5576" name="Google Shape;5576;p55"/>
          <p:cNvSpPr txBox="1"/>
          <p:nvPr>
            <p:ph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577" name="Google Shape;5577;p55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5578" name="Google Shape;5578;p55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579" name="Google Shape;5579;p55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580" name="Google Shape;5580;p5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1" name="Google Shape;5581;p5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2" name="Google Shape;5582;p5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3" name="Google Shape;5583;p5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4" name="Google Shape;5584;p55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rect b="b" l="l" r="r" t="t"/>
                  <a:pathLst>
                    <a:path extrusionOk="0" h="2266" w="2268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5" name="Google Shape;5585;p55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rect b="b" l="l" r="r" t="t"/>
                  <a:pathLst>
                    <a:path extrusionOk="0" h="1216" w="1215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6" name="Google Shape;5586;p55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rect b="b" l="l" r="r" t="t"/>
                  <a:pathLst>
                    <a:path extrusionOk="0" h="857" w="857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7" name="Google Shape;5587;p55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rect b="b" l="l" r="r" t="t"/>
                  <a:pathLst>
                    <a:path extrusionOk="0" h="430" w="429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88" name="Google Shape;5588;p55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rect b="b" l="l" r="r" t="t"/>
                <a:pathLst>
                  <a:path extrusionOk="0" h="22383" w="37697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5" name="Google Shape;5595;p55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6" name="Google Shape;5596;p55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7" name="Google Shape;5597;p55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8" name="Google Shape;5598;p55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9" name="Google Shape;5599;p55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rect b="b" l="l" r="r" t="t"/>
                <a:pathLst>
                  <a:path extrusionOk="0" h="14394" w="17797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0" name="Google Shape;5600;p55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1" name="Google Shape;5601;p5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2" name="Google Shape;5602;p5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3" name="Google Shape;5603;p55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4" name="Google Shape;5604;p55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rect b="b" l="l" r="r" t="t"/>
                <a:pathLst>
                  <a:path extrusionOk="0" h="15756" w="11618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5" name="Google Shape;5605;p55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6" name="Google Shape;5606;p5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7" name="Google Shape;5607;p55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8" name="Google Shape;5608;p55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9" name="Google Shape;5609;p5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0" name="Google Shape;5610;p55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1" name="Google Shape;5611;p55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2" name="Google Shape;5612;p55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3" name="Google Shape;5613;p55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4" name="Google Shape;5614;p55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5" name="Google Shape;5615;p5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6" name="Google Shape;5616;p5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7" name="Google Shape;5617;p55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rect b="b" l="l" r="r" t="t"/>
                <a:pathLst>
                  <a:path extrusionOk="0" h="2642" w="3621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8" name="Google Shape;5618;p55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9" name="Google Shape;5619;p55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0" name="Google Shape;5620;p55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1" name="Google Shape;5621;p55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2" name="Google Shape;5622;p55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3" name="Google Shape;5623;p55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4" name="Google Shape;5624;p55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5" name="Google Shape;5625;p55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6" name="Google Shape;5626;p55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7" name="Google Shape;5627;p55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8" name="Google Shape;5628;p55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9" name="Google Shape;5629;p55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0" name="Google Shape;5630;p55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1" name="Google Shape;5631;p55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2" name="Google Shape;5632;p55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3" name="Google Shape;5633;p55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4" name="Google Shape;5634;p55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5" name="Google Shape;5635;p55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6" name="Google Shape;5636;p5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7" name="Google Shape;5637;p5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8" name="Google Shape;5638;p5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9" name="Google Shape;5639;p5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0" name="Google Shape;5640;p55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641" name="Google Shape;5641;p55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rect b="b" l="l" r="r" t="t"/>
                <a:pathLst>
                  <a:path extrusionOk="0" h="28113" w="102302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2" name="Google Shape;5642;p55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rect b="b" l="l" r="r" t="t"/>
                <a:pathLst>
                  <a:path extrusionOk="0" h="26106" w="78965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3" name="Google Shape;5643;p55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rect b="b" l="l" r="r" t="t"/>
                <a:pathLst>
                  <a:path extrusionOk="0" h="26784" w="9668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4" name="Google Shape;5644;p55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rect b="b" l="l" r="r" t="t"/>
                <a:pathLst>
                  <a:path extrusionOk="0" h="1603" w="109187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5" name="Google Shape;5645;p55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5646" name="Google Shape;5646;p55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7" name="Google Shape;5647;p5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8" name="Google Shape;5648;p5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9" name="Google Shape;5649;p5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0" name="Google Shape;5650;p5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1" name="Google Shape;5651;p5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2" name="Google Shape;5652;p5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3" name="Google Shape;5653;p55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4" name="Google Shape;5654;p5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5" name="Google Shape;5655;p55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6" name="Google Shape;5656;p5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7" name="Google Shape;5657;p55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8" name="Google Shape;5658;p55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9" name="Google Shape;5659;p55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0" name="Google Shape;5660;p55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1" name="Google Shape;5661;p55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2" name="Google Shape;5662;p5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3" name="Google Shape;5663;p55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4" name="Google Shape;5664;p5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5" name="Google Shape;5665;p55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6" name="Google Shape;5666;p55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7" name="Google Shape;5667;p55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8" name="Google Shape;5668;p55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55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5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1" name="Google Shape;5671;p5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2" name="Google Shape;5672;p55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3" name="Google Shape;5673;p5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5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5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5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5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8" name="Google Shape;5678;p5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9" name="Google Shape;5679;p5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5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55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5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55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4" name="Google Shape;5684;p5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5" name="Google Shape;5685;p55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55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55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55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55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0" name="Google Shape;5690;p55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1" name="Google Shape;5691;p55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55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55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55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55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55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55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55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55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55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55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2" name="Google Shape;5702;p55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3" name="Google Shape;5703;p55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55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55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55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55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55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55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55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1" name="Google Shape;5711;p55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5712" name="Google Shape;5712;p55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rect b="b" l="l" r="r" t="t"/>
                <a:pathLst>
                  <a:path extrusionOk="0" h="3007" w="4601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5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4" name="Google Shape;5714;p5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5" name="Google Shape;5715;p55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rect b="b" l="l" r="r" t="t"/>
                <a:pathLst>
                  <a:path extrusionOk="0" h="4743" w="8623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6" name="Google Shape;5716;p5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7" name="Google Shape;5717;p5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8" name="Google Shape;5718;p5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9" name="Google Shape;5719;p5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0" name="Google Shape;5720;p55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rect b="b" l="l" r="r" t="t"/>
                <a:pathLst>
                  <a:path extrusionOk="0" h="7333" w="4719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1" name="Google Shape;5721;p5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5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5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5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5" name="Google Shape;5725;p55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rect b="b" l="l" r="r" t="t"/>
                <a:pathLst>
                  <a:path extrusionOk="0" h="2351" w="1023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6" name="Google Shape;5726;p5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7" name="Google Shape;5727;p5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55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rect b="b" l="l" r="r" t="t"/>
                <a:pathLst>
                  <a:path extrusionOk="0" h="929" w="409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5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5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55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rect b="b" l="l" r="r" t="t"/>
                <a:pathLst>
                  <a:path extrusionOk="0" h="24394" w="13706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2" name="Google Shape;5732;p55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rect b="b" l="l" r="r" t="t"/>
                <a:pathLst>
                  <a:path extrusionOk="0" h="24394" w="13202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3" name="Google Shape;5733;p55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rect b="b" l="l" r="r" t="t"/>
                <a:pathLst>
                  <a:path extrusionOk="0" h="1581" w="261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55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rect b="b" l="l" r="r" t="t"/>
                <a:pathLst>
                  <a:path extrusionOk="0" h="33866" w="2018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5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5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5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8" name="Google Shape;5738;p55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rect b="b" l="l" r="r" t="t"/>
                <a:pathLst>
                  <a:path extrusionOk="0" h="5687" w="3743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9" name="Google Shape;5739;p5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55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rect b="b" l="l" r="r" t="t"/>
                <a:pathLst>
                  <a:path extrusionOk="0" h="1526" w="1037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55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rect b="b" l="l" r="r" t="t"/>
                <a:pathLst>
                  <a:path extrusionOk="0" h="18703" w="12396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55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rect b="b" l="l" r="r" t="t"/>
                <a:pathLst>
                  <a:path extrusionOk="0" h="18703" w="12394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55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rect b="b" l="l" r="r" t="t"/>
                <a:pathLst>
                  <a:path extrusionOk="0" h="17036" w="1084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55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rect b="b" l="l" r="r" t="t"/>
                <a:pathLst>
                  <a:path extrusionOk="0" h="17036" w="1085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55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rect b="b" l="l" r="r" t="t"/>
                <a:pathLst>
                  <a:path extrusionOk="0" h="17036" w="1277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55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rect b="b" l="l" r="r" t="t"/>
                <a:pathLst>
                  <a:path extrusionOk="0" h="17036" w="1278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55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rect b="b" l="l" r="r" t="t"/>
                <a:pathLst>
                  <a:path extrusionOk="0" h="1498" w="14255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55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rect b="b" l="l" r="r" t="t"/>
                <a:pathLst>
                  <a:path extrusionOk="0" h="14627" w="9773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55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rect b="b" l="l" r="r" t="t"/>
                <a:pathLst>
                  <a:path extrusionOk="0" h="1581" w="3854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0" name="Google Shape;5750;p55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rect b="b" l="l" r="r" t="t"/>
                <a:pathLst>
                  <a:path extrusionOk="0" h="11621" w="9501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1" name="Google Shape;5751;p5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5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6" name="Shape 5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7" name="Google Shape;5757;p56"/>
          <p:cNvSpPr txBox="1"/>
          <p:nvPr>
            <p:ph type="title"/>
          </p:nvPr>
        </p:nvSpPr>
        <p:spPr>
          <a:xfrm>
            <a:off x="713225" y="906025"/>
            <a:ext cx="484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Tree</a:t>
            </a:r>
            <a:endParaRPr/>
          </a:p>
        </p:txBody>
      </p:sp>
      <p:pic>
        <p:nvPicPr>
          <p:cNvPr id="5758" name="Google Shape;57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00" y="1819575"/>
            <a:ext cx="8296150" cy="22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2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p57"/>
          <p:cNvSpPr txBox="1"/>
          <p:nvPr>
            <p:ph type="title"/>
          </p:nvPr>
        </p:nvSpPr>
        <p:spPr>
          <a:xfrm>
            <a:off x="484150" y="429125"/>
            <a:ext cx="669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</a:t>
            </a:r>
            <a:endParaRPr/>
          </a:p>
        </p:txBody>
      </p:sp>
      <p:pic>
        <p:nvPicPr>
          <p:cNvPr id="5764" name="Google Shape;57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0" y="1482375"/>
            <a:ext cx="8091076" cy="11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5" name="Google Shape;576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0" y="2856200"/>
            <a:ext cx="8091076" cy="77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9" name="Shape 5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Google Shape;5770;p58"/>
          <p:cNvSpPr txBox="1"/>
          <p:nvPr>
            <p:ph type="title"/>
          </p:nvPr>
        </p:nvSpPr>
        <p:spPr>
          <a:xfrm>
            <a:off x="443675" y="325438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pic>
        <p:nvPicPr>
          <p:cNvPr id="5771" name="Google Shape;57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5" y="1254301"/>
            <a:ext cx="6636376" cy="11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2" name="Google Shape;57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63" y="2711074"/>
            <a:ext cx="8510075" cy="11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6" name="Shape 5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7" name="Google Shape;5777;p59"/>
          <p:cNvSpPr txBox="1"/>
          <p:nvPr>
            <p:ph type="title"/>
          </p:nvPr>
        </p:nvSpPr>
        <p:spPr>
          <a:xfrm>
            <a:off x="547350" y="40836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5778" name="Google Shape;57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2" y="1254300"/>
            <a:ext cx="8473301" cy="128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9" name="Google Shape;5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0" y="2980651"/>
            <a:ext cx="8897299" cy="10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3" name="Shape 5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4" name="Google Shape;5784;p60"/>
          <p:cNvSpPr txBox="1"/>
          <p:nvPr>
            <p:ph type="title"/>
          </p:nvPr>
        </p:nvSpPr>
        <p:spPr>
          <a:xfrm>
            <a:off x="152400" y="263238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Boosting </a:t>
            </a:r>
            <a:endParaRPr/>
          </a:p>
        </p:txBody>
      </p:sp>
      <p:pic>
        <p:nvPicPr>
          <p:cNvPr id="5785" name="Google Shape;57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504"/>
            <a:ext cx="7836576" cy="11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6" name="Google Shape;578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5304"/>
            <a:ext cx="7836576" cy="14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0" name="Shape 5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1" name="Google Shape;5791;p61"/>
          <p:cNvSpPr txBox="1"/>
          <p:nvPr>
            <p:ph type="title"/>
          </p:nvPr>
        </p:nvSpPr>
        <p:spPr>
          <a:xfrm>
            <a:off x="713225" y="429125"/>
            <a:ext cx="6112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Result Feature 2</a:t>
            </a:r>
            <a:endParaRPr/>
          </a:p>
        </p:txBody>
      </p:sp>
      <p:pic>
        <p:nvPicPr>
          <p:cNvPr id="5792" name="Google Shape;57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75000"/>
            <a:ext cx="5750200" cy="33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6" name="Shape 5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7" name="Google Shape;5797;p62"/>
          <p:cNvSpPr txBox="1"/>
          <p:nvPr>
            <p:ph type="title"/>
          </p:nvPr>
        </p:nvSpPr>
        <p:spPr>
          <a:xfrm>
            <a:off x="713100" y="3047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pic>
        <p:nvPicPr>
          <p:cNvPr id="5798" name="Google Shape;57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060425"/>
            <a:ext cx="5897450" cy="3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2" name="Shape 5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3" name="Google Shape;5803;p63"/>
          <p:cNvSpPr txBox="1"/>
          <p:nvPr>
            <p:ph type="title"/>
          </p:nvPr>
        </p:nvSpPr>
        <p:spPr>
          <a:xfrm>
            <a:off x="713100" y="1901288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1" name="Shape 5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2" name="Google Shape;5302;p28"/>
          <p:cNvSpPr txBox="1"/>
          <p:nvPr>
            <p:ph type="title"/>
          </p:nvPr>
        </p:nvSpPr>
        <p:spPr>
          <a:xfrm>
            <a:off x="422925" y="3047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5303" name="Google Shape;5303;p28"/>
          <p:cNvSpPr txBox="1"/>
          <p:nvPr>
            <p:ph idx="1" type="body"/>
          </p:nvPr>
        </p:nvSpPr>
        <p:spPr>
          <a:xfrm>
            <a:off x="422925" y="1342975"/>
            <a:ext cx="8040900" cy="26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 vendors use the Bus Breakdown and Delay system to log and notify OPT of delays.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system is publicly accessible and relies on real-time updates from school bus vendor staff.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 approach to develop the system is supervised learning using historical data.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Steps include data collection, cleaning, feature selection, algorithm selection, model training, evaluation, deployment, and continuous updating.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goal is to improve fleet reliability and efficiency by proactively identifying potential issues.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7" name="Shape 5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8" name="Google Shape;58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238280"/>
            <a:ext cx="8431625" cy="1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9" name="Google Shape;580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4323"/>
            <a:ext cx="8431625" cy="23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3" name="Shape 5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4" name="Google Shape;58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50" y="225775"/>
            <a:ext cx="5986625" cy="4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8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p66"/>
          <p:cNvSpPr txBox="1"/>
          <p:nvPr>
            <p:ph type="title"/>
          </p:nvPr>
        </p:nvSpPr>
        <p:spPr>
          <a:xfrm>
            <a:off x="2642550" y="2193888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   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7" name="Shape 5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8" name="Google Shape;5308;p29"/>
          <p:cNvSpPr txBox="1"/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</p:txBody>
      </p:sp>
      <p:sp>
        <p:nvSpPr>
          <p:cNvPr id="5309" name="Google Shape;5309;p29"/>
          <p:cNvSpPr txBox="1"/>
          <p:nvPr>
            <p:ph idx="1" type="body"/>
          </p:nvPr>
        </p:nvSpPr>
        <p:spPr>
          <a:xfrm>
            <a:off x="713225" y="1740030"/>
            <a:ext cx="7419000" cy="24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Gradient Boosting Regression Tree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Multi-layer Perceptron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 Algorithm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 Boosting</a:t>
            </a:r>
            <a:endParaRPr sz="2000"/>
          </a:p>
        </p:txBody>
      </p:sp>
      <p:grpSp>
        <p:nvGrpSpPr>
          <p:cNvPr id="5310" name="Google Shape;5310;p29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5311" name="Google Shape;5311;p29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29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29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29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29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29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7" name="Google Shape;5317;p29"/>
          <p:cNvGrpSpPr/>
          <p:nvPr/>
        </p:nvGrpSpPr>
        <p:grpSpPr>
          <a:xfrm>
            <a:off x="4572127" y="1740020"/>
            <a:ext cx="4366741" cy="2704361"/>
            <a:chOff x="5312402" y="1907695"/>
            <a:chExt cx="4366741" cy="2704361"/>
          </a:xfrm>
        </p:grpSpPr>
        <p:grpSp>
          <p:nvGrpSpPr>
            <p:cNvPr id="5318" name="Google Shape;5318;p29"/>
            <p:cNvGrpSpPr/>
            <p:nvPr/>
          </p:nvGrpSpPr>
          <p:grpSpPr>
            <a:xfrm>
              <a:off x="5838334" y="1986846"/>
              <a:ext cx="3840809" cy="2625210"/>
              <a:chOff x="5838334" y="1986846"/>
              <a:chExt cx="3840809" cy="2625210"/>
            </a:xfrm>
          </p:grpSpPr>
          <p:grpSp>
            <p:nvGrpSpPr>
              <p:cNvPr id="5319" name="Google Shape;5319;p29"/>
              <p:cNvGrpSpPr/>
              <p:nvPr/>
            </p:nvGrpSpPr>
            <p:grpSpPr>
              <a:xfrm>
                <a:off x="5838334" y="3446659"/>
                <a:ext cx="3840809" cy="1165396"/>
                <a:chOff x="2330575" y="2655425"/>
                <a:chExt cx="1873200" cy="568375"/>
              </a:xfrm>
            </p:grpSpPr>
            <p:sp>
              <p:nvSpPr>
                <p:cNvPr id="5320" name="Google Shape;5320;p29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rect b="b" l="l" r="r" t="t"/>
                  <a:pathLst>
                    <a:path extrusionOk="0" h="21669" w="65629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29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rect b="b" l="l" r="r" t="t"/>
                  <a:pathLst>
                    <a:path extrusionOk="0" h="21669" w="65628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2" name="Google Shape;5322;p29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rect b="b" l="l" r="r" t="t"/>
                  <a:pathLst>
                    <a:path extrusionOk="0" h="21669" w="32545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3" name="Google Shape;5323;p29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rect b="b" l="l" r="r" t="t"/>
                  <a:pathLst>
                    <a:path extrusionOk="0" h="21669" w="10736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4" name="Google Shape;5324;p29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rect b="b" l="l" r="r" t="t"/>
                  <a:pathLst>
                    <a:path extrusionOk="0" h="1479" w="60268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5" name="Google Shape;5325;p29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rect b="b" l="l" r="r" t="t"/>
                  <a:pathLst>
                    <a:path extrusionOk="0" h="1479" w="37578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26" name="Google Shape;5326;p29"/>
              <p:cNvGrpSpPr/>
              <p:nvPr/>
            </p:nvGrpSpPr>
            <p:grpSpPr>
              <a:xfrm>
                <a:off x="6644273" y="1986846"/>
                <a:ext cx="1181169" cy="1465928"/>
                <a:chOff x="6644273" y="1986846"/>
                <a:chExt cx="1181169" cy="1465928"/>
              </a:xfrm>
            </p:grpSpPr>
            <p:grpSp>
              <p:nvGrpSpPr>
                <p:cNvPr id="5327" name="Google Shape;5327;p29"/>
                <p:cNvGrpSpPr/>
                <p:nvPr/>
              </p:nvGrpSpPr>
              <p:grpSpPr>
                <a:xfrm flipH="1">
                  <a:off x="66442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5328" name="Google Shape;5328;p29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rect b="b" l="l" r="r" t="t"/>
                    <a:pathLst>
                      <a:path extrusionOk="0" h="48669" w="4529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9" name="Google Shape;5329;p29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rect b="b" l="l" r="r" t="t"/>
                    <a:pathLst>
                      <a:path extrusionOk="0" h="48669" w="4529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0" name="Google Shape;5330;p29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rect b="b" l="l" r="r" t="t"/>
                    <a:pathLst>
                      <a:path extrusionOk="0" h="48669" w="45291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1" name="Google Shape;5331;p29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rect b="b" l="l" r="r" t="t"/>
                    <a:pathLst>
                      <a:path extrusionOk="0" h="48669" w="45291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2" name="Google Shape;5332;p29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rect b="b" l="l" r="r" t="t"/>
                    <a:pathLst>
                      <a:path extrusionOk="0" h="10759" w="24631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3" name="Google Shape;5333;p29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rect b="b" l="l" r="r" t="t"/>
                    <a:pathLst>
                      <a:path extrusionOk="0" h="10759" w="24631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4" name="Google Shape;5334;p29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rect b="b" l="l" r="r" t="t"/>
                    <a:pathLst>
                      <a:path extrusionOk="0" h="10759" w="44497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5" name="Google Shape;5335;p29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rect b="b" l="l" r="r" t="t"/>
                    <a:pathLst>
                      <a:path extrusionOk="0" h="179302" w="15382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6" name="Google Shape;5336;p29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rect b="b" l="l" r="r" t="t"/>
                    <a:pathLst>
                      <a:path extrusionOk="0" h="179302" w="15382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7" name="Google Shape;5337;p29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rect b="b" l="l" r="r" t="t"/>
                    <a:pathLst>
                      <a:path extrusionOk="0" h="142076" w="11259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8" name="Google Shape;5338;p29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rect b="b" l="l" r="r" t="t"/>
                    <a:pathLst>
                      <a:path extrusionOk="0" h="64632" w="111822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9" name="Google Shape;5339;p29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rect b="b" l="l" r="r" t="t"/>
                    <a:pathLst>
                      <a:path extrusionOk="0" h="179302" w="153822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0" name="Google Shape;5340;p29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rect b="b" l="l" r="r" t="t"/>
                    <a:pathLst>
                      <a:path extrusionOk="0" h="179302" w="153822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1" name="Google Shape;5341;p29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rect b="b" l="l" r="r" t="t"/>
                    <a:pathLst>
                      <a:path extrusionOk="0" h="179302" w="131295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2" name="Google Shape;5342;p29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rect b="b" l="l" r="r" t="t"/>
                    <a:pathLst>
                      <a:path extrusionOk="0" h="142076" w="15351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3" name="Google Shape;5343;p29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rect b="b" l="l" r="r" t="t"/>
                    <a:pathLst>
                      <a:path extrusionOk="0" h="132855" w="145289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4" name="Google Shape;5344;p29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rect b="b" l="l" r="r" t="t"/>
                    <a:pathLst>
                      <a:path extrusionOk="0" h="3766" w="28366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5" name="Google Shape;5345;p29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rect b="b" l="l" r="r" t="t"/>
                    <a:pathLst>
                      <a:path extrusionOk="0" h="132855" w="8960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6" name="Google Shape;5346;p29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rect b="b" l="l" r="r" t="t"/>
                    <a:pathLst>
                      <a:path extrusionOk="0" h="132855" w="145289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47" name="Google Shape;5347;p29"/>
                <p:cNvSpPr/>
                <p:nvPr/>
              </p:nvSpPr>
              <p:spPr>
                <a:xfrm flipH="1">
                  <a:off x="7105310" y="2639971"/>
                  <a:ext cx="850" cy="463"/>
                </a:xfrm>
                <a:custGeom>
                  <a:rect b="b" l="l" r="r" t="t"/>
                  <a:pathLst>
                    <a:path extrusionOk="0" h="92" w="169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8" name="Google Shape;5348;p29"/>
                <p:cNvSpPr/>
                <p:nvPr/>
              </p:nvSpPr>
              <p:spPr>
                <a:xfrm flipH="1">
                  <a:off x="7093318" y="2798786"/>
                  <a:ext cx="232441" cy="181024"/>
                </a:xfrm>
                <a:custGeom>
                  <a:rect b="b" l="l" r="r" t="t"/>
                  <a:pathLst>
                    <a:path extrusionOk="0" h="35971" w="46188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29"/>
                <p:cNvSpPr/>
                <p:nvPr/>
              </p:nvSpPr>
              <p:spPr>
                <a:xfrm flipH="1">
                  <a:off x="7050230" y="2673185"/>
                  <a:ext cx="403" cy="272"/>
                </a:xfrm>
                <a:custGeom>
                  <a:rect b="b" l="l" r="r" t="t"/>
                  <a:pathLst>
                    <a:path extrusionOk="0" h="54" w="8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0" name="Google Shape;5350;p29"/>
                <p:cNvSpPr/>
                <p:nvPr/>
              </p:nvSpPr>
              <p:spPr>
                <a:xfrm flipH="1">
                  <a:off x="6903140" y="2673452"/>
                  <a:ext cx="172343" cy="306358"/>
                </a:xfrm>
                <a:custGeom>
                  <a:rect b="b" l="l" r="r" t="t"/>
                  <a:pathLst>
                    <a:path extrusionOk="0" h="60876" w="34246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1" name="Google Shape;5351;p29"/>
                <p:cNvSpPr/>
                <p:nvPr/>
              </p:nvSpPr>
              <p:spPr>
                <a:xfrm flipH="1">
                  <a:off x="7485868" y="2793009"/>
                  <a:ext cx="80701" cy="186801"/>
                </a:xfrm>
                <a:custGeom>
                  <a:rect b="b" l="l" r="r" t="t"/>
                  <a:pathLst>
                    <a:path extrusionOk="0" h="37119" w="16036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2" name="Google Shape;5352;p29"/>
                <p:cNvSpPr/>
                <p:nvPr/>
              </p:nvSpPr>
              <p:spPr>
                <a:xfrm flipH="1">
                  <a:off x="7299333" y="2853555"/>
                  <a:ext cx="208904" cy="126255"/>
                </a:xfrm>
                <a:custGeom>
                  <a:rect b="b" l="l" r="r" t="t"/>
                  <a:pathLst>
                    <a:path extrusionOk="0" h="25088" w="41511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3" name="Google Shape;5353;p29"/>
                <p:cNvSpPr/>
                <p:nvPr/>
              </p:nvSpPr>
              <p:spPr>
                <a:xfrm flipH="1">
                  <a:off x="7486658" y="2794826"/>
                  <a:ext cx="5802" cy="9466"/>
                </a:xfrm>
                <a:custGeom>
                  <a:rect b="b" l="l" r="r" t="t"/>
                  <a:pathLst>
                    <a:path extrusionOk="0" h="1881" w="1153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4" name="Google Shape;5354;p29"/>
                <p:cNvSpPr/>
                <p:nvPr/>
              </p:nvSpPr>
              <p:spPr>
                <a:xfrm flipH="1">
                  <a:off x="7494338" y="2807412"/>
                  <a:ext cx="6260" cy="10845"/>
                </a:xfrm>
                <a:custGeom>
                  <a:rect b="b" l="l" r="r" t="t"/>
                  <a:pathLst>
                    <a:path extrusionOk="0" h="2155" w="1244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5" name="Google Shape;5355;p29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rect b="b" l="l" r="r" t="t"/>
                  <a:pathLst>
                    <a:path extrusionOk="0" h="31814" w="12914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6" name="Google Shape;5356;p29"/>
                <p:cNvSpPr/>
                <p:nvPr/>
              </p:nvSpPr>
              <p:spPr>
                <a:xfrm flipH="1">
                  <a:off x="7502656" y="2896613"/>
                  <a:ext cx="453" cy="19491"/>
                </a:xfrm>
                <a:custGeom>
                  <a:rect b="b" l="l" r="r" t="t"/>
                  <a:pathLst>
                    <a:path extrusionOk="0" h="3873" w="9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7" name="Google Shape;5357;p29"/>
                <p:cNvSpPr/>
                <p:nvPr/>
              </p:nvSpPr>
              <p:spPr>
                <a:xfrm flipH="1">
                  <a:off x="7486658" y="2794826"/>
                  <a:ext cx="45" cy="116"/>
                </a:xfrm>
                <a:custGeom>
                  <a:rect b="b" l="l" r="r" t="t"/>
                  <a:pathLst>
                    <a:path extrusionOk="0" h="23" w="9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8" name="Google Shape;5358;p29"/>
                <p:cNvSpPr/>
                <p:nvPr/>
              </p:nvSpPr>
              <p:spPr>
                <a:xfrm flipH="1">
                  <a:off x="7500689" y="2896336"/>
                  <a:ext cx="2421" cy="19768"/>
                </a:xfrm>
                <a:custGeom>
                  <a:rect b="b" l="l" r="r" t="t"/>
                  <a:pathLst>
                    <a:path extrusionOk="0" h="3928" w="481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9" name="Google Shape;5359;p29"/>
                <p:cNvSpPr/>
                <p:nvPr/>
              </p:nvSpPr>
              <p:spPr>
                <a:xfrm flipH="1">
                  <a:off x="7486562" y="2794685"/>
                  <a:ext cx="141" cy="247"/>
                </a:xfrm>
                <a:custGeom>
                  <a:rect b="b" l="l" r="r" t="t"/>
                  <a:pathLst>
                    <a:path extrusionOk="0" h="49" w="28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0" name="Google Shape;5360;p29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rect b="b" l="l" r="r" t="t"/>
                  <a:pathLst>
                    <a:path extrusionOk="0" h="76586" w="62961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1" name="Google Shape;5361;p29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rect b="b" l="l" r="r" t="t"/>
                  <a:pathLst>
                    <a:path extrusionOk="0" h="11442" w="11114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2" name="Google Shape;5362;p29"/>
                <p:cNvSpPr/>
                <p:nvPr/>
              </p:nvSpPr>
              <p:spPr>
                <a:xfrm flipH="1">
                  <a:off x="7051206" y="2369967"/>
                  <a:ext cx="715" cy="13417"/>
                </a:xfrm>
                <a:custGeom>
                  <a:rect b="b" l="l" r="r" t="t"/>
                  <a:pathLst>
                    <a:path extrusionOk="0" h="2666" w="142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3" name="Google Shape;5363;p29"/>
                <p:cNvSpPr/>
                <p:nvPr/>
              </p:nvSpPr>
              <p:spPr>
                <a:xfrm flipH="1">
                  <a:off x="7051915" y="2383378"/>
                  <a:ext cx="2058" cy="10352"/>
                </a:xfrm>
                <a:custGeom>
                  <a:rect b="b" l="l" r="r" t="t"/>
                  <a:pathLst>
                    <a:path extrusionOk="0" h="2057" w="409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4" name="Google Shape;5364;p29"/>
                <p:cNvSpPr/>
                <p:nvPr/>
              </p:nvSpPr>
              <p:spPr>
                <a:xfrm flipH="1">
                  <a:off x="7060154" y="2409613"/>
                  <a:ext cx="65" cy="126"/>
                </a:xfrm>
                <a:custGeom>
                  <a:rect b="b" l="l" r="r" t="t"/>
                  <a:pathLst>
                    <a:path extrusionOk="0" h="25" w="13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5" name="Google Shape;5365;p29"/>
                <p:cNvSpPr/>
                <p:nvPr/>
              </p:nvSpPr>
              <p:spPr>
                <a:xfrm flipH="1">
                  <a:off x="7060214" y="2409734"/>
                  <a:ext cx="4766" cy="8017"/>
                </a:xfrm>
                <a:custGeom>
                  <a:rect b="b" l="l" r="r" t="t"/>
                  <a:pathLst>
                    <a:path extrusionOk="0" h="1593" w="947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6" name="Google Shape;5366;p29"/>
                <p:cNvSpPr/>
                <p:nvPr/>
              </p:nvSpPr>
              <p:spPr>
                <a:xfrm flipH="1">
                  <a:off x="7056701" y="2401989"/>
                  <a:ext cx="3457" cy="7629"/>
                </a:xfrm>
                <a:custGeom>
                  <a:rect b="b" l="l" r="r" t="t"/>
                  <a:pathLst>
                    <a:path extrusionOk="0" h="1516" w="687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7" name="Google Shape;5367;p29"/>
                <p:cNvSpPr/>
                <p:nvPr/>
              </p:nvSpPr>
              <p:spPr>
                <a:xfrm flipH="1">
                  <a:off x="7053969" y="2393725"/>
                  <a:ext cx="2738" cy="8268"/>
                </a:xfrm>
                <a:custGeom>
                  <a:rect b="b" l="l" r="r" t="t"/>
                  <a:pathLst>
                    <a:path extrusionOk="0" h="1643" w="544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8" name="Google Shape;5368;p29"/>
                <p:cNvSpPr/>
                <p:nvPr/>
              </p:nvSpPr>
              <p:spPr>
                <a:xfrm flipH="1">
                  <a:off x="7382073" y="2338801"/>
                  <a:ext cx="166" cy="5631"/>
                </a:xfrm>
                <a:custGeom>
                  <a:rect b="b" l="l" r="r" t="t"/>
                  <a:pathLst>
                    <a:path extrusionOk="0" h="1119" w="33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9" name="Google Shape;5369;p29"/>
                <p:cNvSpPr/>
                <p:nvPr/>
              </p:nvSpPr>
              <p:spPr>
                <a:xfrm flipH="1">
                  <a:off x="7346025" y="2444624"/>
                  <a:ext cx="7594" cy="17000"/>
                </a:xfrm>
                <a:custGeom>
                  <a:rect b="b" l="l" r="r" t="t"/>
                  <a:pathLst>
                    <a:path extrusionOk="0" h="3378" w="1509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0" name="Google Shape;5370;p29"/>
                <p:cNvSpPr/>
                <p:nvPr/>
              </p:nvSpPr>
              <p:spPr>
                <a:xfrm flipH="1">
                  <a:off x="7386647" y="2263892"/>
                  <a:ext cx="3347" cy="7740"/>
                </a:xfrm>
                <a:custGeom>
                  <a:rect b="b" l="l" r="r" t="t"/>
                  <a:pathLst>
                    <a:path extrusionOk="0" h="1538" w="665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1" name="Google Shape;5371;p29"/>
                <p:cNvSpPr/>
                <p:nvPr/>
              </p:nvSpPr>
              <p:spPr>
                <a:xfrm flipH="1">
                  <a:off x="7381308" y="2257551"/>
                  <a:ext cx="5345" cy="6346"/>
                </a:xfrm>
                <a:custGeom>
                  <a:rect b="b" l="l" r="r" t="t"/>
                  <a:pathLst>
                    <a:path extrusionOk="0" h="1261" w="1062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2" name="Google Shape;5372;p29"/>
                <p:cNvSpPr/>
                <p:nvPr/>
              </p:nvSpPr>
              <p:spPr>
                <a:xfrm flipH="1">
                  <a:off x="7055785" y="2116248"/>
                  <a:ext cx="304884" cy="186203"/>
                </a:xfrm>
                <a:custGeom>
                  <a:rect b="b" l="l" r="r" t="t"/>
                  <a:pathLst>
                    <a:path extrusionOk="0" h="37000" w="60583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3" name="Google Shape;5373;p29"/>
                <p:cNvSpPr/>
                <p:nvPr/>
              </p:nvSpPr>
              <p:spPr>
                <a:xfrm flipH="1">
                  <a:off x="7053969" y="2307378"/>
                  <a:ext cx="594" cy="5777"/>
                </a:xfrm>
                <a:custGeom>
                  <a:rect b="b" l="l" r="r" t="t"/>
                  <a:pathLst>
                    <a:path extrusionOk="0" h="1148" w="118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4" name="Google Shape;5374;p29"/>
                <p:cNvSpPr/>
                <p:nvPr/>
              </p:nvSpPr>
              <p:spPr>
                <a:xfrm flipH="1">
                  <a:off x="7372657" y="2233475"/>
                  <a:ext cx="1495" cy="15540"/>
                </a:xfrm>
                <a:custGeom>
                  <a:rect b="b" l="l" r="r" t="t"/>
                  <a:pathLst>
                    <a:path extrusionOk="0" h="3088" w="297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5" name="Google Shape;5375;p29"/>
                <p:cNvSpPr/>
                <p:nvPr/>
              </p:nvSpPr>
              <p:spPr>
                <a:xfrm flipH="1">
                  <a:off x="7370458" y="2228282"/>
                  <a:ext cx="2204" cy="5199"/>
                </a:xfrm>
                <a:custGeom>
                  <a:rect b="b" l="l" r="r" t="t"/>
                  <a:pathLst>
                    <a:path extrusionOk="0" h="1033" w="438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6" name="Google Shape;5376;p29"/>
                <p:cNvSpPr/>
                <p:nvPr/>
              </p:nvSpPr>
              <p:spPr>
                <a:xfrm flipH="1">
                  <a:off x="7337052" y="2481095"/>
                  <a:ext cx="156" cy="307"/>
                </a:xfrm>
                <a:custGeom>
                  <a:rect b="b" l="l" r="r" t="t"/>
                  <a:pathLst>
                    <a:path extrusionOk="0" h="61" w="31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7" name="Google Shape;5377;p29"/>
                <p:cNvSpPr/>
                <p:nvPr/>
              </p:nvSpPr>
              <p:spPr>
                <a:xfrm flipH="1">
                  <a:off x="7296450" y="2481396"/>
                  <a:ext cx="40607" cy="51623"/>
                </a:xfrm>
                <a:custGeom>
                  <a:rect b="b" l="l" r="r" t="t"/>
                  <a:pathLst>
                    <a:path extrusionOk="0" h="10258" w="8069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8" name="Google Shape;5378;p29"/>
                <p:cNvSpPr/>
                <p:nvPr/>
              </p:nvSpPr>
              <p:spPr>
                <a:xfrm flipH="1">
                  <a:off x="7337203" y="2461619"/>
                  <a:ext cx="8827" cy="19481"/>
                </a:xfrm>
                <a:custGeom>
                  <a:rect b="b" l="l" r="r" t="t"/>
                  <a:pathLst>
                    <a:path extrusionOk="0" h="3871" w="1754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9" name="Google Shape;5379;p29"/>
                <p:cNvSpPr/>
                <p:nvPr/>
              </p:nvSpPr>
              <p:spPr>
                <a:xfrm flipH="1">
                  <a:off x="7035182" y="2771082"/>
                  <a:ext cx="126" cy="257"/>
                </a:xfrm>
                <a:custGeom>
                  <a:rect b="b" l="l" r="r" t="t"/>
                  <a:pathLst>
                    <a:path extrusionOk="0" h="51" w="2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0" name="Google Shape;5380;p29"/>
                <p:cNvSpPr/>
                <p:nvPr/>
              </p:nvSpPr>
              <p:spPr>
                <a:xfrm flipH="1">
                  <a:off x="7013180" y="2816611"/>
                  <a:ext cx="1238" cy="2869"/>
                </a:xfrm>
                <a:custGeom>
                  <a:rect b="b" l="l" r="r" t="t"/>
                  <a:pathLst>
                    <a:path extrusionOk="0" h="570" w="246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1" name="Google Shape;5381;p29"/>
                <p:cNvSpPr/>
                <p:nvPr/>
              </p:nvSpPr>
              <p:spPr>
                <a:xfrm flipH="1">
                  <a:off x="6976076" y="2702238"/>
                  <a:ext cx="246195" cy="277573"/>
                </a:xfrm>
                <a:custGeom>
                  <a:rect b="b" l="l" r="r" t="t"/>
                  <a:pathLst>
                    <a:path extrusionOk="0" h="55156" w="48921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2" name="Google Shape;5382;p29"/>
                <p:cNvSpPr/>
                <p:nvPr/>
              </p:nvSpPr>
              <p:spPr>
                <a:xfrm flipH="1">
                  <a:off x="7022017" y="2788631"/>
                  <a:ext cx="4917" cy="10729"/>
                </a:xfrm>
                <a:custGeom>
                  <a:rect b="b" l="l" r="r" t="t"/>
                  <a:pathLst>
                    <a:path extrusionOk="0" h="2132" w="977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3" name="Google Shape;5383;p29"/>
                <p:cNvSpPr/>
                <p:nvPr/>
              </p:nvSpPr>
              <p:spPr>
                <a:xfrm flipH="1">
                  <a:off x="6998415" y="2847194"/>
                  <a:ext cx="3377" cy="8656"/>
                </a:xfrm>
                <a:custGeom>
                  <a:rect b="b" l="l" r="r" t="t"/>
                  <a:pathLst>
                    <a:path extrusionOk="0" h="1720" w="671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4" name="Google Shape;5384;p29"/>
                <p:cNvSpPr/>
                <p:nvPr/>
              </p:nvSpPr>
              <p:spPr>
                <a:xfrm flipH="1">
                  <a:off x="6958301" y="2895888"/>
                  <a:ext cx="25505" cy="83922"/>
                </a:xfrm>
                <a:custGeom>
                  <a:rect b="b" l="l" r="r" t="t"/>
                  <a:pathLst>
                    <a:path extrusionOk="0" h="16676" w="5068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5" name="Google Shape;5385;p29"/>
                <p:cNvSpPr/>
                <p:nvPr/>
              </p:nvSpPr>
              <p:spPr>
                <a:xfrm flipH="1">
                  <a:off x="6984616" y="2864204"/>
                  <a:ext cx="10619" cy="29355"/>
                </a:xfrm>
                <a:custGeom>
                  <a:rect b="b" l="l" r="r" t="t"/>
                  <a:pathLst>
                    <a:path extrusionOk="0" h="5833" w="211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6" name="Google Shape;5386;p29"/>
                <p:cNvSpPr/>
                <p:nvPr/>
              </p:nvSpPr>
              <p:spPr>
                <a:xfrm flipH="1">
                  <a:off x="7297064" y="2701367"/>
                  <a:ext cx="1857" cy="2244"/>
                </a:xfrm>
                <a:custGeom>
                  <a:rect b="b" l="l" r="r" t="t"/>
                  <a:pathLst>
                    <a:path extrusionOk="0" h="446" w="369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7" name="Google Shape;5387;p29"/>
                <p:cNvSpPr/>
                <p:nvPr/>
              </p:nvSpPr>
              <p:spPr>
                <a:xfrm flipH="1">
                  <a:off x="7310646" y="2683119"/>
                  <a:ext cx="3518" cy="4172"/>
                </a:xfrm>
                <a:custGeom>
                  <a:rect b="b" l="l" r="r" t="t"/>
                  <a:pathLst>
                    <a:path extrusionOk="0" h="829" w="699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8" name="Google Shape;5388;p29"/>
                <p:cNvSpPr/>
                <p:nvPr/>
              </p:nvSpPr>
              <p:spPr>
                <a:xfrm flipH="1">
                  <a:off x="7080722" y="2702107"/>
                  <a:ext cx="141655" cy="96684"/>
                </a:xfrm>
                <a:custGeom>
                  <a:rect b="b" l="l" r="r" t="t"/>
                  <a:pathLst>
                    <a:path extrusionOk="0" h="19212" w="28148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9" name="Google Shape;5389;p29"/>
                <p:cNvSpPr/>
                <p:nvPr/>
              </p:nvSpPr>
              <p:spPr>
                <a:xfrm flipH="1">
                  <a:off x="7324561" y="2668676"/>
                  <a:ext cx="1907" cy="2229"/>
                </a:xfrm>
                <a:custGeom>
                  <a:rect b="b" l="l" r="r" t="t"/>
                  <a:pathLst>
                    <a:path extrusionOk="0" h="443" w="379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0" name="Google Shape;5390;p29"/>
                <p:cNvSpPr/>
                <p:nvPr/>
              </p:nvSpPr>
              <p:spPr>
                <a:xfrm flipH="1">
                  <a:off x="7341667" y="2650871"/>
                  <a:ext cx="317" cy="362"/>
                </a:xfrm>
                <a:custGeom>
                  <a:rect b="b" l="l" r="r" t="t"/>
                  <a:pathLst>
                    <a:path extrusionOk="0" h="72" w="63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1" name="Google Shape;5391;p29"/>
                <p:cNvSpPr/>
                <p:nvPr/>
              </p:nvSpPr>
              <p:spPr>
                <a:xfrm flipH="1">
                  <a:off x="6958301" y="2612327"/>
                  <a:ext cx="383683" cy="367483"/>
                </a:xfrm>
                <a:custGeom>
                  <a:rect b="b" l="l" r="r" t="t"/>
                  <a:pathLst>
                    <a:path extrusionOk="0" h="73022" w="76241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2" name="Google Shape;5392;p29"/>
                <p:cNvSpPr/>
                <p:nvPr/>
              </p:nvSpPr>
              <p:spPr>
                <a:xfrm flipH="1">
                  <a:off x="7051201" y="2301782"/>
                  <a:ext cx="34941" cy="115969"/>
                </a:xfrm>
                <a:custGeom>
                  <a:rect b="b" l="l" r="r" t="t"/>
                  <a:pathLst>
                    <a:path extrusionOk="0" h="23044" w="6943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3" name="Google Shape;5393;p29"/>
                <p:cNvSpPr/>
                <p:nvPr/>
              </p:nvSpPr>
              <p:spPr>
                <a:xfrm flipH="1">
                  <a:off x="7221325" y="2214785"/>
                  <a:ext cx="170728" cy="318225"/>
                </a:xfrm>
                <a:custGeom>
                  <a:rect b="b" l="l" r="r" t="t"/>
                  <a:pathLst>
                    <a:path extrusionOk="0" h="63234" w="33925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4" name="Google Shape;5394;p29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rect b="b" l="l" r="r" t="t"/>
                  <a:pathLst>
                    <a:path extrusionOk="0" h="74186" w="58459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5" name="Google Shape;5395;p29"/>
                <p:cNvSpPr/>
                <p:nvPr/>
              </p:nvSpPr>
              <p:spPr>
                <a:xfrm flipH="1">
                  <a:off x="7145741" y="2289910"/>
                  <a:ext cx="90867" cy="68880"/>
                </a:xfrm>
                <a:custGeom>
                  <a:rect b="b" l="l" r="r" t="t"/>
                  <a:pathLst>
                    <a:path extrusionOk="0" h="13687" w="18056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6" name="Google Shape;5396;p29"/>
                <p:cNvSpPr/>
                <p:nvPr/>
              </p:nvSpPr>
              <p:spPr>
                <a:xfrm flipH="1">
                  <a:off x="7059021" y="2285204"/>
                  <a:ext cx="62484" cy="49937"/>
                </a:xfrm>
                <a:custGeom>
                  <a:rect b="b" l="l" r="r" t="t"/>
                  <a:pathLst>
                    <a:path extrusionOk="0" h="9923" w="12416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7" name="Google Shape;5397;p29"/>
                <p:cNvSpPr/>
                <p:nvPr/>
              </p:nvSpPr>
              <p:spPr>
                <a:xfrm flipH="1">
                  <a:off x="7103348" y="2479952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8" name="Google Shape;5398;p29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rect b="b" l="l" r="r" t="t"/>
                  <a:pathLst>
                    <a:path extrusionOk="0" h="10770" w="10039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9" name="Google Shape;5399;p29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rect b="b" l="l" r="r" t="t"/>
                  <a:pathLst>
                    <a:path extrusionOk="0" h="17539" w="7703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0" name="Google Shape;5400;p29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rect b="b" l="l" r="r" t="t"/>
                  <a:pathLst>
                    <a:path extrusionOk="0" h="10770" w="10039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1" name="Google Shape;5401;p29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rect b="b" l="l" r="r" t="t"/>
                  <a:pathLst>
                    <a:path extrusionOk="0" h="17539" w="7703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2" name="Google Shape;5402;p29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rect b="b" l="l" r="r" t="t"/>
                  <a:pathLst>
                    <a:path extrusionOk="0" h="31814" w="12914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3" name="Google Shape;5403;p29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rect b="b" l="l" r="r" t="t"/>
                  <a:pathLst>
                    <a:path extrusionOk="0" h="76586" w="62961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4" name="Google Shape;5404;p29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rect b="b" l="l" r="r" t="t"/>
                  <a:pathLst>
                    <a:path extrusionOk="0" h="11442" w="11114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5" name="Google Shape;5405;p29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rect b="b" l="l" r="r" t="t"/>
                  <a:pathLst>
                    <a:path extrusionOk="0" h="74186" w="58459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06" name="Google Shape;5406;p29"/>
            <p:cNvGrpSpPr/>
            <p:nvPr/>
          </p:nvGrpSpPr>
          <p:grpSpPr>
            <a:xfrm>
              <a:off x="5312402" y="1907695"/>
              <a:ext cx="1089203" cy="2704219"/>
              <a:chOff x="5292552" y="1890545"/>
              <a:chExt cx="1089203" cy="2704219"/>
            </a:xfrm>
          </p:grpSpPr>
          <p:sp>
            <p:nvSpPr>
              <p:cNvPr id="5407" name="Google Shape;5407;p29"/>
              <p:cNvSpPr/>
              <p:nvPr/>
            </p:nvSpPr>
            <p:spPr>
              <a:xfrm flipH="1">
                <a:off x="5875929" y="4519355"/>
                <a:ext cx="124301" cy="75408"/>
              </a:xfrm>
              <a:custGeom>
                <a:rect b="b" l="l" r="r" t="t"/>
                <a:pathLst>
                  <a:path extrusionOk="0" h="1513" w="2494">
                    <a:moveTo>
                      <a:pt x="1123" y="0"/>
                    </a:moveTo>
                    <a:cubicBezTo>
                      <a:pt x="1116" y="0"/>
                      <a:pt x="1110" y="1"/>
                      <a:pt x="1104" y="3"/>
                    </a:cubicBezTo>
                    <a:cubicBezTo>
                      <a:pt x="852" y="80"/>
                      <a:pt x="0" y="1512"/>
                      <a:pt x="0" y="1512"/>
                    </a:cubicBezTo>
                    <a:lnTo>
                      <a:pt x="2493" y="1512"/>
                    </a:lnTo>
                    <a:cubicBezTo>
                      <a:pt x="2493" y="1512"/>
                      <a:pt x="1408" y="0"/>
                      <a:pt x="11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29"/>
              <p:cNvSpPr/>
              <p:nvPr/>
            </p:nvSpPr>
            <p:spPr>
              <a:xfrm flipH="1">
                <a:off x="5605497" y="3400896"/>
                <a:ext cx="481903" cy="1141735"/>
              </a:xfrm>
              <a:custGeom>
                <a:rect b="b" l="l" r="r" t="t"/>
                <a:pathLst>
                  <a:path extrusionOk="0" h="22908" w="9669">
                    <a:moveTo>
                      <a:pt x="9669" y="0"/>
                    </a:moveTo>
                    <a:cubicBezTo>
                      <a:pt x="9668" y="1"/>
                      <a:pt x="776" y="2675"/>
                      <a:pt x="388" y="3431"/>
                    </a:cubicBezTo>
                    <a:cubicBezTo>
                      <a:pt x="1" y="4185"/>
                      <a:pt x="1426" y="17675"/>
                      <a:pt x="2715" y="22907"/>
                    </a:cubicBezTo>
                    <a:lnTo>
                      <a:pt x="2886" y="22907"/>
                    </a:lnTo>
                    <a:lnTo>
                      <a:pt x="4450" y="6918"/>
                    </a:lnTo>
                    <a:lnTo>
                      <a:pt x="9223" y="6105"/>
                    </a:lnTo>
                    <a:lnTo>
                      <a:pt x="9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29"/>
              <p:cNvSpPr/>
              <p:nvPr/>
            </p:nvSpPr>
            <p:spPr>
              <a:xfrm flipH="1">
                <a:off x="5861027" y="3400846"/>
                <a:ext cx="520728" cy="1165209"/>
              </a:xfrm>
              <a:custGeom>
                <a:rect b="b" l="l" r="r" t="t"/>
                <a:pathLst>
                  <a:path extrusionOk="0" h="23379" w="10448">
                    <a:moveTo>
                      <a:pt x="9420" y="0"/>
                    </a:moveTo>
                    <a:cubicBezTo>
                      <a:pt x="9420" y="0"/>
                      <a:pt x="686" y="2731"/>
                      <a:pt x="343" y="3502"/>
                    </a:cubicBezTo>
                    <a:cubicBezTo>
                      <a:pt x="0" y="4273"/>
                      <a:pt x="2227" y="18038"/>
                      <a:pt x="3826" y="23379"/>
                    </a:cubicBezTo>
                    <a:lnTo>
                      <a:pt x="3997" y="23379"/>
                    </a:lnTo>
                    <a:lnTo>
                      <a:pt x="4612" y="7062"/>
                    </a:lnTo>
                    <a:lnTo>
                      <a:pt x="10448" y="6231"/>
                    </a:lnTo>
                    <a:lnTo>
                      <a:pt x="94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29"/>
              <p:cNvSpPr/>
              <p:nvPr/>
            </p:nvSpPr>
            <p:spPr>
              <a:xfrm flipH="1">
                <a:off x="5861027" y="3400846"/>
                <a:ext cx="441184" cy="1165209"/>
              </a:xfrm>
              <a:custGeom>
                <a:rect b="b" l="l" r="r" t="t"/>
                <a:pathLst>
                  <a:path extrusionOk="0" h="23379" w="8852">
                    <a:moveTo>
                      <a:pt x="7824" y="0"/>
                    </a:moveTo>
                    <a:cubicBezTo>
                      <a:pt x="7824" y="0"/>
                      <a:pt x="685" y="2970"/>
                      <a:pt x="342" y="3742"/>
                    </a:cubicBezTo>
                    <a:cubicBezTo>
                      <a:pt x="1" y="4514"/>
                      <a:pt x="1624" y="17284"/>
                      <a:pt x="2230" y="23379"/>
                    </a:cubicBezTo>
                    <a:lnTo>
                      <a:pt x="2401" y="23379"/>
                    </a:lnTo>
                    <a:lnTo>
                      <a:pt x="3016" y="7062"/>
                    </a:lnTo>
                    <a:lnTo>
                      <a:pt x="8852" y="6231"/>
                    </a:lnTo>
                    <a:lnTo>
                      <a:pt x="7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29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rect b="b" l="l" r="r" t="t"/>
                <a:pathLst>
                  <a:path extrusionOk="0" h="2738" w="7289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29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rect b="b" l="l" r="r" t="t"/>
                <a:pathLst>
                  <a:path extrusionOk="0" h="2738" w="7289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29"/>
              <p:cNvSpPr/>
              <p:nvPr/>
            </p:nvSpPr>
            <p:spPr>
              <a:xfrm flipH="1">
                <a:off x="5662564" y="3461501"/>
                <a:ext cx="623150" cy="634314"/>
              </a:xfrm>
              <a:custGeom>
                <a:rect b="b" l="l" r="r" t="t"/>
                <a:pathLst>
                  <a:path extrusionOk="0" h="12727" w="12503">
                    <a:moveTo>
                      <a:pt x="6894" y="0"/>
                    </a:moveTo>
                    <a:cubicBezTo>
                      <a:pt x="4718" y="0"/>
                      <a:pt x="1756" y="1071"/>
                      <a:pt x="1" y="3170"/>
                    </a:cubicBezTo>
                    <a:cubicBezTo>
                      <a:pt x="1" y="6586"/>
                      <a:pt x="4576" y="12726"/>
                      <a:pt x="6751" y="12726"/>
                    </a:cubicBezTo>
                    <a:cubicBezTo>
                      <a:pt x="8927" y="12726"/>
                      <a:pt x="12502" y="9605"/>
                      <a:pt x="12502" y="6188"/>
                    </a:cubicBezTo>
                    <a:cubicBezTo>
                      <a:pt x="12502" y="2771"/>
                      <a:pt x="9070" y="0"/>
                      <a:pt x="6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29"/>
              <p:cNvSpPr/>
              <p:nvPr/>
            </p:nvSpPr>
            <p:spPr>
              <a:xfrm flipH="1">
                <a:off x="5489719" y="2400807"/>
                <a:ext cx="853610" cy="1640284"/>
              </a:xfrm>
              <a:custGeom>
                <a:rect b="b" l="l" r="r" t="t"/>
                <a:pathLst>
                  <a:path extrusionOk="0" h="32911" w="17127">
                    <a:moveTo>
                      <a:pt x="12190" y="0"/>
                    </a:moveTo>
                    <a:cubicBezTo>
                      <a:pt x="11213" y="0"/>
                      <a:pt x="9293" y="1164"/>
                      <a:pt x="8135" y="2653"/>
                    </a:cubicBezTo>
                    <a:cubicBezTo>
                      <a:pt x="7689" y="3227"/>
                      <a:pt x="5460" y="8164"/>
                      <a:pt x="5795" y="10760"/>
                    </a:cubicBezTo>
                    <a:cubicBezTo>
                      <a:pt x="5927" y="11782"/>
                      <a:pt x="7393" y="11545"/>
                      <a:pt x="8135" y="11788"/>
                    </a:cubicBezTo>
                    <a:cubicBezTo>
                      <a:pt x="7857" y="15941"/>
                      <a:pt x="7279" y="19894"/>
                      <a:pt x="7279" y="19894"/>
                    </a:cubicBezTo>
                    <a:lnTo>
                      <a:pt x="600" y="22463"/>
                    </a:lnTo>
                    <a:cubicBezTo>
                      <a:pt x="0" y="26573"/>
                      <a:pt x="5981" y="32911"/>
                      <a:pt x="5981" y="32911"/>
                    </a:cubicBezTo>
                    <a:lnTo>
                      <a:pt x="5981" y="26807"/>
                    </a:lnTo>
                    <a:lnTo>
                      <a:pt x="17127" y="26807"/>
                    </a:lnTo>
                    <a:cubicBezTo>
                      <a:pt x="17127" y="26807"/>
                      <a:pt x="17005" y="9058"/>
                      <a:pt x="15899" y="3282"/>
                    </a:cubicBezTo>
                    <a:cubicBezTo>
                      <a:pt x="15588" y="1657"/>
                      <a:pt x="13231" y="90"/>
                      <a:pt x="12289" y="5"/>
                    </a:cubicBezTo>
                    <a:cubicBezTo>
                      <a:pt x="12257" y="2"/>
                      <a:pt x="12224" y="0"/>
                      <a:pt x="1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29"/>
              <p:cNvSpPr/>
              <p:nvPr/>
            </p:nvSpPr>
            <p:spPr>
              <a:xfrm flipH="1">
                <a:off x="5889236" y="3163857"/>
                <a:ext cx="429870" cy="482202"/>
              </a:xfrm>
              <a:custGeom>
                <a:rect b="b" l="l" r="r" t="t"/>
                <a:pathLst>
                  <a:path extrusionOk="0" h="9675" w="8625">
                    <a:moveTo>
                      <a:pt x="7335" y="0"/>
                    </a:moveTo>
                    <a:cubicBezTo>
                      <a:pt x="6975" y="3121"/>
                      <a:pt x="6538" y="4426"/>
                      <a:pt x="6538" y="4426"/>
                    </a:cubicBezTo>
                    <a:lnTo>
                      <a:pt x="114" y="7153"/>
                    </a:lnTo>
                    <a:cubicBezTo>
                      <a:pt x="0" y="7933"/>
                      <a:pt x="124" y="8793"/>
                      <a:pt x="398" y="9674"/>
                    </a:cubicBezTo>
                    <a:cubicBezTo>
                      <a:pt x="974" y="9646"/>
                      <a:pt x="1582" y="9566"/>
                      <a:pt x="2206" y="9422"/>
                    </a:cubicBezTo>
                    <a:cubicBezTo>
                      <a:pt x="5063" y="8768"/>
                      <a:pt x="7192" y="8047"/>
                      <a:pt x="7978" y="6850"/>
                    </a:cubicBezTo>
                    <a:cubicBezTo>
                      <a:pt x="8624" y="5867"/>
                      <a:pt x="8322" y="1873"/>
                      <a:pt x="73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6" name="Google Shape;5416;p29"/>
              <p:cNvSpPr/>
              <p:nvPr/>
            </p:nvSpPr>
            <p:spPr>
              <a:xfrm flipH="1">
                <a:off x="5824145" y="2502032"/>
                <a:ext cx="435950" cy="662473"/>
              </a:xfrm>
              <a:custGeom>
                <a:rect b="b" l="l" r="r" t="t"/>
                <a:pathLst>
                  <a:path extrusionOk="0" h="13292" w="8747">
                    <a:moveTo>
                      <a:pt x="7289" y="0"/>
                    </a:moveTo>
                    <a:cubicBezTo>
                      <a:pt x="7060" y="0"/>
                      <a:pt x="6833" y="121"/>
                      <a:pt x="6662" y="354"/>
                    </a:cubicBezTo>
                    <a:cubicBezTo>
                      <a:pt x="2730" y="5727"/>
                      <a:pt x="1" y="10859"/>
                      <a:pt x="306" y="12313"/>
                    </a:cubicBezTo>
                    <a:cubicBezTo>
                      <a:pt x="450" y="12997"/>
                      <a:pt x="738" y="13292"/>
                      <a:pt x="1107" y="13292"/>
                    </a:cubicBezTo>
                    <a:cubicBezTo>
                      <a:pt x="1521" y="13292"/>
                      <a:pt x="2036" y="12921"/>
                      <a:pt x="2565" y="12315"/>
                    </a:cubicBezTo>
                    <a:cubicBezTo>
                      <a:pt x="3564" y="11167"/>
                      <a:pt x="7162" y="5367"/>
                      <a:pt x="7754" y="3805"/>
                    </a:cubicBezTo>
                    <a:cubicBezTo>
                      <a:pt x="8746" y="1194"/>
                      <a:pt x="8011" y="0"/>
                      <a:pt x="7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7" name="Google Shape;5417;p29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rect b="b" l="l" r="r" t="t"/>
                <a:pathLst>
                  <a:path extrusionOk="0" h="13288" w="8442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8" name="Google Shape;5418;p29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rect b="b" l="l" r="r" t="t"/>
                <a:pathLst>
                  <a:path extrusionOk="0" h="13288" w="8442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9" name="Google Shape;5419;p29"/>
              <p:cNvSpPr/>
              <p:nvPr/>
            </p:nvSpPr>
            <p:spPr>
              <a:xfrm flipH="1">
                <a:off x="5358789" y="1890545"/>
                <a:ext cx="722431" cy="1019726"/>
              </a:xfrm>
              <a:custGeom>
                <a:rect b="b" l="l" r="r" t="t"/>
                <a:pathLst>
                  <a:path extrusionOk="0" h="20460" w="14495">
                    <a:moveTo>
                      <a:pt x="6272" y="0"/>
                    </a:moveTo>
                    <a:cubicBezTo>
                      <a:pt x="6204" y="0"/>
                      <a:pt x="6135" y="2"/>
                      <a:pt x="6066" y="6"/>
                    </a:cubicBezTo>
                    <a:cubicBezTo>
                      <a:pt x="4328" y="104"/>
                      <a:pt x="2689" y="1423"/>
                      <a:pt x="1546" y="3017"/>
                    </a:cubicBezTo>
                    <a:cubicBezTo>
                      <a:pt x="924" y="3881"/>
                      <a:pt x="388" y="4989"/>
                      <a:pt x="670" y="5951"/>
                    </a:cubicBezTo>
                    <a:cubicBezTo>
                      <a:pt x="760" y="6259"/>
                      <a:pt x="930" y="6526"/>
                      <a:pt x="1042" y="6823"/>
                    </a:cubicBezTo>
                    <a:cubicBezTo>
                      <a:pt x="1164" y="7145"/>
                      <a:pt x="1219" y="7503"/>
                      <a:pt x="1202" y="7868"/>
                    </a:cubicBezTo>
                    <a:cubicBezTo>
                      <a:pt x="1176" y="8403"/>
                      <a:pt x="1023" y="9040"/>
                      <a:pt x="1360" y="9385"/>
                    </a:cubicBezTo>
                    <a:cubicBezTo>
                      <a:pt x="572" y="10573"/>
                      <a:pt x="80" y="12001"/>
                      <a:pt x="42" y="13400"/>
                    </a:cubicBezTo>
                    <a:cubicBezTo>
                      <a:pt x="1" y="14813"/>
                      <a:pt x="434" y="16173"/>
                      <a:pt x="1282" y="17097"/>
                    </a:cubicBezTo>
                    <a:cubicBezTo>
                      <a:pt x="1754" y="17611"/>
                      <a:pt x="2337" y="17982"/>
                      <a:pt x="2928" y="18321"/>
                    </a:cubicBezTo>
                    <a:cubicBezTo>
                      <a:pt x="4262" y="19087"/>
                      <a:pt x="5678" y="19715"/>
                      <a:pt x="7190" y="19939"/>
                    </a:cubicBezTo>
                    <a:cubicBezTo>
                      <a:pt x="7557" y="20215"/>
                      <a:pt x="8031" y="20459"/>
                      <a:pt x="8274" y="20459"/>
                    </a:cubicBezTo>
                    <a:cubicBezTo>
                      <a:pt x="8286" y="20459"/>
                      <a:pt x="8297" y="20458"/>
                      <a:pt x="8308" y="20457"/>
                    </a:cubicBezTo>
                    <a:cubicBezTo>
                      <a:pt x="9258" y="20346"/>
                      <a:pt x="10224" y="20206"/>
                      <a:pt x="11111" y="19718"/>
                    </a:cubicBezTo>
                    <a:cubicBezTo>
                      <a:pt x="12749" y="18814"/>
                      <a:pt x="13869" y="16804"/>
                      <a:pt x="14184" y="14829"/>
                    </a:cubicBezTo>
                    <a:cubicBezTo>
                      <a:pt x="14494" y="12889"/>
                      <a:pt x="14120" y="10974"/>
                      <a:pt x="13468" y="9306"/>
                    </a:cubicBezTo>
                    <a:cubicBezTo>
                      <a:pt x="13271" y="8804"/>
                      <a:pt x="12976" y="8261"/>
                      <a:pt x="12484" y="8229"/>
                    </a:cubicBezTo>
                    <a:cubicBezTo>
                      <a:pt x="12555" y="7378"/>
                      <a:pt x="12254" y="6589"/>
                      <a:pt x="11955" y="5848"/>
                    </a:cubicBezTo>
                    <a:cubicBezTo>
                      <a:pt x="11379" y="4424"/>
                      <a:pt x="10773" y="2996"/>
                      <a:pt x="9833" y="1869"/>
                    </a:cubicBezTo>
                    <a:cubicBezTo>
                      <a:pt x="8935" y="794"/>
                      <a:pt x="7670" y="0"/>
                      <a:pt x="62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0" name="Google Shape;5420;p29"/>
              <p:cNvSpPr/>
              <p:nvPr/>
            </p:nvSpPr>
            <p:spPr>
              <a:xfrm flipH="1">
                <a:off x="5358889" y="1948210"/>
                <a:ext cx="722331" cy="962012"/>
              </a:xfrm>
              <a:custGeom>
                <a:rect b="b" l="l" r="r" t="t"/>
                <a:pathLst>
                  <a:path extrusionOk="0" h="19302" w="14493">
                    <a:moveTo>
                      <a:pt x="9132" y="0"/>
                    </a:moveTo>
                    <a:lnTo>
                      <a:pt x="9132" y="0"/>
                    </a:lnTo>
                    <a:cubicBezTo>
                      <a:pt x="9186" y="381"/>
                      <a:pt x="9221" y="767"/>
                      <a:pt x="9221" y="1163"/>
                    </a:cubicBezTo>
                    <a:cubicBezTo>
                      <a:pt x="9221" y="5370"/>
                      <a:pt x="6128" y="8780"/>
                      <a:pt x="2313" y="8780"/>
                    </a:cubicBezTo>
                    <a:cubicBezTo>
                      <a:pt x="1897" y="8780"/>
                      <a:pt x="1492" y="8732"/>
                      <a:pt x="1096" y="8655"/>
                    </a:cubicBezTo>
                    <a:cubicBezTo>
                      <a:pt x="464" y="9750"/>
                      <a:pt x="76" y="11007"/>
                      <a:pt x="41" y="12243"/>
                    </a:cubicBezTo>
                    <a:cubicBezTo>
                      <a:pt x="1" y="13656"/>
                      <a:pt x="434" y="15016"/>
                      <a:pt x="1281" y="15940"/>
                    </a:cubicBezTo>
                    <a:cubicBezTo>
                      <a:pt x="1753" y="16454"/>
                      <a:pt x="2337" y="16824"/>
                      <a:pt x="2928" y="17164"/>
                    </a:cubicBezTo>
                    <a:cubicBezTo>
                      <a:pt x="4262" y="17930"/>
                      <a:pt x="5677" y="18558"/>
                      <a:pt x="7189" y="18782"/>
                    </a:cubicBezTo>
                    <a:cubicBezTo>
                      <a:pt x="7556" y="19058"/>
                      <a:pt x="8029" y="19301"/>
                      <a:pt x="8272" y="19301"/>
                    </a:cubicBezTo>
                    <a:cubicBezTo>
                      <a:pt x="8285" y="19301"/>
                      <a:pt x="8297" y="19300"/>
                      <a:pt x="8308" y="19299"/>
                    </a:cubicBezTo>
                    <a:cubicBezTo>
                      <a:pt x="9258" y="19189"/>
                      <a:pt x="10222" y="19049"/>
                      <a:pt x="11111" y="18559"/>
                    </a:cubicBezTo>
                    <a:cubicBezTo>
                      <a:pt x="12748" y="17657"/>
                      <a:pt x="13869" y="15647"/>
                      <a:pt x="14184" y="13672"/>
                    </a:cubicBezTo>
                    <a:cubicBezTo>
                      <a:pt x="14493" y="11731"/>
                      <a:pt x="14120" y="9817"/>
                      <a:pt x="13468" y="8149"/>
                    </a:cubicBezTo>
                    <a:cubicBezTo>
                      <a:pt x="13271" y="7647"/>
                      <a:pt x="12976" y="7104"/>
                      <a:pt x="12484" y="7072"/>
                    </a:cubicBezTo>
                    <a:cubicBezTo>
                      <a:pt x="12555" y="6221"/>
                      <a:pt x="12254" y="5432"/>
                      <a:pt x="11955" y="4691"/>
                    </a:cubicBezTo>
                    <a:cubicBezTo>
                      <a:pt x="11379" y="3267"/>
                      <a:pt x="10773" y="1839"/>
                      <a:pt x="9833" y="712"/>
                    </a:cubicBezTo>
                    <a:cubicBezTo>
                      <a:pt x="9619" y="457"/>
                      <a:pt x="9383" y="218"/>
                      <a:pt x="913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1" name="Google Shape;5421;p29"/>
              <p:cNvSpPr/>
              <p:nvPr/>
            </p:nvSpPr>
            <p:spPr>
              <a:xfrm flipH="1">
                <a:off x="6166197" y="4519355"/>
                <a:ext cx="183561" cy="75408"/>
              </a:xfrm>
              <a:custGeom>
                <a:rect b="b" l="l" r="r" t="t"/>
                <a:pathLst>
                  <a:path extrusionOk="0" h="1513" w="3683">
                    <a:moveTo>
                      <a:pt x="2981" y="0"/>
                    </a:moveTo>
                    <a:cubicBezTo>
                      <a:pt x="2970" y="0"/>
                      <a:pt x="2960" y="1"/>
                      <a:pt x="2950" y="3"/>
                    </a:cubicBezTo>
                    <a:cubicBezTo>
                      <a:pt x="2510" y="80"/>
                      <a:pt x="1" y="1512"/>
                      <a:pt x="1" y="1512"/>
                    </a:cubicBezTo>
                    <a:lnTo>
                      <a:pt x="3683" y="1512"/>
                    </a:lnTo>
                    <a:cubicBezTo>
                      <a:pt x="3683" y="1512"/>
                      <a:pt x="3402" y="0"/>
                      <a:pt x="29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2" name="Google Shape;5422;p29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rect b="b" l="l" r="r" t="t"/>
                <a:pathLst>
                  <a:path extrusionOk="0" h="1190" w="787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3" name="Google Shape;5423;p29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rect b="b" l="l" r="r" t="t"/>
                <a:pathLst>
                  <a:path extrusionOk="0" h="17878" w="11583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29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rect b="b" l="l" r="r" t="t"/>
                <a:pathLst>
                  <a:path extrusionOk="0" h="17878" w="11583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29"/>
              <p:cNvSpPr/>
              <p:nvPr/>
            </p:nvSpPr>
            <p:spPr>
              <a:xfrm flipH="1">
                <a:off x="5292552" y="2863073"/>
                <a:ext cx="577347" cy="891040"/>
              </a:xfrm>
              <a:custGeom>
                <a:rect b="b" l="l" r="r" t="t"/>
                <a:pathLst>
                  <a:path extrusionOk="0" h="17878" w="11584">
                    <a:moveTo>
                      <a:pt x="2422" y="1"/>
                    </a:moveTo>
                    <a:lnTo>
                      <a:pt x="1" y="17878"/>
                    </a:lnTo>
                    <a:lnTo>
                      <a:pt x="9163" y="17878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29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rect b="b" l="l" r="r" t="t"/>
                <a:pathLst>
                  <a:path extrusionOk="0" h="1190" w="787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29"/>
              <p:cNvSpPr/>
              <p:nvPr/>
            </p:nvSpPr>
            <p:spPr>
              <a:xfrm flipH="1">
                <a:off x="5796434" y="3783119"/>
                <a:ext cx="83332" cy="811644"/>
              </a:xfrm>
              <a:custGeom>
                <a:rect b="b" l="l" r="r" t="t"/>
                <a:pathLst>
                  <a:path extrusionOk="0" h="16285" w="1672">
                    <a:moveTo>
                      <a:pt x="637" y="1"/>
                    </a:moveTo>
                    <a:lnTo>
                      <a:pt x="0" y="16284"/>
                    </a:lnTo>
                    <a:lnTo>
                      <a:pt x="383" y="16284"/>
                    </a:lnTo>
                    <a:lnTo>
                      <a:pt x="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29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rect b="b" l="l" r="r" t="t"/>
                <a:pathLst>
                  <a:path extrusionOk="0" h="16285" w="1674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29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rect b="b" l="l" r="r" t="t"/>
                <a:pathLst>
                  <a:path extrusionOk="0" h="16285" w="1037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29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rect b="b" l="l" r="r" t="t"/>
                <a:pathLst>
                  <a:path extrusionOk="0" h="16285" w="1674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29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rect b="b" l="l" r="r" t="t"/>
                <a:pathLst>
                  <a:path extrusionOk="0" h="16285" w="1037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29"/>
              <p:cNvSpPr/>
              <p:nvPr/>
            </p:nvSpPr>
            <p:spPr>
              <a:xfrm flipH="1">
                <a:off x="5414311" y="3783119"/>
                <a:ext cx="51634" cy="811644"/>
              </a:xfrm>
              <a:custGeom>
                <a:rect b="b" l="l" r="r" t="t"/>
                <a:pathLst>
                  <a:path extrusionOk="0" h="16285" w="1036">
                    <a:moveTo>
                      <a:pt x="0" y="1"/>
                    </a:moveTo>
                    <a:lnTo>
                      <a:pt x="15" y="16284"/>
                    </a:lnTo>
                    <a:lnTo>
                      <a:pt x="398" y="1628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29"/>
              <p:cNvSpPr/>
              <p:nvPr/>
            </p:nvSpPr>
            <p:spPr>
              <a:xfrm flipH="1">
                <a:off x="5412517" y="3736867"/>
                <a:ext cx="681064" cy="71371"/>
              </a:xfrm>
              <a:custGeom>
                <a:rect b="b" l="l" r="r" t="t"/>
                <a:pathLst>
                  <a:path extrusionOk="0" h="1432" w="13665">
                    <a:moveTo>
                      <a:pt x="56" y="0"/>
                    </a:moveTo>
                    <a:lnTo>
                      <a:pt x="1" y="1432"/>
                    </a:lnTo>
                    <a:lnTo>
                      <a:pt x="13608" y="1432"/>
                    </a:lnTo>
                    <a:lnTo>
                      <a:pt x="136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29"/>
              <p:cNvSpPr/>
              <p:nvPr/>
            </p:nvSpPr>
            <p:spPr>
              <a:xfrm flipH="1">
                <a:off x="5292552" y="2863073"/>
                <a:ext cx="487136" cy="650611"/>
              </a:xfrm>
              <a:custGeom>
                <a:rect b="b" l="l" r="r" t="t"/>
                <a:pathLst>
                  <a:path extrusionOk="0" h="13054" w="9774">
                    <a:moveTo>
                      <a:pt x="611" y="1"/>
                    </a:moveTo>
                    <a:lnTo>
                      <a:pt x="0" y="4522"/>
                    </a:lnTo>
                    <a:cubicBezTo>
                      <a:pt x="299" y="5276"/>
                      <a:pt x="662" y="6034"/>
                      <a:pt x="1092" y="6781"/>
                    </a:cubicBezTo>
                    <a:cubicBezTo>
                      <a:pt x="2931" y="9974"/>
                      <a:pt x="5536" y="12227"/>
                      <a:pt x="8006" y="13054"/>
                    </a:cubicBezTo>
                    <a:lnTo>
                      <a:pt x="9774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8" name="Shape 5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9" name="Google Shape;5439;p30"/>
          <p:cNvPicPr preferRelativeResize="0"/>
          <p:nvPr/>
        </p:nvPicPr>
        <p:blipFill rotWithShape="1">
          <a:blip r:embed="rId3">
            <a:alphaModFix/>
          </a:blip>
          <a:srcRect b="0" l="1864" r="0" t="0"/>
          <a:stretch/>
        </p:blipFill>
        <p:spPr>
          <a:xfrm>
            <a:off x="152400" y="152400"/>
            <a:ext cx="8352974" cy="45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3" name="Shape 5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4" name="Google Shape;54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84476" cy="45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8" name="Shape 5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9" name="Google Shape;54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0" y="1168400"/>
            <a:ext cx="4851250" cy="14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3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4" name="Google Shape;54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5001" cy="4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Virtual Research Meeting by Slidesgo">
  <a:themeElements>
    <a:clrScheme name="Simple Light">
      <a:dk1>
        <a:srgbClr val="E8E7D6"/>
      </a:dk1>
      <a:lt1>
        <a:srgbClr val="41414C"/>
      </a:lt1>
      <a:dk2>
        <a:srgbClr val="2B2B30"/>
      </a:dk2>
      <a:lt2>
        <a:srgbClr val="6F84A3"/>
      </a:lt2>
      <a:accent1>
        <a:srgbClr val="869FB2"/>
      </a:accent1>
      <a:accent2>
        <a:srgbClr val="A2C4DD"/>
      </a:accent2>
      <a:accent3>
        <a:srgbClr val="EDB984"/>
      </a:accent3>
      <a:accent4>
        <a:srgbClr val="6B323A"/>
      </a:accent4>
      <a:accent5>
        <a:srgbClr val="A33B40"/>
      </a:accent5>
      <a:accent6>
        <a:srgbClr val="F9D86E"/>
      </a:accent6>
      <a:hlink>
        <a:srgbClr val="E8E7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