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396325" cy="30267275"/>
  <p:notesSz cx="6858000" cy="9144000"/>
  <p:embeddedFontLst>
    <p:embeddedFont>
      <p:font typeface="Gill Sans" panose="020B0604020202020204" charset="0"/>
      <p:regular r:id="rId4"/>
      <p:bold r:id="rId5"/>
    </p:embeddedFont>
    <p:embeddedFont>
      <p:font typeface="Gill Sans MT" panose="020B0502020104020203"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3">
          <p15:clr>
            <a:srgbClr val="A4A3A4"/>
          </p15:clr>
        </p15:guide>
        <p15:guide id="2" pos="67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gdnk9b+je2NV2nJqpGf9gBg5Ad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07165-08DE-4A9F-9E16-AB4D1D00E2F2}">
  <a:tblStyle styleId="{28A07165-08DE-4A9F-9E16-AB4D1D00E2F2}" styleName="Table_0">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Gill Sans MT"/>
          <a:ea typeface="Gill Sans MT"/>
          <a:cs typeface="Gill Sans MT"/>
        </a:font>
        <a:schemeClr val="dk1"/>
      </a:tcTxStyle>
      <a:tcStyle>
        <a:tcBdr/>
      </a:tcStyle>
    </a:seCell>
    <a:swCell>
      <a:tcTxStyle b="on" i="off">
        <a:font>
          <a:latin typeface="Gill Sans MT"/>
          <a:ea typeface="Gill Sans MT"/>
          <a:cs typeface="Gill Sans MT"/>
        </a:font>
        <a:schemeClr val="dk1"/>
      </a:tcTxStyle>
      <a:tcStyle>
        <a:tcBdr/>
      </a:tcStyle>
    </a:swCell>
    <a:firstRow>
      <a:tcTxStyle b="on" i="off">
        <a:font>
          <a:latin typeface="Gill Sans MT"/>
          <a:ea typeface="Gill Sans MT"/>
          <a:cs typeface="Gill Sans MT"/>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 y="-2842"/>
      </p:cViewPr>
      <p:guideLst>
        <p:guide orient="horz" pos="9533"/>
        <p:guide pos="6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5607223" y="3540892"/>
            <a:ext cx="13146934" cy="11216417"/>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8841"/>
              <a:buFont typeface="Gill Sans"/>
              <a:buNone/>
              <a:defRPr sz="884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5607223" y="15584718"/>
            <a:ext cx="13146934" cy="4314658"/>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638"/>
              </a:spcBef>
              <a:spcAft>
                <a:spcPts val="0"/>
              </a:spcAft>
              <a:buSzPts val="2620"/>
              <a:buNone/>
              <a:defRPr sz="2620" b="0" cap="none">
                <a:solidFill>
                  <a:schemeClr val="dk1"/>
                </a:solidFill>
              </a:defRPr>
            </a:lvl1pPr>
            <a:lvl2pPr lvl="1" algn="ctr">
              <a:lnSpc>
                <a:spcPct val="120000"/>
              </a:lnSpc>
              <a:spcBef>
                <a:spcPts val="819"/>
              </a:spcBef>
              <a:spcAft>
                <a:spcPts val="0"/>
              </a:spcAft>
              <a:buSzPts val="2456"/>
              <a:buNone/>
              <a:defRPr sz="2456"/>
            </a:lvl2pPr>
            <a:lvl3pPr lvl="2" algn="ctr">
              <a:lnSpc>
                <a:spcPct val="120000"/>
              </a:lnSpc>
              <a:spcBef>
                <a:spcPts val="819"/>
              </a:spcBef>
              <a:spcAft>
                <a:spcPts val="0"/>
              </a:spcAft>
              <a:buSzPts val="2210"/>
              <a:buNone/>
              <a:defRPr sz="2210"/>
            </a:lvl3pPr>
            <a:lvl4pPr lvl="3" algn="ctr">
              <a:lnSpc>
                <a:spcPct val="120000"/>
              </a:lnSpc>
              <a:spcBef>
                <a:spcPts val="819"/>
              </a:spcBef>
              <a:spcAft>
                <a:spcPts val="0"/>
              </a:spcAft>
              <a:buSzPts val="1964"/>
              <a:buNone/>
              <a:defRPr sz="1964"/>
            </a:lvl4pPr>
            <a:lvl5pPr lvl="4" algn="ctr">
              <a:lnSpc>
                <a:spcPct val="120000"/>
              </a:lnSpc>
              <a:spcBef>
                <a:spcPts val="819"/>
              </a:spcBef>
              <a:spcAft>
                <a:spcPts val="0"/>
              </a:spcAft>
              <a:buSzPts val="1964"/>
              <a:buNone/>
              <a:defRPr sz="1964"/>
            </a:lvl5pPr>
            <a:lvl6pPr lvl="5" algn="ctr">
              <a:lnSpc>
                <a:spcPct val="120000"/>
              </a:lnSpc>
              <a:spcBef>
                <a:spcPts val="819"/>
              </a:spcBef>
              <a:spcAft>
                <a:spcPts val="0"/>
              </a:spcAft>
              <a:buSzPts val="1964"/>
              <a:buNone/>
              <a:defRPr sz="1964"/>
            </a:lvl6pPr>
            <a:lvl7pPr lvl="6" algn="ctr">
              <a:lnSpc>
                <a:spcPct val="120000"/>
              </a:lnSpc>
              <a:spcBef>
                <a:spcPts val="819"/>
              </a:spcBef>
              <a:spcAft>
                <a:spcPts val="0"/>
              </a:spcAft>
              <a:buSzPts val="1964"/>
              <a:buNone/>
              <a:defRPr sz="1964"/>
            </a:lvl7pPr>
            <a:lvl8pPr lvl="7" algn="ctr">
              <a:lnSpc>
                <a:spcPct val="120000"/>
              </a:lnSpc>
              <a:spcBef>
                <a:spcPts val="819"/>
              </a:spcBef>
              <a:spcAft>
                <a:spcPts val="0"/>
              </a:spcAft>
              <a:buSzPts val="1964"/>
              <a:buNone/>
              <a:defRPr sz="1964"/>
            </a:lvl8pPr>
            <a:lvl9pPr lvl="8" algn="ctr">
              <a:lnSpc>
                <a:spcPct val="120000"/>
              </a:lnSpc>
              <a:spcBef>
                <a:spcPts val="819"/>
              </a:spcBef>
              <a:spcAft>
                <a:spcPts val="0"/>
              </a:spcAft>
              <a:buSzPts val="1964"/>
              <a:buNone/>
              <a:defRPr sz="1964"/>
            </a:lvl9pPr>
          </a:lstStyle>
          <a:p>
            <a:endParaRPr/>
          </a:p>
        </p:txBody>
      </p:sp>
      <p:sp>
        <p:nvSpPr>
          <p:cNvPr id="17" name="Google Shape;17;p3"/>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5607222" y="1453381"/>
            <a:ext cx="7221709"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3357108" y="3526210"/>
            <a:ext cx="1876637"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20" name="Google Shape;20;p3"/>
          <p:cNvCxnSpPr/>
          <p:nvPr/>
        </p:nvCxnSpPr>
        <p:spPr>
          <a:xfrm>
            <a:off x="5607223" y="15572959"/>
            <a:ext cx="13146934"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2"/>
        <p:cNvGrpSpPr/>
        <p:nvPr/>
      </p:nvGrpSpPr>
      <p:grpSpPr>
        <a:xfrm>
          <a:off x="0" y="0"/>
          <a:ext cx="0" cy="0"/>
          <a:chOff x="0" y="0"/>
          <a:chExt cx="0" cy="0"/>
        </a:xfrm>
      </p:grpSpPr>
      <p:cxnSp>
        <p:nvCxnSpPr>
          <p:cNvPr id="83" name="Google Shape;83;p12"/>
          <p:cNvCxnSpPr/>
          <p:nvPr/>
        </p:nvCxnSpPr>
        <p:spPr>
          <a:xfrm>
            <a:off x="3377672" y="8151986"/>
            <a:ext cx="15376486" cy="0"/>
          </a:xfrm>
          <a:prstGeom prst="straightConnector1">
            <a:avLst/>
          </a:prstGeom>
          <a:noFill/>
          <a:ln w="31750" cap="flat" cmpd="sng">
            <a:solidFill>
              <a:schemeClr val="accent1"/>
            </a:solidFill>
            <a:prstDash val="solid"/>
            <a:round/>
            <a:headEnd type="none" w="sm" len="sm"/>
            <a:tailEnd type="none" w="sm" len="sm"/>
          </a:ln>
        </p:spPr>
      </p:cxnSp>
      <p:sp>
        <p:nvSpPr>
          <p:cNvPr id="84" name="Google Shape;84;p12"/>
          <p:cNvSpPr txBox="1">
            <a:spLocks noGrp="1"/>
          </p:cNvSpPr>
          <p:nvPr>
            <p:ph type="title"/>
          </p:nvPr>
        </p:nvSpPr>
        <p:spPr>
          <a:xfrm>
            <a:off x="3377672" y="3550694"/>
            <a:ext cx="15376486" cy="46307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3451402" y="8822565"/>
            <a:ext cx="15229025" cy="1537648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86" name="Google Shape;86;p12"/>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rot="5400000">
            <a:off x="7195175" y="12518751"/>
            <a:ext cx="20566075" cy="258100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5239"/>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3"/>
          <p:cNvSpPr txBox="1">
            <a:spLocks noGrp="1"/>
          </p:cNvSpPr>
          <p:nvPr>
            <p:ph type="body" idx="1"/>
          </p:nvPr>
        </p:nvSpPr>
        <p:spPr>
          <a:xfrm rot="5400000">
            <a:off x="-703270" y="7607157"/>
            <a:ext cx="20566075" cy="1240419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92" name="Google Shape;92;p13"/>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95" name="Google Shape;95;p13"/>
          <p:cNvCxnSpPr/>
          <p:nvPr/>
        </p:nvCxnSpPr>
        <p:spPr>
          <a:xfrm>
            <a:off x="16187706" y="3526217"/>
            <a:ext cx="0" cy="20566075"/>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377672" y="3550694"/>
            <a:ext cx="15376486" cy="46307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377672" y="8896295"/>
            <a:ext cx="15376486" cy="1522902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24" name="Google Shape;24;p4"/>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27" name="Google Shape;27;p4"/>
          <p:cNvCxnSpPr/>
          <p:nvPr/>
        </p:nvCxnSpPr>
        <p:spPr>
          <a:xfrm>
            <a:off x="3377672" y="8151986"/>
            <a:ext cx="1537648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377671" y="7750553"/>
            <a:ext cx="13143395" cy="8332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39"/>
              <a:buFont typeface="Gill Sans"/>
              <a:buNone/>
              <a:defRPr sz="52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3377674" y="16798371"/>
            <a:ext cx="13143395" cy="4470487"/>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638"/>
              </a:spcBef>
              <a:spcAft>
                <a:spcPts val="0"/>
              </a:spcAft>
              <a:buSzPts val="2947"/>
              <a:buNone/>
              <a:defRPr sz="2947">
                <a:solidFill>
                  <a:schemeClr val="dk1"/>
                </a:solidFill>
              </a:defRPr>
            </a:lvl1pPr>
            <a:lvl2pPr marL="914400" lvl="1" indent="-228600" algn="l">
              <a:lnSpc>
                <a:spcPct val="120000"/>
              </a:lnSpc>
              <a:spcBef>
                <a:spcPts val="819"/>
              </a:spcBef>
              <a:spcAft>
                <a:spcPts val="0"/>
              </a:spcAft>
              <a:buSzPts val="2456"/>
              <a:buNone/>
              <a:defRPr sz="2456">
                <a:solidFill>
                  <a:srgbClr val="888888"/>
                </a:solidFill>
              </a:defRPr>
            </a:lvl2pPr>
            <a:lvl3pPr marL="1371600" lvl="2" indent="-228600" algn="l">
              <a:lnSpc>
                <a:spcPct val="120000"/>
              </a:lnSpc>
              <a:spcBef>
                <a:spcPts val="819"/>
              </a:spcBef>
              <a:spcAft>
                <a:spcPts val="0"/>
              </a:spcAft>
              <a:buSzPts val="2210"/>
              <a:buNone/>
              <a:defRPr sz="2210">
                <a:solidFill>
                  <a:srgbClr val="888888"/>
                </a:solidFill>
              </a:defRPr>
            </a:lvl3pPr>
            <a:lvl4pPr marL="1828800" lvl="3" indent="-228600" algn="l">
              <a:lnSpc>
                <a:spcPct val="120000"/>
              </a:lnSpc>
              <a:spcBef>
                <a:spcPts val="819"/>
              </a:spcBef>
              <a:spcAft>
                <a:spcPts val="0"/>
              </a:spcAft>
              <a:buSzPts val="1964"/>
              <a:buNone/>
              <a:defRPr sz="1964">
                <a:solidFill>
                  <a:srgbClr val="888888"/>
                </a:solidFill>
              </a:defRPr>
            </a:lvl4pPr>
            <a:lvl5pPr marL="2286000" lvl="4" indent="-228600" algn="l">
              <a:lnSpc>
                <a:spcPct val="120000"/>
              </a:lnSpc>
              <a:spcBef>
                <a:spcPts val="819"/>
              </a:spcBef>
              <a:spcAft>
                <a:spcPts val="0"/>
              </a:spcAft>
              <a:buSzPts val="1964"/>
              <a:buNone/>
              <a:defRPr sz="1964">
                <a:solidFill>
                  <a:srgbClr val="888888"/>
                </a:solidFill>
              </a:defRPr>
            </a:lvl5pPr>
            <a:lvl6pPr marL="2743200" lvl="5" indent="-228600" algn="l">
              <a:lnSpc>
                <a:spcPct val="120000"/>
              </a:lnSpc>
              <a:spcBef>
                <a:spcPts val="819"/>
              </a:spcBef>
              <a:spcAft>
                <a:spcPts val="0"/>
              </a:spcAft>
              <a:buSzPts val="1964"/>
              <a:buNone/>
              <a:defRPr sz="1964">
                <a:solidFill>
                  <a:srgbClr val="888888"/>
                </a:solidFill>
              </a:defRPr>
            </a:lvl6pPr>
            <a:lvl7pPr marL="3200400" lvl="6" indent="-228600" algn="l">
              <a:lnSpc>
                <a:spcPct val="120000"/>
              </a:lnSpc>
              <a:spcBef>
                <a:spcPts val="819"/>
              </a:spcBef>
              <a:spcAft>
                <a:spcPts val="0"/>
              </a:spcAft>
              <a:buSzPts val="1964"/>
              <a:buNone/>
              <a:defRPr sz="1964">
                <a:solidFill>
                  <a:srgbClr val="888888"/>
                </a:solidFill>
              </a:defRPr>
            </a:lvl7pPr>
            <a:lvl8pPr marL="3657600" lvl="7" indent="-228600" algn="l">
              <a:lnSpc>
                <a:spcPct val="120000"/>
              </a:lnSpc>
              <a:spcBef>
                <a:spcPts val="819"/>
              </a:spcBef>
              <a:spcAft>
                <a:spcPts val="0"/>
              </a:spcAft>
              <a:buSzPts val="1964"/>
              <a:buNone/>
              <a:defRPr sz="1964">
                <a:solidFill>
                  <a:srgbClr val="888888"/>
                </a:solidFill>
              </a:defRPr>
            </a:lvl8pPr>
            <a:lvl9pPr marL="4114800" lvl="8" indent="-228600" algn="l">
              <a:lnSpc>
                <a:spcPct val="120000"/>
              </a:lnSpc>
              <a:spcBef>
                <a:spcPts val="819"/>
              </a:spcBef>
              <a:spcAft>
                <a:spcPts val="0"/>
              </a:spcAft>
              <a:buSzPts val="1964"/>
              <a:buNone/>
              <a:defRPr sz="1964">
                <a:solidFill>
                  <a:srgbClr val="888888"/>
                </a:solidFill>
              </a:defRPr>
            </a:lvl9pPr>
          </a:lstStyle>
          <a:p>
            <a:endParaRPr/>
          </a:p>
        </p:txBody>
      </p:sp>
      <p:sp>
        <p:nvSpPr>
          <p:cNvPr id="31" name="Google Shape;31;p5"/>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34" name="Google Shape;34;p5"/>
          <p:cNvCxnSpPr/>
          <p:nvPr/>
        </p:nvCxnSpPr>
        <p:spPr>
          <a:xfrm>
            <a:off x="3377671" y="16793020"/>
            <a:ext cx="13143395"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377672" y="3552324"/>
            <a:ext cx="15376486" cy="467516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377670" y="8888359"/>
            <a:ext cx="7314321" cy="1517141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38" name="Google Shape;38;p6"/>
          <p:cNvSpPr txBox="1">
            <a:spLocks noGrp="1"/>
          </p:cNvSpPr>
          <p:nvPr>
            <p:ph type="body" idx="2"/>
          </p:nvPr>
        </p:nvSpPr>
        <p:spPr>
          <a:xfrm>
            <a:off x="11440349" y="8888360"/>
            <a:ext cx="7313809" cy="1517141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39" name="Google Shape;39;p6"/>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42" name="Google Shape;42;p6"/>
          <p:cNvCxnSpPr/>
          <p:nvPr/>
        </p:nvCxnSpPr>
        <p:spPr>
          <a:xfrm>
            <a:off x="3377672" y="8151986"/>
            <a:ext cx="1537648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3"/>
        <p:cNvGrpSpPr/>
        <p:nvPr/>
      </p:nvGrpSpPr>
      <p:grpSpPr>
        <a:xfrm>
          <a:off x="0" y="0"/>
          <a:ext cx="0" cy="0"/>
          <a:chOff x="0" y="0"/>
          <a:chExt cx="0" cy="0"/>
        </a:xfrm>
      </p:grpSpPr>
      <p:cxnSp>
        <p:nvCxnSpPr>
          <p:cNvPr id="44" name="Google Shape;44;p7"/>
          <p:cNvCxnSpPr/>
          <p:nvPr/>
        </p:nvCxnSpPr>
        <p:spPr>
          <a:xfrm>
            <a:off x="3377672" y="8151986"/>
            <a:ext cx="15376486" cy="0"/>
          </a:xfrm>
          <a:prstGeom prst="straightConnector1">
            <a:avLst/>
          </a:prstGeom>
          <a:noFill/>
          <a:ln w="31750" cap="flat" cmpd="sng">
            <a:solidFill>
              <a:schemeClr val="accent1"/>
            </a:solidFill>
            <a:prstDash val="solid"/>
            <a:round/>
            <a:headEnd type="none" w="sm" len="sm"/>
            <a:tailEnd type="none" w="sm" len="sm"/>
          </a:ln>
        </p:spPr>
      </p:cxnSp>
      <p:sp>
        <p:nvSpPr>
          <p:cNvPr id="45" name="Google Shape;45;p7"/>
          <p:cNvSpPr txBox="1">
            <a:spLocks noGrp="1"/>
          </p:cNvSpPr>
          <p:nvPr>
            <p:ph type="title"/>
          </p:nvPr>
        </p:nvSpPr>
        <p:spPr>
          <a:xfrm>
            <a:off x="3377672" y="3549126"/>
            <a:ext cx="15376488" cy="46619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377673" y="8913142"/>
            <a:ext cx="7314075" cy="353931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638"/>
              </a:spcBef>
              <a:spcAft>
                <a:spcPts val="0"/>
              </a:spcAft>
              <a:buSzPts val="3602"/>
              <a:buNone/>
              <a:defRPr sz="3602" b="0" cap="none">
                <a:solidFill>
                  <a:schemeClr val="accent1"/>
                </a:solidFill>
              </a:defRPr>
            </a:lvl1pPr>
            <a:lvl2pPr marL="914400" lvl="1" indent="-228600" algn="l">
              <a:lnSpc>
                <a:spcPct val="120000"/>
              </a:lnSpc>
              <a:spcBef>
                <a:spcPts val="819"/>
              </a:spcBef>
              <a:spcAft>
                <a:spcPts val="0"/>
              </a:spcAft>
              <a:buSzPts val="2456"/>
              <a:buNone/>
              <a:defRPr sz="2456" b="1"/>
            </a:lvl2pPr>
            <a:lvl3pPr marL="1371600" lvl="2" indent="-228600" algn="l">
              <a:lnSpc>
                <a:spcPct val="120000"/>
              </a:lnSpc>
              <a:spcBef>
                <a:spcPts val="819"/>
              </a:spcBef>
              <a:spcAft>
                <a:spcPts val="0"/>
              </a:spcAft>
              <a:buSzPts val="2210"/>
              <a:buNone/>
              <a:defRPr sz="2210" b="1"/>
            </a:lvl3pPr>
            <a:lvl4pPr marL="1828800" lvl="3" indent="-228600" algn="l">
              <a:lnSpc>
                <a:spcPct val="120000"/>
              </a:lnSpc>
              <a:spcBef>
                <a:spcPts val="819"/>
              </a:spcBef>
              <a:spcAft>
                <a:spcPts val="0"/>
              </a:spcAft>
              <a:buSzPts val="1964"/>
              <a:buNone/>
              <a:defRPr sz="1964" b="1"/>
            </a:lvl4pPr>
            <a:lvl5pPr marL="2286000" lvl="4" indent="-228600" algn="l">
              <a:lnSpc>
                <a:spcPct val="120000"/>
              </a:lnSpc>
              <a:spcBef>
                <a:spcPts val="819"/>
              </a:spcBef>
              <a:spcAft>
                <a:spcPts val="0"/>
              </a:spcAft>
              <a:buSzPts val="1964"/>
              <a:buNone/>
              <a:defRPr sz="1964" b="1"/>
            </a:lvl5pPr>
            <a:lvl6pPr marL="2743200" lvl="5" indent="-228600" algn="l">
              <a:lnSpc>
                <a:spcPct val="120000"/>
              </a:lnSpc>
              <a:spcBef>
                <a:spcPts val="819"/>
              </a:spcBef>
              <a:spcAft>
                <a:spcPts val="0"/>
              </a:spcAft>
              <a:buSzPts val="1964"/>
              <a:buNone/>
              <a:defRPr sz="1964" b="1"/>
            </a:lvl6pPr>
            <a:lvl7pPr marL="3200400" lvl="6" indent="-228600" algn="l">
              <a:lnSpc>
                <a:spcPct val="120000"/>
              </a:lnSpc>
              <a:spcBef>
                <a:spcPts val="819"/>
              </a:spcBef>
              <a:spcAft>
                <a:spcPts val="0"/>
              </a:spcAft>
              <a:buSzPts val="1964"/>
              <a:buNone/>
              <a:defRPr sz="1964" b="1"/>
            </a:lvl7pPr>
            <a:lvl8pPr marL="3657600" lvl="7" indent="-228600" algn="l">
              <a:lnSpc>
                <a:spcPct val="120000"/>
              </a:lnSpc>
              <a:spcBef>
                <a:spcPts val="819"/>
              </a:spcBef>
              <a:spcAft>
                <a:spcPts val="0"/>
              </a:spcAft>
              <a:buSzPts val="1964"/>
              <a:buNone/>
              <a:defRPr sz="1964" b="1"/>
            </a:lvl8pPr>
            <a:lvl9pPr marL="4114800" lvl="8" indent="-228600" algn="l">
              <a:lnSpc>
                <a:spcPct val="120000"/>
              </a:lnSpc>
              <a:spcBef>
                <a:spcPts val="819"/>
              </a:spcBef>
              <a:spcAft>
                <a:spcPts val="0"/>
              </a:spcAft>
              <a:buSzPts val="1964"/>
              <a:buNone/>
              <a:defRPr sz="1964" b="1"/>
            </a:lvl9pPr>
          </a:lstStyle>
          <a:p>
            <a:endParaRPr/>
          </a:p>
        </p:txBody>
      </p:sp>
      <p:sp>
        <p:nvSpPr>
          <p:cNvPr id="47" name="Google Shape;47;p7"/>
          <p:cNvSpPr txBox="1">
            <a:spLocks noGrp="1"/>
          </p:cNvSpPr>
          <p:nvPr>
            <p:ph type="body" idx="2"/>
          </p:nvPr>
        </p:nvSpPr>
        <p:spPr>
          <a:xfrm>
            <a:off x="3377673" y="12464711"/>
            <a:ext cx="7314075" cy="1167111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48" name="Google Shape;48;p7"/>
          <p:cNvSpPr txBox="1">
            <a:spLocks noGrp="1"/>
          </p:cNvSpPr>
          <p:nvPr>
            <p:ph type="body" idx="3"/>
          </p:nvPr>
        </p:nvSpPr>
        <p:spPr>
          <a:xfrm>
            <a:off x="11440349" y="8928382"/>
            <a:ext cx="7313809" cy="3540614"/>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638"/>
              </a:spcBef>
              <a:spcAft>
                <a:spcPts val="0"/>
              </a:spcAft>
              <a:buSzPts val="3602"/>
              <a:buNone/>
              <a:defRPr sz="3602" b="0" cap="none">
                <a:solidFill>
                  <a:schemeClr val="accent1"/>
                </a:solidFill>
              </a:defRPr>
            </a:lvl1pPr>
            <a:lvl2pPr marL="914400" lvl="1" indent="-228600" algn="l">
              <a:lnSpc>
                <a:spcPct val="120000"/>
              </a:lnSpc>
              <a:spcBef>
                <a:spcPts val="819"/>
              </a:spcBef>
              <a:spcAft>
                <a:spcPts val="0"/>
              </a:spcAft>
              <a:buSzPts val="2456"/>
              <a:buNone/>
              <a:defRPr sz="2456" b="1"/>
            </a:lvl2pPr>
            <a:lvl3pPr marL="1371600" lvl="2" indent="-228600" algn="l">
              <a:lnSpc>
                <a:spcPct val="120000"/>
              </a:lnSpc>
              <a:spcBef>
                <a:spcPts val="819"/>
              </a:spcBef>
              <a:spcAft>
                <a:spcPts val="0"/>
              </a:spcAft>
              <a:buSzPts val="2210"/>
              <a:buNone/>
              <a:defRPr sz="2210" b="1"/>
            </a:lvl3pPr>
            <a:lvl4pPr marL="1828800" lvl="3" indent="-228600" algn="l">
              <a:lnSpc>
                <a:spcPct val="120000"/>
              </a:lnSpc>
              <a:spcBef>
                <a:spcPts val="819"/>
              </a:spcBef>
              <a:spcAft>
                <a:spcPts val="0"/>
              </a:spcAft>
              <a:buSzPts val="1964"/>
              <a:buNone/>
              <a:defRPr sz="1964" b="1"/>
            </a:lvl4pPr>
            <a:lvl5pPr marL="2286000" lvl="4" indent="-228600" algn="l">
              <a:lnSpc>
                <a:spcPct val="120000"/>
              </a:lnSpc>
              <a:spcBef>
                <a:spcPts val="819"/>
              </a:spcBef>
              <a:spcAft>
                <a:spcPts val="0"/>
              </a:spcAft>
              <a:buSzPts val="1964"/>
              <a:buNone/>
              <a:defRPr sz="1964" b="1"/>
            </a:lvl5pPr>
            <a:lvl6pPr marL="2743200" lvl="5" indent="-228600" algn="l">
              <a:lnSpc>
                <a:spcPct val="120000"/>
              </a:lnSpc>
              <a:spcBef>
                <a:spcPts val="819"/>
              </a:spcBef>
              <a:spcAft>
                <a:spcPts val="0"/>
              </a:spcAft>
              <a:buSzPts val="1964"/>
              <a:buNone/>
              <a:defRPr sz="1964" b="1"/>
            </a:lvl6pPr>
            <a:lvl7pPr marL="3200400" lvl="6" indent="-228600" algn="l">
              <a:lnSpc>
                <a:spcPct val="120000"/>
              </a:lnSpc>
              <a:spcBef>
                <a:spcPts val="819"/>
              </a:spcBef>
              <a:spcAft>
                <a:spcPts val="0"/>
              </a:spcAft>
              <a:buSzPts val="1964"/>
              <a:buNone/>
              <a:defRPr sz="1964" b="1"/>
            </a:lvl7pPr>
            <a:lvl8pPr marL="3657600" lvl="7" indent="-228600" algn="l">
              <a:lnSpc>
                <a:spcPct val="120000"/>
              </a:lnSpc>
              <a:spcBef>
                <a:spcPts val="819"/>
              </a:spcBef>
              <a:spcAft>
                <a:spcPts val="0"/>
              </a:spcAft>
              <a:buSzPts val="1964"/>
              <a:buNone/>
              <a:defRPr sz="1964" b="1"/>
            </a:lvl8pPr>
            <a:lvl9pPr marL="4114800" lvl="8" indent="-228600" algn="l">
              <a:lnSpc>
                <a:spcPct val="120000"/>
              </a:lnSpc>
              <a:spcBef>
                <a:spcPts val="819"/>
              </a:spcBef>
              <a:spcAft>
                <a:spcPts val="0"/>
              </a:spcAft>
              <a:buSzPts val="1964"/>
              <a:buNone/>
              <a:defRPr sz="1964" b="1"/>
            </a:lvl9pPr>
          </a:lstStyle>
          <a:p>
            <a:endParaRPr/>
          </a:p>
        </p:txBody>
      </p:sp>
      <p:sp>
        <p:nvSpPr>
          <p:cNvPr id="49" name="Google Shape;49;p7"/>
          <p:cNvSpPr txBox="1">
            <a:spLocks noGrp="1"/>
          </p:cNvSpPr>
          <p:nvPr>
            <p:ph type="body" idx="4"/>
          </p:nvPr>
        </p:nvSpPr>
        <p:spPr>
          <a:xfrm>
            <a:off x="11440349" y="12452446"/>
            <a:ext cx="7313809" cy="1163984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50" name="Google Shape;50;p7"/>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cxnSp>
        <p:nvCxnSpPr>
          <p:cNvPr id="54" name="Google Shape;54;p8"/>
          <p:cNvCxnSpPr/>
          <p:nvPr/>
        </p:nvCxnSpPr>
        <p:spPr>
          <a:xfrm>
            <a:off x="3377672" y="8151986"/>
            <a:ext cx="15376486" cy="0"/>
          </a:xfrm>
          <a:prstGeom prst="straightConnector1">
            <a:avLst/>
          </a:prstGeom>
          <a:noFill/>
          <a:ln w="31750" cap="flat" cmpd="sng">
            <a:solidFill>
              <a:schemeClr val="accent1"/>
            </a:solidFill>
            <a:prstDash val="solid"/>
            <a:round/>
            <a:headEnd type="none" w="sm" len="sm"/>
            <a:tailEnd type="none" w="sm" len="sm"/>
          </a:ln>
        </p:spPr>
      </p:cxnSp>
      <p:sp>
        <p:nvSpPr>
          <p:cNvPr id="55" name="Google Shape;55;p8"/>
          <p:cNvSpPr txBox="1">
            <a:spLocks noGrp="1"/>
          </p:cNvSpPr>
          <p:nvPr>
            <p:ph type="title"/>
          </p:nvPr>
        </p:nvSpPr>
        <p:spPr>
          <a:xfrm>
            <a:off x="3377672" y="3550694"/>
            <a:ext cx="15376486" cy="46307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367261" y="3526215"/>
            <a:ext cx="5676555" cy="99174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929"/>
              <a:buFont typeface="Gill Sans"/>
              <a:buNone/>
              <a:defRPr sz="392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9796485" y="3526213"/>
            <a:ext cx="8957671" cy="20561383"/>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638"/>
              </a:spcBef>
              <a:spcAft>
                <a:spcPts val="0"/>
              </a:spcAft>
              <a:buSzPts val="1800"/>
              <a:buChar char="•"/>
              <a:defRPr/>
            </a:lvl1pPr>
            <a:lvl2pPr marL="914400" lvl="1" indent="-342900" algn="l">
              <a:lnSpc>
                <a:spcPct val="120000"/>
              </a:lnSpc>
              <a:spcBef>
                <a:spcPts val="819"/>
              </a:spcBef>
              <a:spcAft>
                <a:spcPts val="0"/>
              </a:spcAft>
              <a:buSzPts val="1800"/>
              <a:buChar char="•"/>
              <a:defRPr/>
            </a:lvl2pPr>
            <a:lvl3pPr marL="1371600" lvl="2" indent="-342900" algn="l">
              <a:lnSpc>
                <a:spcPct val="120000"/>
              </a:lnSpc>
              <a:spcBef>
                <a:spcPts val="819"/>
              </a:spcBef>
              <a:spcAft>
                <a:spcPts val="0"/>
              </a:spcAft>
              <a:buSzPts val="1800"/>
              <a:buChar char="•"/>
              <a:defRPr/>
            </a:lvl3pPr>
            <a:lvl4pPr marL="1828800" lvl="3" indent="-342900" algn="l">
              <a:lnSpc>
                <a:spcPct val="120000"/>
              </a:lnSpc>
              <a:spcBef>
                <a:spcPts val="819"/>
              </a:spcBef>
              <a:spcAft>
                <a:spcPts val="0"/>
              </a:spcAft>
              <a:buSzPts val="1800"/>
              <a:buChar char="•"/>
              <a:defRPr/>
            </a:lvl4pPr>
            <a:lvl5pPr marL="2286000" lvl="4" indent="-342900" algn="l">
              <a:lnSpc>
                <a:spcPct val="120000"/>
              </a:lnSpc>
              <a:spcBef>
                <a:spcPts val="819"/>
              </a:spcBef>
              <a:spcAft>
                <a:spcPts val="0"/>
              </a:spcAft>
              <a:buSzPts val="1800"/>
              <a:buChar char="•"/>
              <a:defRPr/>
            </a:lvl5pPr>
            <a:lvl6pPr marL="2743200" lvl="5" indent="-342900" algn="l">
              <a:lnSpc>
                <a:spcPct val="120000"/>
              </a:lnSpc>
              <a:spcBef>
                <a:spcPts val="819"/>
              </a:spcBef>
              <a:spcAft>
                <a:spcPts val="0"/>
              </a:spcAft>
              <a:buSzPts val="1800"/>
              <a:buChar char="•"/>
              <a:defRPr/>
            </a:lvl6pPr>
            <a:lvl7pPr marL="3200400" lvl="6" indent="-342900" algn="l">
              <a:lnSpc>
                <a:spcPct val="120000"/>
              </a:lnSpc>
              <a:spcBef>
                <a:spcPts val="819"/>
              </a:spcBef>
              <a:spcAft>
                <a:spcPts val="0"/>
              </a:spcAft>
              <a:buSzPts val="1800"/>
              <a:buChar char="•"/>
              <a:defRPr/>
            </a:lvl7pPr>
            <a:lvl8pPr marL="3657600" lvl="7" indent="-342900" algn="l">
              <a:lnSpc>
                <a:spcPct val="120000"/>
              </a:lnSpc>
              <a:spcBef>
                <a:spcPts val="819"/>
              </a:spcBef>
              <a:spcAft>
                <a:spcPts val="0"/>
              </a:spcAft>
              <a:buSzPts val="1800"/>
              <a:buChar char="•"/>
              <a:defRPr/>
            </a:lvl8pPr>
            <a:lvl9pPr marL="4114800" lvl="8" indent="-342900" algn="l">
              <a:lnSpc>
                <a:spcPct val="120000"/>
              </a:lnSpc>
              <a:spcBef>
                <a:spcPts val="819"/>
              </a:spcBef>
              <a:spcAft>
                <a:spcPts val="0"/>
              </a:spcAft>
              <a:buSzPts val="1800"/>
              <a:buChar char="•"/>
              <a:defRPr/>
            </a:lvl9pPr>
          </a:lstStyle>
          <a:p>
            <a:endParaRPr/>
          </a:p>
        </p:txBody>
      </p:sp>
      <p:sp>
        <p:nvSpPr>
          <p:cNvPr id="66" name="Google Shape;66;p10"/>
          <p:cNvSpPr txBox="1">
            <a:spLocks noGrp="1"/>
          </p:cNvSpPr>
          <p:nvPr>
            <p:ph type="body" idx="2"/>
          </p:nvPr>
        </p:nvSpPr>
        <p:spPr>
          <a:xfrm>
            <a:off x="3367261" y="14147206"/>
            <a:ext cx="5679875" cy="992218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638"/>
              </a:spcBef>
              <a:spcAft>
                <a:spcPts val="0"/>
              </a:spcAft>
              <a:buSzPts val="2620"/>
              <a:buNone/>
              <a:defRPr sz="2620"/>
            </a:lvl1pPr>
            <a:lvl2pPr marL="914400" lvl="1" indent="-228600" algn="l">
              <a:lnSpc>
                <a:spcPct val="120000"/>
              </a:lnSpc>
              <a:spcBef>
                <a:spcPts val="819"/>
              </a:spcBef>
              <a:spcAft>
                <a:spcPts val="0"/>
              </a:spcAft>
              <a:buSzPts val="1719"/>
              <a:buNone/>
              <a:defRPr sz="1719"/>
            </a:lvl2pPr>
            <a:lvl3pPr marL="1371600" lvl="2" indent="-228600" algn="l">
              <a:lnSpc>
                <a:spcPct val="120000"/>
              </a:lnSpc>
              <a:spcBef>
                <a:spcPts val="819"/>
              </a:spcBef>
              <a:spcAft>
                <a:spcPts val="0"/>
              </a:spcAft>
              <a:buSzPts val="1474"/>
              <a:buNone/>
              <a:defRPr sz="1474"/>
            </a:lvl3pPr>
            <a:lvl4pPr marL="1828800" lvl="3" indent="-228600" algn="l">
              <a:lnSpc>
                <a:spcPct val="120000"/>
              </a:lnSpc>
              <a:spcBef>
                <a:spcPts val="819"/>
              </a:spcBef>
              <a:spcAft>
                <a:spcPts val="0"/>
              </a:spcAft>
              <a:buSzPts val="1228"/>
              <a:buNone/>
              <a:defRPr sz="1228"/>
            </a:lvl4pPr>
            <a:lvl5pPr marL="2286000" lvl="4" indent="-228600" algn="l">
              <a:lnSpc>
                <a:spcPct val="120000"/>
              </a:lnSpc>
              <a:spcBef>
                <a:spcPts val="819"/>
              </a:spcBef>
              <a:spcAft>
                <a:spcPts val="0"/>
              </a:spcAft>
              <a:buSzPts val="1228"/>
              <a:buNone/>
              <a:defRPr sz="1228"/>
            </a:lvl5pPr>
            <a:lvl6pPr marL="2743200" lvl="5" indent="-228600" algn="l">
              <a:lnSpc>
                <a:spcPct val="120000"/>
              </a:lnSpc>
              <a:spcBef>
                <a:spcPts val="819"/>
              </a:spcBef>
              <a:spcAft>
                <a:spcPts val="0"/>
              </a:spcAft>
              <a:buSzPts val="1228"/>
              <a:buNone/>
              <a:defRPr sz="1228"/>
            </a:lvl6pPr>
            <a:lvl7pPr marL="3200400" lvl="6" indent="-228600" algn="l">
              <a:lnSpc>
                <a:spcPct val="120000"/>
              </a:lnSpc>
              <a:spcBef>
                <a:spcPts val="819"/>
              </a:spcBef>
              <a:spcAft>
                <a:spcPts val="0"/>
              </a:spcAft>
              <a:buSzPts val="1228"/>
              <a:buNone/>
              <a:defRPr sz="1228"/>
            </a:lvl7pPr>
            <a:lvl8pPr marL="3657600" lvl="7" indent="-228600" algn="l">
              <a:lnSpc>
                <a:spcPct val="120000"/>
              </a:lnSpc>
              <a:spcBef>
                <a:spcPts val="819"/>
              </a:spcBef>
              <a:spcAft>
                <a:spcPts val="0"/>
              </a:spcAft>
              <a:buSzPts val="1228"/>
              <a:buNone/>
              <a:defRPr sz="1228"/>
            </a:lvl8pPr>
            <a:lvl9pPr marL="4114800" lvl="8" indent="-228600" algn="l">
              <a:lnSpc>
                <a:spcPct val="120000"/>
              </a:lnSpc>
              <a:spcBef>
                <a:spcPts val="819"/>
              </a:spcBef>
              <a:spcAft>
                <a:spcPts val="0"/>
              </a:spcAft>
              <a:buSzPts val="1228"/>
              <a:buNone/>
              <a:defRPr sz="1228"/>
            </a:lvl9pPr>
          </a:lstStyle>
          <a:p>
            <a:endParaRPr/>
          </a:p>
        </p:txBody>
      </p:sp>
      <p:sp>
        <p:nvSpPr>
          <p:cNvPr id="67" name="Google Shape;67;p10"/>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70" name="Google Shape;70;p10"/>
          <p:cNvCxnSpPr/>
          <p:nvPr/>
        </p:nvCxnSpPr>
        <p:spPr>
          <a:xfrm>
            <a:off x="3373591" y="14147197"/>
            <a:ext cx="5670298"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1"/>
          <p:cNvGrpSpPr/>
          <p:nvPr/>
        </p:nvGrpSpPr>
        <p:grpSpPr>
          <a:xfrm>
            <a:off x="11691468" y="2128033"/>
            <a:ext cx="8216402" cy="22725176"/>
            <a:chOff x="6852919" y="583365"/>
            <a:chExt cx="4681849" cy="5181928"/>
          </a:xfrm>
        </p:grpSpPr>
        <p:sp>
          <p:nvSpPr>
            <p:cNvPr id="73" name="Google Shape;73;p11"/>
            <p:cNvSpPr/>
            <p:nvPr/>
          </p:nvSpPr>
          <p:spPr>
            <a:xfrm>
              <a:off x="6852919" y="583365"/>
              <a:ext cx="4681849"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7273787" y="915806"/>
              <a:ext cx="3844017" cy="4507918"/>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1"/>
          <p:cNvSpPr txBox="1">
            <a:spLocks noGrp="1"/>
          </p:cNvSpPr>
          <p:nvPr>
            <p:ph type="title"/>
          </p:nvPr>
        </p:nvSpPr>
        <p:spPr>
          <a:xfrm>
            <a:off x="3379206" y="4985025"/>
            <a:ext cx="7592923" cy="807914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39"/>
              <a:buFont typeface="Gill Sans"/>
              <a:buNone/>
              <a:defRPr sz="52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a:spLocks noGrp="1"/>
          </p:cNvSpPr>
          <p:nvPr>
            <p:ph type="pic" idx="2"/>
          </p:nvPr>
        </p:nvSpPr>
        <p:spPr>
          <a:xfrm>
            <a:off x="13197512" y="4954264"/>
            <a:ext cx="5229740" cy="17063747"/>
          </a:xfrm>
          <a:prstGeom prst="rect">
            <a:avLst/>
          </a:prstGeom>
          <a:solidFill>
            <a:srgbClr val="D8D8D8"/>
          </a:solidFill>
          <a:ln>
            <a:noFill/>
          </a:ln>
        </p:spPr>
      </p:sp>
      <p:sp>
        <p:nvSpPr>
          <p:cNvPr id="77" name="Google Shape;77;p11"/>
          <p:cNvSpPr txBox="1">
            <a:spLocks noGrp="1"/>
          </p:cNvSpPr>
          <p:nvPr>
            <p:ph type="body" idx="1"/>
          </p:nvPr>
        </p:nvSpPr>
        <p:spPr>
          <a:xfrm>
            <a:off x="3377672" y="13884608"/>
            <a:ext cx="7582044" cy="884336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638"/>
              </a:spcBef>
              <a:spcAft>
                <a:spcPts val="0"/>
              </a:spcAft>
              <a:buSzPts val="2947"/>
              <a:buNone/>
              <a:defRPr sz="2947"/>
            </a:lvl1pPr>
            <a:lvl2pPr marL="914400" lvl="1" indent="-228600" algn="l">
              <a:lnSpc>
                <a:spcPct val="120000"/>
              </a:lnSpc>
              <a:spcBef>
                <a:spcPts val="819"/>
              </a:spcBef>
              <a:spcAft>
                <a:spcPts val="0"/>
              </a:spcAft>
              <a:buSzPts val="1719"/>
              <a:buNone/>
              <a:defRPr sz="1719"/>
            </a:lvl2pPr>
            <a:lvl3pPr marL="1371600" lvl="2" indent="-228600" algn="l">
              <a:lnSpc>
                <a:spcPct val="120000"/>
              </a:lnSpc>
              <a:spcBef>
                <a:spcPts val="819"/>
              </a:spcBef>
              <a:spcAft>
                <a:spcPts val="0"/>
              </a:spcAft>
              <a:buSzPts val="1474"/>
              <a:buNone/>
              <a:defRPr sz="1474"/>
            </a:lvl3pPr>
            <a:lvl4pPr marL="1828800" lvl="3" indent="-228600" algn="l">
              <a:lnSpc>
                <a:spcPct val="120000"/>
              </a:lnSpc>
              <a:spcBef>
                <a:spcPts val="819"/>
              </a:spcBef>
              <a:spcAft>
                <a:spcPts val="0"/>
              </a:spcAft>
              <a:buSzPts val="1228"/>
              <a:buNone/>
              <a:defRPr sz="1228"/>
            </a:lvl4pPr>
            <a:lvl5pPr marL="2286000" lvl="4" indent="-228600" algn="l">
              <a:lnSpc>
                <a:spcPct val="120000"/>
              </a:lnSpc>
              <a:spcBef>
                <a:spcPts val="819"/>
              </a:spcBef>
              <a:spcAft>
                <a:spcPts val="0"/>
              </a:spcAft>
              <a:buSzPts val="1228"/>
              <a:buNone/>
              <a:defRPr sz="1228"/>
            </a:lvl5pPr>
            <a:lvl6pPr marL="2743200" lvl="5" indent="-228600" algn="l">
              <a:lnSpc>
                <a:spcPct val="120000"/>
              </a:lnSpc>
              <a:spcBef>
                <a:spcPts val="819"/>
              </a:spcBef>
              <a:spcAft>
                <a:spcPts val="0"/>
              </a:spcAft>
              <a:buSzPts val="1228"/>
              <a:buNone/>
              <a:defRPr sz="1228"/>
            </a:lvl6pPr>
            <a:lvl7pPr marL="3200400" lvl="6" indent="-228600" algn="l">
              <a:lnSpc>
                <a:spcPct val="120000"/>
              </a:lnSpc>
              <a:spcBef>
                <a:spcPts val="819"/>
              </a:spcBef>
              <a:spcAft>
                <a:spcPts val="0"/>
              </a:spcAft>
              <a:buSzPts val="1228"/>
              <a:buNone/>
              <a:defRPr sz="1228"/>
            </a:lvl7pPr>
            <a:lvl8pPr marL="3657600" lvl="7" indent="-228600" algn="l">
              <a:lnSpc>
                <a:spcPct val="120000"/>
              </a:lnSpc>
              <a:spcBef>
                <a:spcPts val="819"/>
              </a:spcBef>
              <a:spcAft>
                <a:spcPts val="0"/>
              </a:spcAft>
              <a:buSzPts val="1228"/>
              <a:buNone/>
              <a:defRPr sz="1228"/>
            </a:lvl8pPr>
            <a:lvl9pPr marL="4114800" lvl="8" indent="-228600" algn="l">
              <a:lnSpc>
                <a:spcPct val="120000"/>
              </a:lnSpc>
              <a:spcBef>
                <a:spcPts val="819"/>
              </a:spcBef>
              <a:spcAft>
                <a:spcPts val="0"/>
              </a:spcAft>
              <a:buSzPts val="1228"/>
              <a:buNone/>
              <a:defRPr sz="1228"/>
            </a:lvl9pPr>
          </a:lstStyle>
          <a:p>
            <a:endParaRPr/>
          </a:p>
        </p:txBody>
      </p:sp>
      <p:sp>
        <p:nvSpPr>
          <p:cNvPr id="78" name="Google Shape;78;p11"/>
          <p:cNvSpPr txBox="1">
            <a:spLocks noGrp="1"/>
          </p:cNvSpPr>
          <p:nvPr>
            <p:ph type="dt" idx="10"/>
          </p:nvPr>
        </p:nvSpPr>
        <p:spPr>
          <a:xfrm>
            <a:off x="3361694" y="24140817"/>
            <a:ext cx="7610437" cy="1412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363726" y="1406303"/>
            <a:ext cx="7608408" cy="141640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cxnSp>
        <p:nvCxnSpPr>
          <p:cNvPr id="81" name="Google Shape;81;p11"/>
          <p:cNvCxnSpPr/>
          <p:nvPr/>
        </p:nvCxnSpPr>
        <p:spPr>
          <a:xfrm>
            <a:off x="3372500" y="13874068"/>
            <a:ext cx="7586087"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2"/>
          <p:cNvSpPr/>
          <p:nvPr/>
        </p:nvSpPr>
        <p:spPr>
          <a:xfrm>
            <a:off x="0" y="8896293"/>
            <a:ext cx="21396325" cy="18004659"/>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2"/>
          <p:cNvPicPr preferRelativeResize="0"/>
          <p:nvPr/>
        </p:nvPicPr>
        <p:blipFill rotWithShape="1">
          <a:blip r:embed="rId13">
            <a:alphaModFix/>
          </a:blip>
          <a:srcRect l="12500" t="1538" r="12500" b="-1538"/>
          <a:stretch/>
        </p:blipFill>
        <p:spPr>
          <a:xfrm>
            <a:off x="-2" y="26900952"/>
            <a:ext cx="21396328" cy="3419200"/>
          </a:xfrm>
          <a:prstGeom prst="rect">
            <a:avLst/>
          </a:prstGeom>
          <a:noFill/>
          <a:ln>
            <a:noFill/>
          </a:ln>
        </p:spPr>
      </p:pic>
      <p:cxnSp>
        <p:nvCxnSpPr>
          <p:cNvPr id="8" name="Google Shape;8;p2"/>
          <p:cNvCxnSpPr/>
          <p:nvPr/>
        </p:nvCxnSpPr>
        <p:spPr>
          <a:xfrm>
            <a:off x="0" y="26926872"/>
            <a:ext cx="21396325"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9" name="Google Shape;9;p2"/>
          <p:cNvSpPr txBox="1">
            <a:spLocks noGrp="1"/>
          </p:cNvSpPr>
          <p:nvPr>
            <p:ph type="title"/>
          </p:nvPr>
        </p:nvSpPr>
        <p:spPr>
          <a:xfrm>
            <a:off x="3377672" y="3550694"/>
            <a:ext cx="15376486" cy="463072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5239"/>
              <a:buFont typeface="Gill Sans"/>
              <a:buNone/>
              <a:defRPr sz="5239"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
          <p:cNvSpPr txBox="1">
            <a:spLocks noGrp="1"/>
          </p:cNvSpPr>
          <p:nvPr>
            <p:ph type="body" idx="1"/>
          </p:nvPr>
        </p:nvSpPr>
        <p:spPr>
          <a:xfrm>
            <a:off x="3377672" y="8896295"/>
            <a:ext cx="15376486" cy="15229025"/>
          </a:xfrm>
          <a:prstGeom prst="rect">
            <a:avLst/>
          </a:prstGeom>
          <a:noFill/>
          <a:ln>
            <a:noFill/>
          </a:ln>
        </p:spPr>
        <p:txBody>
          <a:bodyPr spcFirstLastPara="1" wrap="square" lIns="91425" tIns="45700" rIns="91425" bIns="45700" anchor="t" anchorCtr="0">
            <a:normAutofit/>
          </a:bodyPr>
          <a:lstStyle>
            <a:lvl1pPr marL="457200" marR="0" lvl="0" indent="-436499" algn="l" rtl="0">
              <a:lnSpc>
                <a:spcPct val="120000"/>
              </a:lnSpc>
              <a:spcBef>
                <a:spcPts val="1638"/>
              </a:spcBef>
              <a:spcAft>
                <a:spcPts val="0"/>
              </a:spcAft>
              <a:buClr>
                <a:schemeClr val="accent1"/>
              </a:buClr>
              <a:buSzPts val="3274"/>
              <a:buFont typeface="Arial"/>
              <a:buChar char="•"/>
              <a:defRPr sz="3274" b="0" i="0" u="none" strike="noStrike" cap="none">
                <a:solidFill>
                  <a:schemeClr val="dk1"/>
                </a:solidFill>
                <a:latin typeface="Gill Sans"/>
                <a:ea typeface="Gill Sans"/>
                <a:cs typeface="Gill Sans"/>
                <a:sym typeface="Gill Sans"/>
              </a:defRPr>
            </a:lvl1pPr>
            <a:lvl2pPr marL="914400" marR="0" lvl="1" indent="-394969" algn="l" rtl="0">
              <a:lnSpc>
                <a:spcPct val="120000"/>
              </a:lnSpc>
              <a:spcBef>
                <a:spcPts val="819"/>
              </a:spcBef>
              <a:spcAft>
                <a:spcPts val="0"/>
              </a:spcAft>
              <a:buClr>
                <a:schemeClr val="accent1"/>
              </a:buClr>
              <a:buSzPts val="2620"/>
              <a:buFont typeface="Arial"/>
              <a:buChar char="•"/>
              <a:defRPr sz="2620" b="0" i="0" u="none" strike="noStrike" cap="none">
                <a:solidFill>
                  <a:schemeClr val="dk1"/>
                </a:solidFill>
                <a:latin typeface="Gill Sans"/>
                <a:ea typeface="Gill Sans"/>
                <a:cs typeface="Gill Sans"/>
                <a:sym typeface="Gill Sans"/>
              </a:defRPr>
            </a:lvl2pPr>
            <a:lvl3pPr marL="1371600" marR="0" lvl="2" indent="-394969" algn="l" rtl="0">
              <a:lnSpc>
                <a:spcPct val="120000"/>
              </a:lnSpc>
              <a:spcBef>
                <a:spcPts val="819"/>
              </a:spcBef>
              <a:spcAft>
                <a:spcPts val="0"/>
              </a:spcAft>
              <a:buClr>
                <a:schemeClr val="accent1"/>
              </a:buClr>
              <a:buSzPts val="2620"/>
              <a:buFont typeface="Arial"/>
              <a:buChar char="•"/>
              <a:defRPr sz="2620" b="0" i="0" u="none" strike="noStrike" cap="none">
                <a:solidFill>
                  <a:schemeClr val="dk1"/>
                </a:solidFill>
                <a:latin typeface="Gill Sans"/>
                <a:ea typeface="Gill Sans"/>
                <a:cs typeface="Gill Sans"/>
                <a:sym typeface="Gill Sans"/>
              </a:defRPr>
            </a:lvl3pPr>
            <a:lvl4pPr marL="1828800" marR="0" lvl="3" indent="-374142" algn="l" rtl="0">
              <a:lnSpc>
                <a:spcPct val="120000"/>
              </a:lnSpc>
              <a:spcBef>
                <a:spcPts val="819"/>
              </a:spcBef>
              <a:spcAft>
                <a:spcPts val="0"/>
              </a:spcAft>
              <a:buClr>
                <a:schemeClr val="accent1"/>
              </a:buClr>
              <a:buSzPts val="2292"/>
              <a:buFont typeface="Arial"/>
              <a:buChar char="•"/>
              <a:defRPr sz="2292" b="0" i="0" u="none" strike="noStrike" cap="none">
                <a:solidFill>
                  <a:schemeClr val="dk1"/>
                </a:solidFill>
                <a:latin typeface="Gill Sans"/>
                <a:ea typeface="Gill Sans"/>
                <a:cs typeface="Gill Sans"/>
                <a:sym typeface="Gill Sans"/>
              </a:defRPr>
            </a:lvl4pPr>
            <a:lvl5pPr marL="2286000" marR="0" lvl="4" indent="-353314" algn="l" rtl="0">
              <a:lnSpc>
                <a:spcPct val="120000"/>
              </a:lnSpc>
              <a:spcBef>
                <a:spcPts val="819"/>
              </a:spcBef>
              <a:spcAft>
                <a:spcPts val="0"/>
              </a:spcAft>
              <a:buClr>
                <a:schemeClr val="accent1"/>
              </a:buClr>
              <a:buSzPts val="1964"/>
              <a:buFont typeface="Arial"/>
              <a:buChar char="•"/>
              <a:defRPr sz="1964" b="0" i="0" u="none" strike="noStrike" cap="none">
                <a:solidFill>
                  <a:schemeClr val="dk1"/>
                </a:solidFill>
                <a:latin typeface="Gill Sans"/>
                <a:ea typeface="Gill Sans"/>
                <a:cs typeface="Gill Sans"/>
                <a:sym typeface="Gill Sans"/>
              </a:defRPr>
            </a:lvl5pPr>
            <a:lvl6pPr marL="2743200" marR="0" lvl="5" indent="-353314" algn="l" rtl="0">
              <a:lnSpc>
                <a:spcPct val="120000"/>
              </a:lnSpc>
              <a:spcBef>
                <a:spcPts val="819"/>
              </a:spcBef>
              <a:spcAft>
                <a:spcPts val="0"/>
              </a:spcAft>
              <a:buClr>
                <a:schemeClr val="accent1"/>
              </a:buClr>
              <a:buSzPts val="1964"/>
              <a:buFont typeface="Arial"/>
              <a:buChar char="•"/>
              <a:defRPr sz="1964" b="0" i="0" u="none" strike="noStrike" cap="none">
                <a:solidFill>
                  <a:schemeClr val="dk1"/>
                </a:solidFill>
                <a:latin typeface="Gill Sans"/>
                <a:ea typeface="Gill Sans"/>
                <a:cs typeface="Gill Sans"/>
                <a:sym typeface="Gill Sans"/>
              </a:defRPr>
            </a:lvl6pPr>
            <a:lvl7pPr marL="3200400" marR="0" lvl="6" indent="-353314" algn="l" rtl="0">
              <a:lnSpc>
                <a:spcPct val="120000"/>
              </a:lnSpc>
              <a:spcBef>
                <a:spcPts val="819"/>
              </a:spcBef>
              <a:spcAft>
                <a:spcPts val="0"/>
              </a:spcAft>
              <a:buClr>
                <a:schemeClr val="accent1"/>
              </a:buClr>
              <a:buSzPts val="1964"/>
              <a:buFont typeface="Arial"/>
              <a:buChar char="•"/>
              <a:defRPr sz="1964" b="0" i="0" u="none" strike="noStrike" cap="none">
                <a:solidFill>
                  <a:schemeClr val="dk1"/>
                </a:solidFill>
                <a:latin typeface="Gill Sans"/>
                <a:ea typeface="Gill Sans"/>
                <a:cs typeface="Gill Sans"/>
                <a:sym typeface="Gill Sans"/>
              </a:defRPr>
            </a:lvl7pPr>
            <a:lvl8pPr marL="3657600" marR="0" lvl="7" indent="-353314" algn="l" rtl="0">
              <a:lnSpc>
                <a:spcPct val="120000"/>
              </a:lnSpc>
              <a:spcBef>
                <a:spcPts val="819"/>
              </a:spcBef>
              <a:spcAft>
                <a:spcPts val="0"/>
              </a:spcAft>
              <a:buClr>
                <a:schemeClr val="accent1"/>
              </a:buClr>
              <a:buSzPts val="1964"/>
              <a:buFont typeface="Arial"/>
              <a:buChar char="•"/>
              <a:defRPr sz="1964" b="0" i="0" u="none" strike="noStrike" cap="none">
                <a:solidFill>
                  <a:schemeClr val="dk1"/>
                </a:solidFill>
                <a:latin typeface="Gill Sans"/>
                <a:ea typeface="Gill Sans"/>
                <a:cs typeface="Gill Sans"/>
                <a:sym typeface="Gill Sans"/>
              </a:defRPr>
            </a:lvl8pPr>
            <a:lvl9pPr marL="4114800" marR="0" lvl="8" indent="-353314" algn="l" rtl="0">
              <a:lnSpc>
                <a:spcPct val="120000"/>
              </a:lnSpc>
              <a:spcBef>
                <a:spcPts val="819"/>
              </a:spcBef>
              <a:spcAft>
                <a:spcPts val="0"/>
              </a:spcAft>
              <a:buClr>
                <a:schemeClr val="accent1"/>
              </a:buClr>
              <a:buSzPts val="1964"/>
              <a:buFont typeface="Arial"/>
              <a:buChar char="•"/>
              <a:defRPr sz="1964" b="0" i="0" u="none" strike="noStrike" cap="none">
                <a:solidFill>
                  <a:schemeClr val="dk1"/>
                </a:solidFill>
                <a:latin typeface="Gill Sans"/>
                <a:ea typeface="Gill Sans"/>
                <a:cs typeface="Gill Sans"/>
                <a:sym typeface="Gill Sans"/>
              </a:defRPr>
            </a:lvl9pPr>
          </a:lstStyle>
          <a:p>
            <a:endParaRPr/>
          </a:p>
        </p:txBody>
      </p:sp>
      <p:sp>
        <p:nvSpPr>
          <p:cNvPr id="11" name="Google Shape;11;p2"/>
          <p:cNvSpPr txBox="1">
            <a:spLocks noGrp="1"/>
          </p:cNvSpPr>
          <p:nvPr>
            <p:ph type="dt" idx="10"/>
          </p:nvPr>
        </p:nvSpPr>
        <p:spPr>
          <a:xfrm>
            <a:off x="13212520" y="1458068"/>
            <a:ext cx="5541639" cy="136463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637"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9pPr>
          </a:lstStyle>
          <a:p>
            <a:endParaRPr/>
          </a:p>
        </p:txBody>
      </p:sp>
      <p:sp>
        <p:nvSpPr>
          <p:cNvPr id="12" name="Google Shape;12;p2"/>
          <p:cNvSpPr txBox="1">
            <a:spLocks noGrp="1"/>
          </p:cNvSpPr>
          <p:nvPr>
            <p:ph type="ftr" idx="11"/>
          </p:nvPr>
        </p:nvSpPr>
        <p:spPr>
          <a:xfrm>
            <a:off x="3377668" y="1453381"/>
            <a:ext cx="9439290" cy="136463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37"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2534" b="0" i="0" u="none" strike="noStrike" cap="none">
                <a:solidFill>
                  <a:schemeClr val="dk1"/>
                </a:solidFill>
                <a:latin typeface="Gill Sans"/>
                <a:ea typeface="Gill Sans"/>
                <a:cs typeface="Gill Sans"/>
                <a:sym typeface="Gill Sans"/>
              </a:defRPr>
            </a:lvl9pPr>
          </a:lstStyle>
          <a:p>
            <a:endParaRPr/>
          </a:p>
        </p:txBody>
      </p:sp>
      <p:sp>
        <p:nvSpPr>
          <p:cNvPr id="13" name="Google Shape;13;p2"/>
          <p:cNvSpPr txBox="1">
            <a:spLocks noGrp="1"/>
          </p:cNvSpPr>
          <p:nvPr>
            <p:ph type="sldNum" idx="12"/>
          </p:nvPr>
        </p:nvSpPr>
        <p:spPr>
          <a:xfrm>
            <a:off x="1141244" y="3526210"/>
            <a:ext cx="1861991" cy="222250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584"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4584"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4584"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4584"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4584"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4584"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4584"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4584"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4584"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MY"/>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6E6AC"/>
        </a:solidFill>
        <a:effectLst/>
      </p:bgPr>
    </p:bg>
    <p:spTree>
      <p:nvGrpSpPr>
        <p:cNvPr id="1" name="Shape 99"/>
        <p:cNvGrpSpPr/>
        <p:nvPr/>
      </p:nvGrpSpPr>
      <p:grpSpPr>
        <a:xfrm>
          <a:off x="0" y="0"/>
          <a:ext cx="0" cy="0"/>
          <a:chOff x="0" y="0"/>
          <a:chExt cx="0" cy="0"/>
        </a:xfrm>
      </p:grpSpPr>
      <p:sp>
        <p:nvSpPr>
          <p:cNvPr id="100" name="Google Shape;100;p1"/>
          <p:cNvSpPr/>
          <p:nvPr/>
        </p:nvSpPr>
        <p:spPr>
          <a:xfrm>
            <a:off x="150316" y="160107"/>
            <a:ext cx="21095373" cy="3882247"/>
          </a:xfrm>
          <a:prstGeom prst="flowChartDocument">
            <a:avLst/>
          </a:prstGeom>
          <a:solidFill>
            <a:srgbClr val="FEC382">
              <a:alpha val="5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500" b="0" i="0" u="none" strike="noStrike" cap="none">
              <a:solidFill>
                <a:schemeClr val="lt1"/>
              </a:solidFill>
              <a:latin typeface="Gill Sans"/>
              <a:ea typeface="Gill Sans"/>
              <a:cs typeface="Gill Sans"/>
              <a:sym typeface="Gill Sans"/>
            </a:endParaRPr>
          </a:p>
        </p:txBody>
      </p:sp>
      <p:sp>
        <p:nvSpPr>
          <p:cNvPr id="101" name="Google Shape;101;p1"/>
          <p:cNvSpPr txBox="1"/>
          <p:nvPr/>
        </p:nvSpPr>
        <p:spPr>
          <a:xfrm>
            <a:off x="6754086" y="243016"/>
            <a:ext cx="14491604" cy="1520364"/>
          </a:xfrm>
          <a:prstGeom prst="rect">
            <a:avLst/>
          </a:prstGeom>
          <a:noFill/>
          <a:ln>
            <a:noFill/>
          </a:ln>
        </p:spPr>
        <p:txBody>
          <a:bodyPr spcFirstLastPara="1" wrap="square" lIns="117675" tIns="294225" rIns="117675" bIns="294225" anchor="ctr" anchorCtr="0">
            <a:spAutoFit/>
          </a:bodyPr>
          <a:lstStyle/>
          <a:p>
            <a:pPr marL="0" marR="0" lvl="0" indent="0" algn="ctr" rtl="0">
              <a:spcBef>
                <a:spcPts val="0"/>
              </a:spcBef>
              <a:spcAft>
                <a:spcPts val="0"/>
              </a:spcAft>
              <a:buNone/>
            </a:pPr>
            <a:r>
              <a:rPr lang="en-MY" sz="6019" b="1" i="0" u="none" strike="noStrike" cap="none" dirty="0">
                <a:solidFill>
                  <a:schemeClr val="dk1"/>
                </a:solidFill>
                <a:latin typeface="Arial"/>
                <a:ea typeface="Arial"/>
                <a:cs typeface="Arial"/>
                <a:sym typeface="Arial"/>
              </a:rPr>
              <a:t>Movie Recommendation System</a:t>
            </a:r>
            <a:endParaRPr dirty="0"/>
          </a:p>
        </p:txBody>
      </p:sp>
      <p:sp>
        <p:nvSpPr>
          <p:cNvPr id="102" name="Google Shape;102;p1"/>
          <p:cNvSpPr txBox="1"/>
          <p:nvPr/>
        </p:nvSpPr>
        <p:spPr>
          <a:xfrm>
            <a:off x="6754085" y="1382477"/>
            <a:ext cx="14491604" cy="2336950"/>
          </a:xfrm>
          <a:prstGeom prst="rect">
            <a:avLst/>
          </a:prstGeom>
          <a:noFill/>
          <a:ln>
            <a:noFill/>
          </a:ln>
        </p:spPr>
        <p:txBody>
          <a:bodyPr spcFirstLastPara="1" wrap="square" lIns="117675" tIns="117675" rIns="117675" bIns="117675" anchor="ctr" anchorCtr="0">
            <a:noAutofit/>
          </a:bodyPr>
          <a:lstStyle/>
          <a:p>
            <a:pPr marL="0" marR="0" lvl="0" indent="0" algn="ctr" rtl="0">
              <a:spcBef>
                <a:spcPts val="0"/>
              </a:spcBef>
              <a:spcAft>
                <a:spcPts val="0"/>
              </a:spcAft>
              <a:buNone/>
            </a:pPr>
            <a:endParaRPr sz="4012" b="1"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MY" sz="4012" b="1" i="0" u="none" strike="noStrike" cap="none" dirty="0">
                <a:solidFill>
                  <a:schemeClr val="dk1"/>
                </a:solidFill>
                <a:latin typeface="Arial"/>
                <a:ea typeface="Arial"/>
                <a:cs typeface="Arial"/>
                <a:sym typeface="Arial"/>
              </a:rPr>
              <a:t>Sit Yie Sian, Leong Sheng </a:t>
            </a:r>
            <a:r>
              <a:rPr lang="en-MY" sz="4012" b="1" i="0" u="none" strike="noStrike" cap="none" dirty="0" err="1">
                <a:solidFill>
                  <a:schemeClr val="dk1"/>
                </a:solidFill>
                <a:latin typeface="Arial"/>
                <a:ea typeface="Arial"/>
                <a:cs typeface="Arial"/>
                <a:sym typeface="Arial"/>
              </a:rPr>
              <a:t>Mou</a:t>
            </a:r>
            <a:endParaRPr dirty="0"/>
          </a:p>
          <a:p>
            <a:pPr marL="0" marR="0" lvl="0" indent="0" algn="ctr" rtl="0">
              <a:spcBef>
                <a:spcPts val="0"/>
              </a:spcBef>
              <a:spcAft>
                <a:spcPts val="0"/>
              </a:spcAft>
              <a:buNone/>
            </a:pPr>
            <a:r>
              <a:rPr lang="en-MY" sz="3611" b="1" i="0" u="none" strike="noStrike" cap="none" dirty="0">
                <a:solidFill>
                  <a:schemeClr val="dk1"/>
                </a:solidFill>
                <a:latin typeface="Arial"/>
                <a:ea typeface="Arial"/>
                <a:cs typeface="Arial"/>
                <a:sym typeface="Arial"/>
              </a:rPr>
              <a:t>BCS (Hons) in Data Science</a:t>
            </a:r>
            <a:endParaRPr dirty="0"/>
          </a:p>
          <a:p>
            <a:pPr marL="0" marR="0" lvl="0" indent="0" algn="ctr" rtl="0">
              <a:spcBef>
                <a:spcPts val="0"/>
              </a:spcBef>
              <a:spcAft>
                <a:spcPts val="0"/>
              </a:spcAft>
              <a:buNone/>
            </a:pPr>
            <a:r>
              <a:rPr lang="en-MY" sz="4012" b="1" i="0" u="none" strike="noStrike" cap="none" dirty="0">
                <a:solidFill>
                  <a:schemeClr val="dk1"/>
                </a:solidFill>
                <a:latin typeface="Arial"/>
                <a:ea typeface="Arial"/>
                <a:cs typeface="Arial"/>
                <a:sym typeface="Arial"/>
              </a:rPr>
              <a:t>Supervisor: Choong Yun Loong</a:t>
            </a:r>
            <a:endParaRPr sz="4012" b="1"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endParaRPr sz="4012" b="1" i="0" u="none" strike="noStrike" cap="none" dirty="0">
              <a:solidFill>
                <a:schemeClr val="lt1"/>
              </a:solidFill>
              <a:latin typeface="Gill Sans"/>
              <a:ea typeface="Gill Sans"/>
              <a:cs typeface="Gill Sans"/>
              <a:sym typeface="Gill Sans"/>
            </a:endParaRPr>
          </a:p>
        </p:txBody>
      </p:sp>
      <p:sp>
        <p:nvSpPr>
          <p:cNvPr id="103" name="Google Shape;103;p1"/>
          <p:cNvSpPr/>
          <p:nvPr/>
        </p:nvSpPr>
        <p:spPr>
          <a:xfrm>
            <a:off x="364596" y="6790604"/>
            <a:ext cx="10526662" cy="4101152"/>
          </a:xfrm>
          <a:prstGeom prst="roundRect">
            <a:avLst>
              <a:gd name="adj" fmla="val 892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9" dirty="0">
                <a:latin typeface="Times New Roman"/>
                <a:cs typeface="Times New Roman"/>
              </a:rPr>
              <a:t>The challenge of providing users with personalized movie recommendations in an era of extensive entertainment options prompts the need to develop an effective movie recommendation system that combines collaborative and content-based filtering techniques.</a:t>
            </a:r>
            <a:endParaRPr sz="2809" dirty="0">
              <a:latin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331054" marR="0" lvl="0" indent="-200307" algn="just" rtl="0">
              <a:spcBef>
                <a:spcPts val="0"/>
              </a:spcBef>
              <a:spcAft>
                <a:spcPts val="0"/>
              </a:spcAft>
              <a:buClr>
                <a:schemeClr val="dk1"/>
              </a:buClr>
              <a:buSzPts val="2059"/>
              <a:buFont typeface="Gill Sans"/>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2059" b="0" i="0" u="none" strike="noStrike" cap="none"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p:txBody>
      </p:sp>
      <p:sp>
        <p:nvSpPr>
          <p:cNvPr id="104" name="Google Shape;104;p1"/>
          <p:cNvSpPr/>
          <p:nvPr/>
        </p:nvSpPr>
        <p:spPr>
          <a:xfrm>
            <a:off x="2796643" y="6814740"/>
            <a:ext cx="5988369" cy="452962"/>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dirty="0">
                <a:solidFill>
                  <a:srgbClr val="F1E0FC"/>
                </a:solidFill>
                <a:latin typeface="Gill Sans"/>
                <a:ea typeface="Gill Sans"/>
                <a:cs typeface="Gill Sans"/>
                <a:sym typeface="Gill Sans"/>
              </a:rPr>
              <a:t>Problem Statement</a:t>
            </a:r>
            <a:endParaRPr dirty="0"/>
          </a:p>
        </p:txBody>
      </p:sp>
      <p:sp>
        <p:nvSpPr>
          <p:cNvPr id="105" name="Google Shape;105;p1"/>
          <p:cNvSpPr/>
          <p:nvPr/>
        </p:nvSpPr>
        <p:spPr>
          <a:xfrm>
            <a:off x="364593" y="11229666"/>
            <a:ext cx="10526663" cy="3710879"/>
          </a:xfrm>
          <a:prstGeom prst="roundRect">
            <a:avLst>
              <a:gd name="adj" fmla="val 14538"/>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209" b="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9" dirty="0">
                <a:latin typeface="Times New Roman"/>
                <a:cs typeface="Times New Roman"/>
              </a:rPr>
              <a:t>This study aims to design, implement, and evaluate a comprehensive movie recommendation system that harnesses collaborative and content-based filtering to enhance the movie-watching experience, addressing the problem of information overload and helping users discover movies aligned with their preferences.</a:t>
            </a:r>
            <a:endParaRPr sz="2809" dirty="0">
              <a:latin typeface="Times New Roman"/>
              <a:cs typeface="Times New Roman"/>
            </a:endParaRPr>
          </a:p>
        </p:txBody>
      </p:sp>
      <p:sp>
        <p:nvSpPr>
          <p:cNvPr id="106" name="Google Shape;106;p1"/>
          <p:cNvSpPr/>
          <p:nvPr/>
        </p:nvSpPr>
        <p:spPr>
          <a:xfrm>
            <a:off x="3663126" y="11233887"/>
            <a:ext cx="4380310" cy="544765"/>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a:solidFill>
                  <a:srgbClr val="F1E0FC"/>
                </a:solidFill>
                <a:latin typeface="Gill Sans"/>
                <a:ea typeface="Gill Sans"/>
                <a:cs typeface="Gill Sans"/>
                <a:sym typeface="Gill Sans"/>
              </a:rPr>
              <a:t>Objectives</a:t>
            </a:r>
            <a:endParaRPr/>
          </a:p>
        </p:txBody>
      </p:sp>
      <p:sp>
        <p:nvSpPr>
          <p:cNvPr id="107" name="Google Shape;107;p1"/>
          <p:cNvSpPr/>
          <p:nvPr/>
        </p:nvSpPr>
        <p:spPr>
          <a:xfrm>
            <a:off x="292184" y="15278457"/>
            <a:ext cx="10623208" cy="11899338"/>
          </a:xfrm>
          <a:prstGeom prst="roundRect">
            <a:avLst>
              <a:gd name="adj" fmla="val 6496"/>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809" dirty="0">
                <a:latin typeface="Times New Roman"/>
                <a:cs typeface="Times New Roman"/>
                <a:sym typeface="Times New Roman"/>
              </a:rPr>
              <a:t>Our project aims to create a hybrid movie recommendation system using both collaborative and content-based filtering techniques. We will leverage the </a:t>
            </a:r>
            <a:r>
              <a:rPr lang="en-US" sz="2809" dirty="0" err="1">
                <a:latin typeface="Times New Roman"/>
                <a:cs typeface="Times New Roman"/>
                <a:sym typeface="Times New Roman"/>
              </a:rPr>
              <a:t>MovieLens</a:t>
            </a:r>
            <a:r>
              <a:rPr lang="en-US" sz="2809" dirty="0">
                <a:latin typeface="Times New Roman"/>
                <a:cs typeface="Times New Roman"/>
                <a:sym typeface="Times New Roman"/>
              </a:rPr>
              <a:t> dataset and essential tools such as Python, pandas, NumPy, and similarity metrics like Pearson correlation coefficient and cosine similarity.</a:t>
            </a:r>
          </a:p>
          <a:p>
            <a:pPr marL="0" marR="0" lvl="0" indent="0" algn="just" rtl="0">
              <a:spcBef>
                <a:spcPts val="0"/>
              </a:spcBef>
              <a:spcAft>
                <a:spcPts val="0"/>
              </a:spcAft>
              <a:buNone/>
            </a:pPr>
            <a:endParaRPr lang="en-US" sz="2809" dirty="0">
              <a:latin typeface="Times New Roman"/>
              <a:cs typeface="Times New Roman"/>
              <a:sym typeface="Times New Roman"/>
            </a:endParaRPr>
          </a:p>
          <a:p>
            <a:pPr marL="0" marR="0" lvl="0" indent="0" algn="just" rtl="0">
              <a:spcBef>
                <a:spcPts val="0"/>
              </a:spcBef>
              <a:spcAft>
                <a:spcPts val="0"/>
              </a:spcAft>
              <a:buNone/>
            </a:pPr>
            <a:r>
              <a:rPr lang="en-US" sz="2809" dirty="0">
                <a:latin typeface="Times New Roman"/>
                <a:cs typeface="Times New Roman"/>
                <a:sym typeface="Times New Roman"/>
              </a:rPr>
              <a:t>It covers data collection, preprocessing, model selection, training, evaluation, deployment, and maintenance. Data collection involves obtaining representative data from various sources while considering quality and relevance. Preprocessing ensures data consistency and includes steps like integrating sources, handling missing values, and creating new features.</a:t>
            </a:r>
          </a:p>
          <a:p>
            <a:pPr marL="0" marR="0" lvl="0" indent="0" algn="just" rtl="0">
              <a:spcBef>
                <a:spcPts val="0"/>
              </a:spcBef>
              <a:spcAft>
                <a:spcPts val="0"/>
              </a:spcAft>
              <a:buNone/>
            </a:pPr>
            <a:endParaRPr lang="en-US" sz="2809" dirty="0">
              <a:latin typeface="Times New Roman"/>
              <a:cs typeface="Times New Roman"/>
              <a:sym typeface="Times New Roman"/>
            </a:endParaRPr>
          </a:p>
          <a:p>
            <a:pPr marL="0" marR="0" lvl="0" indent="0" algn="just" rtl="0">
              <a:spcBef>
                <a:spcPts val="0"/>
              </a:spcBef>
              <a:spcAft>
                <a:spcPts val="0"/>
              </a:spcAft>
              <a:buNone/>
            </a:pPr>
            <a:r>
              <a:rPr lang="en-US" sz="2809" dirty="0">
                <a:latin typeface="Times New Roman"/>
                <a:cs typeface="Times New Roman"/>
                <a:sym typeface="Times New Roman"/>
              </a:rPr>
              <a:t>Model selection is crucial and factors in algorithm type, complexity, scalability, and interpretability. Training adjusts the model using techniques like gradient descent. Evaluation uses metrics like MAE and RMSE, often with cross-validation. Deployment focuses on integration, scalability, latency, and security. Maintenance monitors and updates models for continuous relevance.</a:t>
            </a:r>
          </a:p>
          <a:p>
            <a:pPr marL="0" marR="0" lvl="0" indent="0" algn="just" rtl="0">
              <a:spcBef>
                <a:spcPts val="0"/>
              </a:spcBef>
              <a:spcAft>
                <a:spcPts val="0"/>
              </a:spcAft>
              <a:buNone/>
            </a:pPr>
            <a:endParaRPr lang="en-US" sz="2809" dirty="0">
              <a:latin typeface="Times New Roman"/>
              <a:cs typeface="Times New Roman"/>
              <a:sym typeface="Times New Roman"/>
            </a:endParaRPr>
          </a:p>
          <a:p>
            <a:pPr marL="0" marR="0" lvl="0" indent="0" algn="just" rtl="0">
              <a:spcBef>
                <a:spcPts val="0"/>
              </a:spcBef>
              <a:spcAft>
                <a:spcPts val="0"/>
              </a:spcAft>
              <a:buNone/>
            </a:pPr>
            <a:r>
              <a:rPr lang="en-US" sz="2809" dirty="0">
                <a:latin typeface="Times New Roman"/>
                <a:cs typeface="Times New Roman"/>
                <a:sym typeface="Times New Roman"/>
              </a:rPr>
              <a:t>Ethics considerations include data privacy, bias and fairness mitigation, and transparency. This establishes a comprehensive ML pipeline emphasizing key stages to build robust and ethical systems that inspire user trust across diverse applications.</a:t>
            </a:r>
          </a:p>
          <a:p>
            <a:pPr marL="0" marR="0" lvl="0" indent="0" algn="just" rtl="0">
              <a:spcBef>
                <a:spcPts val="0"/>
              </a:spcBef>
              <a:spcAft>
                <a:spcPts val="0"/>
              </a:spcAft>
              <a:buNone/>
            </a:pPr>
            <a:endParaRPr lang="en-US" sz="2809" dirty="0">
              <a:latin typeface="Times New Roman"/>
              <a:cs typeface="Times New Roman"/>
              <a:sym typeface="Times New Roman"/>
            </a:endParaRPr>
          </a:p>
        </p:txBody>
      </p:sp>
      <p:sp>
        <p:nvSpPr>
          <p:cNvPr id="108" name="Google Shape;108;p1"/>
          <p:cNvSpPr/>
          <p:nvPr/>
        </p:nvSpPr>
        <p:spPr>
          <a:xfrm>
            <a:off x="2674740" y="15303657"/>
            <a:ext cx="6357075" cy="625722"/>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a:solidFill>
                  <a:srgbClr val="F1E0FC"/>
                </a:solidFill>
                <a:latin typeface="Gill Sans"/>
                <a:ea typeface="Gill Sans"/>
                <a:cs typeface="Gill Sans"/>
                <a:sym typeface="Gill Sans"/>
              </a:rPr>
              <a:t>Design and Methodology</a:t>
            </a:r>
            <a:endParaRPr/>
          </a:p>
        </p:txBody>
      </p:sp>
      <p:sp>
        <p:nvSpPr>
          <p:cNvPr id="109" name="Google Shape;109;p1"/>
          <p:cNvSpPr/>
          <p:nvPr/>
        </p:nvSpPr>
        <p:spPr>
          <a:xfrm>
            <a:off x="11192926" y="6771961"/>
            <a:ext cx="9835695" cy="17012991"/>
          </a:xfrm>
          <a:prstGeom prst="roundRect">
            <a:avLst>
              <a:gd name="adj" fmla="val 5110"/>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l"/>
            <a:r>
              <a:rPr lang="en-US" sz="2809" dirty="0">
                <a:latin typeface="Times New Roman"/>
                <a:cs typeface="Times New Roman"/>
              </a:rPr>
              <a:t>Our movie recommendation system was built using Python, leveraging the Surprise library for collaborative filtering techniques and </a:t>
            </a:r>
            <a:r>
              <a:rPr lang="en-US" sz="2809" dirty="0" err="1">
                <a:latin typeface="Times New Roman"/>
                <a:cs typeface="Times New Roman"/>
              </a:rPr>
              <a:t>Tkinter</a:t>
            </a:r>
            <a:r>
              <a:rPr lang="en-US" sz="2809" dirty="0">
                <a:latin typeface="Times New Roman"/>
                <a:cs typeface="Times New Roman"/>
              </a:rPr>
              <a:t> for the graphical user interface (GUI). Python's versatility enabled us to create a system that offers personalized movie recommendations.</a:t>
            </a:r>
          </a:p>
          <a:p>
            <a:pPr algn="l"/>
            <a:endParaRPr lang="en-US" sz="2809" dirty="0">
              <a:latin typeface="Times New Roman"/>
              <a:cs typeface="Times New Roman"/>
            </a:endParaRPr>
          </a:p>
          <a:p>
            <a:pPr algn="l"/>
            <a:r>
              <a:rPr lang="en-US" sz="2809" dirty="0">
                <a:latin typeface="Times New Roman"/>
                <a:cs typeface="Times New Roman"/>
              </a:rPr>
              <a:t>The Surprise library played a pivotal role in constructing the recommendation engine, with a focus on item-based and user-based collaborative filtering methods. The integration of Singular Value Decomposition (SVD) through Surprise significantly improved recommendation accuracy, indicated by lower Root Mean Squared Error (RMSE) and Mean Absolute Error (MAE) values. Table 1 displays the RMSE and MAE scores for different techniques used.</a:t>
            </a:r>
          </a:p>
          <a:p>
            <a:pPr algn="l"/>
            <a:endParaRPr lang="en-US" sz="2809" dirty="0">
              <a:latin typeface="Times New Roman"/>
              <a:cs typeface="Times New Roman"/>
            </a:endParaRPr>
          </a:p>
          <a:p>
            <a:pPr algn="l"/>
            <a:r>
              <a:rPr lang="en-US" sz="2809" dirty="0" err="1">
                <a:latin typeface="Times New Roman"/>
                <a:cs typeface="Times New Roman"/>
              </a:rPr>
              <a:t>Tkinter</a:t>
            </a:r>
            <a:r>
              <a:rPr lang="en-US" sz="2809" dirty="0">
                <a:latin typeface="Times New Roman"/>
                <a:cs typeface="Times New Roman"/>
              </a:rPr>
              <a:t>, Python's standard GUI library, empowered us to craft an interactive and user-friendly platform. Users could input watched movies, genres, or user IDs, enabling the system to generate personalized movie recommendations. Testing was comprehensive, involving various input scenarios, ensuring the system's adaptability and usability.</a:t>
            </a:r>
          </a:p>
          <a:p>
            <a:pPr algn="l"/>
            <a:endParaRPr lang="en-US" sz="2809" dirty="0">
              <a:latin typeface="Times New Roman"/>
              <a:cs typeface="Times New Roman"/>
            </a:endParaRPr>
          </a:p>
          <a:p>
            <a:pPr algn="l"/>
            <a:r>
              <a:rPr lang="en-US" sz="2809" dirty="0">
                <a:latin typeface="Times New Roman"/>
                <a:cs typeface="Times New Roman"/>
              </a:rPr>
              <a:t>Our testing phase was comprehensive and multifaceted, exploring diverse input scenarios to assess system adaptability and identify areas for improvement. These tests encompassed variations in user IDs, movie genres, and movie ratings, providing valuable insights into how the system accommodates distinct user preferences and viewing histories. This rigorous testing ensured the reliability and usability of our system.</a:t>
            </a:r>
          </a:p>
          <a:p>
            <a:pPr algn="l"/>
            <a:endParaRPr lang="en-US" sz="2809" dirty="0">
              <a:latin typeface="Times New Roman"/>
              <a:cs typeface="Times New Roman"/>
            </a:endParaRPr>
          </a:p>
          <a:p>
            <a:pPr algn="l"/>
            <a:r>
              <a:rPr lang="en-US" sz="2809" dirty="0">
                <a:latin typeface="Times New Roman"/>
                <a:ea typeface="Times New Roman"/>
                <a:cs typeface="Times New Roman"/>
              </a:rPr>
              <a:t>		</a:t>
            </a:r>
            <a:r>
              <a:rPr lang="en-MY" sz="2809" b="1" i="0" u="none" strike="noStrike" cap="none" dirty="0">
                <a:solidFill>
                  <a:srgbClr val="000000"/>
                </a:solidFill>
                <a:latin typeface="Times New Roman"/>
                <a:ea typeface="Times New Roman"/>
                <a:cs typeface="Times New Roman"/>
                <a:sym typeface="Times New Roman"/>
              </a:rPr>
              <a:t>Table 1</a:t>
            </a:r>
            <a:r>
              <a:rPr lang="en-MY" sz="2809" b="0" i="0" u="none" strike="noStrike" cap="none" dirty="0">
                <a:solidFill>
                  <a:srgbClr val="000000"/>
                </a:solidFill>
                <a:latin typeface="Times New Roman"/>
                <a:ea typeface="Times New Roman"/>
                <a:cs typeface="Times New Roman"/>
                <a:sym typeface="Times New Roman"/>
              </a:rPr>
              <a:t>: RMSE and MAE score</a:t>
            </a:r>
            <a:endParaRPr lang="en-US" sz="2809" dirty="0">
              <a:latin typeface="Times New Roman"/>
              <a:cs typeface="Times New Roman"/>
            </a:endParaRPr>
          </a:p>
          <a:p>
            <a:pPr algn="l"/>
            <a:endParaRPr lang="en-US" sz="2809" dirty="0">
              <a:latin typeface="Times New Roman"/>
              <a:cs typeface="Times New Roman"/>
            </a:endParaRPr>
          </a:p>
          <a:p>
            <a:pPr algn="l"/>
            <a:endParaRPr lang="en-US" sz="2809" dirty="0">
              <a:latin typeface="Times New Roman"/>
              <a:cs typeface="Times New Roman"/>
            </a:endParaRPr>
          </a:p>
          <a:p>
            <a:pPr algn="l"/>
            <a:endParaRPr lang="en-US" sz="2809" dirty="0">
              <a:latin typeface="Times New Roman"/>
              <a:cs typeface="Times New Roman"/>
            </a:endParaRPr>
          </a:p>
          <a:p>
            <a:pPr algn="l"/>
            <a:endParaRPr lang="en-US" sz="2809" dirty="0">
              <a:latin typeface="Times New Roman"/>
              <a:cs typeface="Times New Roman"/>
            </a:endParaRPr>
          </a:p>
          <a:p>
            <a:pPr algn="l"/>
            <a:endParaRPr lang="en-US" sz="2809" dirty="0">
              <a:latin typeface="Times New Roman"/>
              <a:cs typeface="Times New Roman"/>
            </a:endParaRPr>
          </a:p>
        </p:txBody>
      </p:sp>
      <p:sp>
        <p:nvSpPr>
          <p:cNvPr id="110" name="Google Shape;110;p1"/>
          <p:cNvSpPr/>
          <p:nvPr/>
        </p:nvSpPr>
        <p:spPr>
          <a:xfrm>
            <a:off x="12540346" y="6810420"/>
            <a:ext cx="6768407" cy="669759"/>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a:solidFill>
                  <a:srgbClr val="F1E0FC"/>
                </a:solidFill>
                <a:latin typeface="Gill Sans"/>
                <a:ea typeface="Gill Sans"/>
                <a:cs typeface="Gill Sans"/>
                <a:sym typeface="Gill Sans"/>
              </a:rPr>
              <a:t>Construction and Testing</a:t>
            </a:r>
            <a:endParaRPr/>
          </a:p>
        </p:txBody>
      </p:sp>
      <p:sp>
        <p:nvSpPr>
          <p:cNvPr id="111" name="Google Shape;111;p1"/>
          <p:cNvSpPr/>
          <p:nvPr/>
        </p:nvSpPr>
        <p:spPr>
          <a:xfrm>
            <a:off x="340457" y="27428386"/>
            <a:ext cx="20704942" cy="2514141"/>
          </a:xfrm>
          <a:prstGeom prst="roundRect">
            <a:avLst>
              <a:gd name="adj" fmla="val 2524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059"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9" b="0" i="0" u="none" strike="noStrike" cap="none" dirty="0">
                <a:solidFill>
                  <a:schemeClr val="dk1"/>
                </a:solidFill>
                <a:latin typeface="Times New Roman"/>
                <a:ea typeface="Times New Roman"/>
                <a:cs typeface="Times New Roman"/>
                <a:sym typeface="Times New Roman"/>
              </a:rPr>
              <a:t>This study successfully designed, implemented, and evaluated a movie recommendation system, combining collaborative and content-based filtering techniques. It achieves its objectives by delivering personalized movie suggestions through a user-friendly interface, enhancing the movie-watching experience.</a:t>
            </a:r>
            <a:endParaRPr sz="2059" b="0" i="0" u="none" strike="noStrike" cap="none" dirty="0">
              <a:solidFill>
                <a:schemeClr val="dk1"/>
              </a:solidFill>
              <a:latin typeface="Times New Roman"/>
              <a:ea typeface="Times New Roman"/>
              <a:cs typeface="Times New Roman"/>
              <a:sym typeface="Times New Roman"/>
            </a:endParaRPr>
          </a:p>
        </p:txBody>
      </p:sp>
      <p:sp>
        <p:nvSpPr>
          <p:cNvPr id="112" name="Google Shape;112;p1"/>
          <p:cNvSpPr/>
          <p:nvPr/>
        </p:nvSpPr>
        <p:spPr>
          <a:xfrm>
            <a:off x="8183691" y="27443297"/>
            <a:ext cx="4719126" cy="568011"/>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a:solidFill>
                  <a:srgbClr val="F1E0FC"/>
                </a:solidFill>
                <a:latin typeface="Gill Sans"/>
                <a:ea typeface="Gill Sans"/>
                <a:cs typeface="Gill Sans"/>
                <a:sym typeface="Gill Sans"/>
              </a:rPr>
              <a:t>Conclusion</a:t>
            </a:r>
            <a:endParaRPr/>
          </a:p>
        </p:txBody>
      </p:sp>
      <p:sp>
        <p:nvSpPr>
          <p:cNvPr id="113" name="Google Shape;113;p1"/>
          <p:cNvSpPr/>
          <p:nvPr/>
        </p:nvSpPr>
        <p:spPr>
          <a:xfrm>
            <a:off x="11192926" y="24136583"/>
            <a:ext cx="9852473" cy="3142273"/>
          </a:xfrm>
          <a:prstGeom prst="roundRect">
            <a:avLst>
              <a:gd name="adj" fmla="val 18379"/>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dirty="0">
              <a:sym typeface="Times New Roman"/>
            </a:endParaRPr>
          </a:p>
          <a:p>
            <a:pPr marL="0" marR="0" lvl="0" indent="0" algn="just" rtl="0">
              <a:spcBef>
                <a:spcPts val="0"/>
              </a:spcBef>
              <a:spcAft>
                <a:spcPts val="0"/>
              </a:spcAft>
              <a:buNone/>
            </a:pPr>
            <a:endParaRPr lang="en-US" sz="3209" dirty="0">
              <a:solidFill>
                <a:schemeClr val="dk1"/>
              </a:solidFill>
              <a:latin typeface="Times New Roman"/>
              <a:cs typeface="Times New Roman"/>
            </a:endParaRPr>
          </a:p>
          <a:p>
            <a:pPr marL="0" marR="0" lvl="0" indent="0" algn="just" rtl="0">
              <a:spcBef>
                <a:spcPts val="0"/>
              </a:spcBef>
              <a:spcAft>
                <a:spcPts val="0"/>
              </a:spcAft>
              <a:buNone/>
            </a:pPr>
            <a:r>
              <a:rPr lang="en-US" sz="2809" dirty="0">
                <a:latin typeface="Times New Roman"/>
                <a:cs typeface="Times New Roman"/>
              </a:rPr>
              <a:t>Our hybrid movie recommendation system offers commercial value by boosting user engagement, upholds social responsibility through informed content consumption, and showcases technical excellence by pioneering collaborative and content-based filtering techniques.</a:t>
            </a:r>
            <a:endParaRPr lang="en-US" sz="2809" dirty="0">
              <a:latin typeface="Times New Roman"/>
              <a:cs typeface="Times New Roman"/>
              <a:sym typeface="Times New Roman"/>
            </a:endParaRPr>
          </a:p>
        </p:txBody>
      </p:sp>
      <p:sp>
        <p:nvSpPr>
          <p:cNvPr id="114" name="Google Shape;114;p1"/>
          <p:cNvSpPr/>
          <p:nvPr/>
        </p:nvSpPr>
        <p:spPr>
          <a:xfrm>
            <a:off x="13644670" y="24136583"/>
            <a:ext cx="5078020" cy="626648"/>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012" b="1" i="0" u="none" strike="noStrike" cap="none">
                <a:solidFill>
                  <a:srgbClr val="F1E0FC"/>
                </a:solidFill>
                <a:latin typeface="Gill Sans"/>
                <a:ea typeface="Gill Sans"/>
                <a:cs typeface="Gill Sans"/>
                <a:sym typeface="Gill Sans"/>
              </a:rPr>
              <a:t>Contribution</a:t>
            </a:r>
            <a:endParaRPr/>
          </a:p>
        </p:txBody>
      </p:sp>
      <p:sp>
        <p:nvSpPr>
          <p:cNvPr id="115" name="Google Shape;115;p1"/>
          <p:cNvSpPr/>
          <p:nvPr/>
        </p:nvSpPr>
        <p:spPr>
          <a:xfrm>
            <a:off x="300622" y="4171988"/>
            <a:ext cx="20727998" cy="2323817"/>
          </a:xfrm>
          <a:prstGeom prst="roundRect">
            <a:avLst>
              <a:gd name="adj" fmla="val 892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809" b="0" i="0" u="none" strike="noStrike" cap="none" dirty="0">
                <a:solidFill>
                  <a:srgbClr val="000000"/>
                </a:solidFill>
                <a:latin typeface="Times New Roman"/>
                <a:ea typeface="Times New Roman"/>
                <a:cs typeface="Times New Roman"/>
                <a:sym typeface="Times New Roman"/>
              </a:rPr>
              <a:t>The project combines collaborative and content-based filtering techniques to create a movie recommendation system. It uses Python language and similarity metrics to preprocess </a:t>
            </a:r>
            <a:r>
              <a:rPr lang="en-US" sz="2809" b="0" i="0" u="none" strike="noStrike" cap="none" dirty="0" err="1">
                <a:solidFill>
                  <a:srgbClr val="000000"/>
                </a:solidFill>
                <a:latin typeface="Times New Roman"/>
                <a:ea typeface="Times New Roman"/>
                <a:cs typeface="Times New Roman"/>
                <a:sym typeface="Times New Roman"/>
              </a:rPr>
              <a:t>MovieLens</a:t>
            </a:r>
            <a:r>
              <a:rPr lang="en-US" sz="2809" b="0" i="0" u="none" strike="noStrike" cap="none" dirty="0">
                <a:solidFill>
                  <a:srgbClr val="000000"/>
                </a:solidFill>
                <a:latin typeface="Times New Roman"/>
                <a:ea typeface="Times New Roman"/>
                <a:cs typeface="Times New Roman"/>
                <a:sym typeface="Times New Roman"/>
              </a:rPr>
              <a:t> dataset ratings and generate recommendations. Rigorous testing show the system’s effectiveness in providing personalized movie  recommendations. </a:t>
            </a:r>
            <a:r>
              <a:rPr lang="en-US" sz="2809" dirty="0">
                <a:latin typeface="Times New Roman"/>
                <a:ea typeface="Times New Roman"/>
                <a:cs typeface="Times New Roman"/>
                <a:sym typeface="Times New Roman"/>
              </a:rPr>
              <a:t>The research contributes a hybrid recommendation system that enriches the movie discovery process.</a:t>
            </a:r>
            <a:endParaRPr lang="en-US" sz="2809" b="0" i="0" u="none" strike="noStrike" cap="none" dirty="0">
              <a:solidFill>
                <a:srgbClr val="000000"/>
              </a:solidFill>
              <a:latin typeface="Times New Roman"/>
              <a:ea typeface="Times New Roman"/>
              <a:cs typeface="Times New Roman"/>
              <a:sym typeface="Times New Roman"/>
            </a:endParaRPr>
          </a:p>
        </p:txBody>
      </p:sp>
      <p:sp>
        <p:nvSpPr>
          <p:cNvPr id="116" name="Google Shape;116;p1"/>
          <p:cNvSpPr/>
          <p:nvPr/>
        </p:nvSpPr>
        <p:spPr>
          <a:xfrm>
            <a:off x="8460702" y="4021344"/>
            <a:ext cx="4861108" cy="548510"/>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4815" b="1" i="0" u="none" strike="noStrike" cap="none" dirty="0">
                <a:solidFill>
                  <a:srgbClr val="F1E0FC"/>
                </a:solidFill>
                <a:latin typeface="Gill Sans"/>
                <a:ea typeface="Gill Sans"/>
                <a:cs typeface="Gill Sans"/>
                <a:sym typeface="Gill Sans"/>
              </a:rPr>
              <a:t>Abstract</a:t>
            </a:r>
            <a:endParaRPr dirty="0"/>
          </a:p>
        </p:txBody>
      </p:sp>
      <p:pic>
        <p:nvPicPr>
          <p:cNvPr id="119" name="Google Shape;119;p1"/>
          <p:cNvPicPr preferRelativeResize="0"/>
          <p:nvPr/>
        </p:nvPicPr>
        <p:blipFill rotWithShape="1">
          <a:blip r:embed="rId3">
            <a:alphaModFix/>
          </a:blip>
          <a:srcRect/>
          <a:stretch/>
        </p:blipFill>
        <p:spPr>
          <a:xfrm>
            <a:off x="246321" y="624063"/>
            <a:ext cx="7860840" cy="2287075"/>
          </a:xfrm>
          <a:prstGeom prst="rect">
            <a:avLst/>
          </a:prstGeom>
          <a:noFill/>
          <a:ln>
            <a:noFill/>
          </a:ln>
        </p:spPr>
      </p:pic>
      <p:sp>
        <p:nvSpPr>
          <p:cNvPr id="10" name="Rectangle 8">
            <a:extLst>
              <a:ext uri="{FF2B5EF4-FFF2-40B4-BE49-F238E27FC236}">
                <a16:creationId xmlns:a16="http://schemas.microsoft.com/office/drawing/2014/main" id="{E6830A79-18D7-D669-4B56-7DF304EE3FE8}"/>
              </a:ext>
            </a:extLst>
          </p:cNvPr>
          <p:cNvSpPr>
            <a:spLocks noChangeArrowheads="1"/>
          </p:cNvSpPr>
          <p:nvPr/>
        </p:nvSpPr>
        <p:spPr bwMode="auto">
          <a:xfrm>
            <a:off x="12903453" y="20821917"/>
            <a:ext cx="21396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MY"/>
          </a:p>
        </p:txBody>
      </p:sp>
      <p:sp>
        <p:nvSpPr>
          <p:cNvPr id="15" name="Rectangle 9">
            <a:extLst>
              <a:ext uri="{FF2B5EF4-FFF2-40B4-BE49-F238E27FC236}">
                <a16:creationId xmlns:a16="http://schemas.microsoft.com/office/drawing/2014/main" id="{6F05706F-A1A9-23AA-391B-9958215331C6}"/>
              </a:ext>
            </a:extLst>
          </p:cNvPr>
          <p:cNvSpPr>
            <a:spLocks noChangeArrowheads="1"/>
          </p:cNvSpPr>
          <p:nvPr/>
        </p:nvSpPr>
        <p:spPr bwMode="auto">
          <a:xfrm>
            <a:off x="11810015" y="21224204"/>
            <a:ext cx="311503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MY"/>
          </a:p>
        </p:txBody>
      </p:sp>
      <p:graphicFrame>
        <p:nvGraphicFramePr>
          <p:cNvPr id="17" name="Table 17">
            <a:extLst>
              <a:ext uri="{FF2B5EF4-FFF2-40B4-BE49-F238E27FC236}">
                <a16:creationId xmlns:a16="http://schemas.microsoft.com/office/drawing/2014/main" id="{83183DC9-AA98-BD52-550E-02C12D6C0EC9}"/>
              </a:ext>
            </a:extLst>
          </p:cNvPr>
          <p:cNvGraphicFramePr>
            <a:graphicFrameLocks noGrp="1"/>
          </p:cNvGraphicFramePr>
          <p:nvPr>
            <p:extLst>
              <p:ext uri="{D42A27DB-BD31-4B8C-83A1-F6EECF244321}">
                <p14:modId xmlns:p14="http://schemas.microsoft.com/office/powerpoint/2010/main" val="815265139"/>
              </p:ext>
            </p:extLst>
          </p:nvPr>
        </p:nvGraphicFramePr>
        <p:xfrm>
          <a:off x="12008830" y="20946535"/>
          <a:ext cx="7498737" cy="2468880"/>
        </p:xfrm>
        <a:graphic>
          <a:graphicData uri="http://schemas.openxmlformats.org/drawingml/2006/table">
            <a:tbl>
              <a:tblPr firstRow="1" bandRow="1">
                <a:tableStyleId>{28A07165-08DE-4A9F-9E16-AB4D1D00E2F2}</a:tableStyleId>
              </a:tblPr>
              <a:tblGrid>
                <a:gridCol w="2499579">
                  <a:extLst>
                    <a:ext uri="{9D8B030D-6E8A-4147-A177-3AD203B41FA5}">
                      <a16:colId xmlns:a16="http://schemas.microsoft.com/office/drawing/2014/main" val="302916236"/>
                    </a:ext>
                  </a:extLst>
                </a:gridCol>
                <a:gridCol w="2499579">
                  <a:extLst>
                    <a:ext uri="{9D8B030D-6E8A-4147-A177-3AD203B41FA5}">
                      <a16:colId xmlns:a16="http://schemas.microsoft.com/office/drawing/2014/main" val="2433866977"/>
                    </a:ext>
                  </a:extLst>
                </a:gridCol>
                <a:gridCol w="2499579">
                  <a:extLst>
                    <a:ext uri="{9D8B030D-6E8A-4147-A177-3AD203B41FA5}">
                      <a16:colId xmlns:a16="http://schemas.microsoft.com/office/drawing/2014/main" val="2020914730"/>
                    </a:ext>
                  </a:extLst>
                </a:gridCol>
              </a:tblGrid>
              <a:tr h="388713">
                <a:tc>
                  <a:txBody>
                    <a:bodyPr/>
                    <a:lstStyle/>
                    <a:p>
                      <a:endParaRPr lang="en-MY" sz="2300" dirty="0"/>
                    </a:p>
                  </a:txBody>
                  <a:tcPr/>
                </a:tc>
                <a:tc>
                  <a:txBody>
                    <a:bodyPr/>
                    <a:lstStyle/>
                    <a:p>
                      <a:r>
                        <a:rPr lang="en-MY" sz="2300" dirty="0"/>
                        <a:t>MAE</a:t>
                      </a:r>
                    </a:p>
                  </a:txBody>
                  <a:tcPr/>
                </a:tc>
                <a:tc>
                  <a:txBody>
                    <a:bodyPr/>
                    <a:lstStyle/>
                    <a:p>
                      <a:r>
                        <a:rPr lang="en-MY" sz="2300" dirty="0"/>
                        <a:t>RMSE</a:t>
                      </a:r>
                    </a:p>
                  </a:txBody>
                  <a:tcPr/>
                </a:tc>
                <a:extLst>
                  <a:ext uri="{0D108BD9-81ED-4DB2-BD59-A6C34878D82A}">
                    <a16:rowId xmlns:a16="http://schemas.microsoft.com/office/drawing/2014/main" val="1264329679"/>
                  </a:ext>
                </a:extLst>
              </a:tr>
              <a:tr h="702190">
                <a:tc>
                  <a:txBody>
                    <a:bodyPr/>
                    <a:lstStyle/>
                    <a:p>
                      <a:r>
                        <a:rPr lang="en-MY" sz="2300" dirty="0"/>
                        <a:t>User-based collaborative</a:t>
                      </a:r>
                    </a:p>
                  </a:txBody>
                  <a:tcPr/>
                </a:tc>
                <a:tc>
                  <a:txBody>
                    <a:bodyPr/>
                    <a:lstStyle/>
                    <a:p>
                      <a:r>
                        <a:rPr lang="en-MY" sz="2300" dirty="0"/>
                        <a:t>0.87</a:t>
                      </a:r>
                    </a:p>
                  </a:txBody>
                  <a:tcPr/>
                </a:tc>
                <a:tc>
                  <a:txBody>
                    <a:bodyPr/>
                    <a:lstStyle/>
                    <a:p>
                      <a:r>
                        <a:rPr lang="en-MY" sz="2300" dirty="0"/>
                        <a:t>0.67</a:t>
                      </a:r>
                    </a:p>
                  </a:txBody>
                  <a:tcPr/>
                </a:tc>
                <a:extLst>
                  <a:ext uri="{0D108BD9-81ED-4DB2-BD59-A6C34878D82A}">
                    <a16:rowId xmlns:a16="http://schemas.microsoft.com/office/drawing/2014/main" val="2582164663"/>
                  </a:ext>
                </a:extLst>
              </a:tr>
              <a:tr h="702190">
                <a:tc>
                  <a:txBody>
                    <a:bodyPr/>
                    <a:lstStyle/>
                    <a:p>
                      <a:r>
                        <a:rPr lang="en-MY" sz="2300" dirty="0"/>
                        <a:t>Item-based Collaborative</a:t>
                      </a:r>
                    </a:p>
                  </a:txBody>
                  <a:tcPr/>
                </a:tc>
                <a:tc>
                  <a:txBody>
                    <a:bodyPr/>
                    <a:lstStyle/>
                    <a:p>
                      <a:r>
                        <a:rPr lang="en-MY" sz="2300" dirty="0"/>
                        <a:t>41</a:t>
                      </a:r>
                    </a:p>
                  </a:txBody>
                  <a:tcPr/>
                </a:tc>
                <a:tc>
                  <a:txBody>
                    <a:bodyPr/>
                    <a:lstStyle/>
                    <a:p>
                      <a:r>
                        <a:rPr lang="en-MY" sz="2300" dirty="0"/>
                        <a:t>48</a:t>
                      </a:r>
                    </a:p>
                  </a:txBody>
                  <a:tcPr/>
                </a:tc>
                <a:extLst>
                  <a:ext uri="{0D108BD9-81ED-4DB2-BD59-A6C34878D82A}">
                    <a16:rowId xmlns:a16="http://schemas.microsoft.com/office/drawing/2014/main" val="3351855623"/>
                  </a:ext>
                </a:extLst>
              </a:tr>
              <a:tr h="388713">
                <a:tc>
                  <a:txBody>
                    <a:bodyPr/>
                    <a:lstStyle/>
                    <a:p>
                      <a:r>
                        <a:rPr lang="en-MY" sz="2300" dirty="0"/>
                        <a:t>Content based</a:t>
                      </a:r>
                    </a:p>
                  </a:txBody>
                  <a:tcPr/>
                </a:tc>
                <a:tc>
                  <a:txBody>
                    <a:bodyPr/>
                    <a:lstStyle/>
                    <a:p>
                      <a:r>
                        <a:rPr lang="en-MY" sz="2300" dirty="0"/>
                        <a:t>1.04</a:t>
                      </a:r>
                    </a:p>
                  </a:txBody>
                  <a:tcPr/>
                </a:tc>
                <a:tc>
                  <a:txBody>
                    <a:bodyPr/>
                    <a:lstStyle/>
                    <a:p>
                      <a:r>
                        <a:rPr lang="en-MY" sz="2300" dirty="0"/>
                        <a:t>1.02</a:t>
                      </a:r>
                    </a:p>
                  </a:txBody>
                  <a:tcPr/>
                </a:tc>
                <a:extLst>
                  <a:ext uri="{0D108BD9-81ED-4DB2-BD59-A6C34878D82A}">
                    <a16:rowId xmlns:a16="http://schemas.microsoft.com/office/drawing/2014/main" val="1968041427"/>
                  </a:ext>
                </a:extLst>
              </a:tr>
            </a:tbl>
          </a:graphicData>
        </a:graphic>
      </p:graphicFrame>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Gill Sans MT</vt:lpstr>
      <vt:lpstr>Gill Sans</vt:lpstr>
      <vt:lpstr>Times New Roman</vt:lpstr>
      <vt:lpstr>Arial</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richieyyp richieyyp</dc:creator>
  <cp:lastModifiedBy>Yie sian Sit</cp:lastModifiedBy>
  <cp:revision>2</cp:revision>
  <dcterms:created xsi:type="dcterms:W3CDTF">2017-11-11T15:21:15Z</dcterms:created>
  <dcterms:modified xsi:type="dcterms:W3CDTF">2023-09-14T13:50:49Z</dcterms:modified>
</cp:coreProperties>
</file>