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2" r:id="rId3"/>
    <p:sldId id="274" r:id="rId4"/>
    <p:sldId id="275" r:id="rId5"/>
    <p:sldId id="276" r:id="rId6"/>
    <p:sldId id="277" r:id="rId7"/>
    <p:sldId id="284" r:id="rId8"/>
    <p:sldId id="279" r:id="rId9"/>
    <p:sldId id="280" r:id="rId10"/>
    <p:sldId id="283" r:id="rId11"/>
    <p:sldId id="281" r:id="rId12"/>
    <p:sldId id="282" r:id="rId13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xfrm>
            <a:off x="914400" y="1674178"/>
            <a:ext cx="10363200" cy="2387600"/>
          </a:xfrm>
        </p:spPr>
        <p:txBody>
          <a:bodyPr/>
          <a:p>
            <a:r>
              <a:rPr lang="zh-CN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单片机课程应用设计</a:t>
            </a:r>
            <a:br>
              <a:rPr lang="zh-CN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</a:br>
            <a:r>
              <a:rPr lang="zh-CN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课程汇报</a:t>
            </a:r>
            <a:endParaRPr lang="zh-CN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04864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48865" y="130175"/>
            <a:ext cx="8098155" cy="6038215"/>
          </a:xfrm>
        </p:spPr>
        <p:txBody>
          <a:bodyPr>
            <a:normAutofit/>
          </a:bodyPr>
          <a:p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b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、按下按键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，音乐长生诀开始，同时按照音乐节奏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LED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灯开始闪烁，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LCD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显示屏显示歌曲名“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Mean of Immortality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”。</a:t>
            </a:r>
            <a:b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、按下按键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，音乐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Flower Dance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开始，同时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LED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灯开始闪烁，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LCD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显示屏显示歌曲名“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Flower Dance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”。</a:t>
            </a:r>
            <a:b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、按下按键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，音乐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Illusionary Daytime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开始，同时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LED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灯开始闪烁，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LCD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显示屏显示歌曲名“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Illusionary Daytime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”。</a:t>
            </a:r>
            <a:b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、按下按键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，中断正在运行的程序。</a:t>
            </a:r>
            <a:endParaRPr lang="zh-CN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0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048649"/>
          <p:cNvSpPr>
            <a:spLocks noGrp="1"/>
          </p:cNvSpPr>
          <p:nvPr>
            <p:ph type="title"/>
          </p:nvPr>
        </p:nvSpPr>
        <p:spPr>
          <a:xfrm>
            <a:off x="2359660" y="497841"/>
            <a:ext cx="10758054" cy="6015258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组员分工</a:t>
            </a:r>
            <a:b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任轶凡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负责编程歌曲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及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部分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詹靖宇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负责编程歌曲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及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部分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陈紫瑞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负责编程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部分</a:t>
            </a:r>
            <a:b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葛新楠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负责编程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r>
              <a:rPr lang="zh-CN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部分</a:t>
            </a:r>
            <a:endParaRPr lang="zh-CN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048651"/>
          <p:cNvSpPr>
            <a:spLocks noGrp="1"/>
          </p:cNvSpPr>
          <p:nvPr>
            <p:ph type="title"/>
          </p:nvPr>
        </p:nvSpPr>
        <p:spPr>
          <a:xfrm>
            <a:off x="1221105" y="1020446"/>
            <a:ext cx="10480963" cy="5879278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灯</a:t>
            </a:r>
            <a:b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闪烁</a:t>
            </a:r>
            <a:b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节奏</a:t>
            </a:r>
            <a:b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QQ截图201910250845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25" y="208280"/>
            <a:ext cx="2165350" cy="6441440"/>
          </a:xfrm>
          <a:prstGeom prst="rect">
            <a:avLst/>
          </a:prstGeom>
        </p:spPr>
      </p:pic>
      <p:pic>
        <p:nvPicPr>
          <p:cNvPr id="5" name="图片 4" descr="QQ截图201910250845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45" y="128270"/>
            <a:ext cx="1894205" cy="6682740"/>
          </a:xfrm>
          <a:prstGeom prst="rect">
            <a:avLst/>
          </a:prstGeom>
        </p:spPr>
      </p:pic>
      <p:pic>
        <p:nvPicPr>
          <p:cNvPr id="6" name="图片 5" descr="QQ截图201910250845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760" y="128270"/>
            <a:ext cx="1871345" cy="6095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04865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54145" cy="6003693"/>
          </a:xfrm>
        </p:spPr>
        <p:txBody>
          <a:bodyPr>
            <a:noAutofit/>
          </a:bodyPr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歌曲程序</a:t>
            </a: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u16 au16NotesLeft[]    = {E5, D5, A5, D5, E5, D5, A4, D5,     E5, D5, A5, D5, E5, D5, A4, D5,     E5, D5, A5, D5, E5, D5, A4, D5,  E5, D5, A5, D5, E5, D5, A4, D5,    E5, D5, A5, D5, E5, D5, A4, D5,     E5, D5, A5, D5, E5, D5, A4, D5,    E5, D5, A5, D5, E5, D5, A4, D5, E5, NONE,                   E5, A4, C5, E5, D5, G5, NONE     ,D5, B5, A5, G5, A5, E6, NONE   , A5, E6, D6, E6, D6, B5, G5, A5, NONE        ,E5, E5, A4, C5, E5, D5, G5, NONE ,D5,G5,A5,B5,C6,B5,A5,E5 ,E5,C6,D5,B5,C5,A5,B5,G5 ,A5,E6,D6,E6 ,A5,E6,D6,E6 ,A5,E6,D6,E6,A5,E6,D6,E6  ,A5,E6,D6,E6 ,E5  ,C6,B5,C6,E6,B5,A5,G5  ,E5,G5,A5,G5,A5,C6,G5,F5,E5   ,E5,G5,F5,E5,D5,F5,E5,D5,C5,E5,D5,C5,B4,A4,G4S,A4,B4,NONE ,C5,B4,C5,E5,B4,A4,G4  ,E4,G4,A4,A4,G4,A4,B4,C5,A4,G4,F4,E4    ,E4,G4,F4  ,F5,E5,D5,C5,B4    ,E5,D5,E5,F5,E5,D5,C5,B4 ,A4,E5,A4,E5,A4 ,NONE  };</a:t>
            </a: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u16 au16DurationLeft[] = {EN, EN, EN, EN, EN, EN, EN, EN, EN, EN, EN, EN, EN, EN, EN, EN,     EN, EN, EN, EN, EN, EN, EN, EN,     EN, EN, EN, EN, EN, EN, EN, EN,  EN, EN, EN, EN, EN, EN, EN, EN, EN, EN, EN, EN, EN, EN, EN, EN,    EN, EN, EN, EN, EN, EN, EN, EN, QN, FN, QN, SN, EN, EN, QN, EN, EN  ,QN, SN, EN, EN, QN, EN, EN , QN, QN, EN, SN, SN, EN, EN, QN, HN          ,EN, QN, EN, SN, EN, QN, EN, EN   ,  EN,EN,EN,EN,EN,EN,EN,EN ,SN,SN,SN,SN,SN,SN,SN,SN,SN,SN,SN,SN,SN,SN,SN,SN,SN,SN,SN,SN,SN,SN,SN,SN  ,SN,SN,SN,SN ,QN  ,EN,EN,EN,EN,EN,EN,EN  ,SN,SN,EN,EN,EN,EN,EN,EN,EN   ,SN,SN,EN,EN,EN,EN,EN,EN,EN,EN,EN,EN,EN,EN,EN,EN,EN  ,EN ,EN,EN,EN,EN,EN,EN,EN  ,SN,SN,EN,SN,SN,SN,SN,SN,SN,EN,EN,EN    ,SN,SN,EN  ,SN,SN,SN,SN,EN    ,SN,SN,SN,SN,SN,SN,SN,SN ,EN,EN,EN,EN,QN  ,FN };</a:t>
            </a: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u16 au16NoteTypeLeft[] = {RT, RT, RT, RT, RT, RT, RT, RT,     RT, RT, RT, RT, RT, RT, RT, RT,     RT, RT, RT, RT, RT, RT, RT, RT,     RT, RT, RT, RT, RT, RT, RT, RT,    RT, RT, RT, RT, RT, RT, RT, RT,     RT, RT, RT, RT, RT, RT, RT, RT,    RT, RT, RT, RT, RT, RT, RT, RT, RT, RT,  RT, RT, RT, RT, RT, RT, RT ,RT, RT,RT,RT,RT,RT,RT,RT,RT,RT,RT,RT,RT, ,RT,RT  ,RT,RT,RT,RT,RT,RT,RT,RT   ,RT,RT,RT,RT,RT,RT,RT,RT ,RT,RT,RT,RT,RT,RT,RT,RT,RT,RT,RT,RT,RT,RT,RT,RT,RT,RT,RT,RT,RT,RT,RT,RT  ,RT,RT,RT,RT ,RT  ,RT,RT,RT,RT,RT,RT,RT  ,RT,RT,RT,RT,RT,RT,RT,RT,RT  ,T,RT,RT,RT,RT,RT,RT,RT,RT,RT,RT,RT,RT,RT,RT,RT,RT ,RT ,RT,RT,RT,RT,RT,RT,RT  ,RT,RT,RT,RT,RT,RT,RT,RT,RT,RT,RT,RT    ,RT,RT,RT  ,RT,RT,RT,RT,RT    ,RT,RT,RT,RT,RT,RT,RT,RT ,RT,RT,RT,RT,RT  ,RT  };</a:t>
            </a: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6795" y="346710"/>
            <a:ext cx="10363200" cy="5643880"/>
          </a:xfrm>
        </p:spPr>
        <p:txBody>
          <a:bodyPr>
            <a:normAutofit fontScale="90000"/>
          </a:bodyPr>
          <a:p>
            <a:pPr algn="l"/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//static u16 au16NotesLeft[]    =  {A5,B5,C6,D6,E6,NONE, D6,E6,G6,NONE ,F6,D6,E6,NONE  ,D6,E6,G6,NONE    ,F6,D6,E6,NONE,D6,C6,A5     ,G5,A5,B5,NONE,A5,G5,E5,NONE     };</a:t>
            </a: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//static u16 au16DurationLeft[] =  {EN,EN,EN,EN,QN,SN  , EN,EN,HN,SN   ,EN,EN,QN,SN    ,EN,EN,HN,SN      ,EN,EN,EN,SN,  EN,EN,QN     ,EN,EN,EN,SN,  EN,EN,QN,HN       }; </a:t>
            </a: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//static u16 au16NoteTypeLeft[] =  {RT,RT,RT,RT,RT,RT  , RT,RT,RT,RT   ,RT,RT,RT,RT    ,RT,RT,RT,RT      ,RT,RT,RT,RT,  RT,RT,RT     ,RT,RT,RT,RT,  RT,RT,RT,RT       };</a:t>
            </a: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 u16 au16NotesRight[]    = {E5,G5,D5,D5,C5,B4,G5,D5,D5,D5,C5,B4,E5,C5,C5,B4,A4,E4,E4,C5,C5,B4,B4,G4,G5,D5,D5,C5,B4,G5,D5,D5,D5,C5,B4,E5,C5,C5,B4,A4,E4,E4,C5,C5,B4,B4,G4,E4,NO,NO};</a:t>
            </a: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 u16 au16DurationRight[] = {QN,QN,QN,QN,QN,EN,EN,QN,EN,QN,QN,EN,QN,QN,QN,QN,QN,EN,EN,EN,EN,EN,EN,EN,EN,QN,EN,QN,EN,EN,QN,QN,QN,QN,EN,EN,QN,QN,QN,QN,EN,EN,EN,EN,EN,EN,EN,EN,FN,FN};</a:t>
            </a: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 u16 au16NoteTypeRight[] = {RT,RT,RT,RT,RT,RT,RT,RT,RT,RT,RT,RT,RT,RT,RT,RT,RT,RT,RT,RT,RT,RT,RT,RT,RT,RT,RT,RT,RT,RT,RT,RT,RT,RT,RT,RT,RT,RT,RT,RT,RT,RT,RT,RT,RT,RT,RT,RT,RT,RT};</a:t>
            </a: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0405" y="868045"/>
            <a:ext cx="10363200" cy="5103495"/>
          </a:xfrm>
        </p:spPr>
        <p:txBody>
          <a:bodyPr>
            <a:normAutofit fontScale="90000"/>
          </a:bodyPr>
          <a:p>
            <a:pPr algn="l"/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//static u16 au16NotesLeft[]    = {G5, A5, D6, C6, D6, D6, D6, C6, D6, D6, D6, D6, C6, D6 ,D6, D6, D6, C6, D6, A5, NONE     , A5, C6, D6, D6, D6, C6, D6, D6, D6, D6, C6, D6 ,D6, D6, D6, C6, G6, E6, NONE    , A5, C6, D6, D6, D6, C6, D6, D6, D6, D6, C6, D6 ,D6, D6, D6, C6, D6, A5, NONE   , A5, G5, A5, A5, A5, G5, A5, B5, B5, B5, A5, G5, A5, NONE, NONE    };</a:t>
            </a:r>
            <a:b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//static u16 au16DurationLeft[] = {EN, EN, EN, EN, EN, SN, SN, EN, EN, EN, SN, SN, EN, EN, EN, SN, SN, EN, EN, EN, EN       , EN, EN, EN, SN, SN, EN, EN, EN, SN, SN, EN, EN, EN, SN, SN, EN, EN, EN, EN      , EN, EN, EN, SN, SN, EN, EN, EN, SN, SN, EN, EN, EN, SN, SN, EN, EN, EN, EN     , EN, EN, EN, SN, SN, EN, EN, EN, SN, SN, EN, EN, EN, HN, QN        };</a:t>
            </a:r>
            <a:b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//static u16 au16NoteTypeLeft[] = {RT, RT, RT, RT, RT, RT, RT, RT, RT, RT, RT, RT, RT, RT, RT, RT, RT, RT, RT, RT, RT       , RT, RT, RT, RT, RT, RT, RT, RT, RT, RT, RT, RT, RT, RT, RT, RT ,RT, RT, RT      , RT, RT, RT, RT, RT, RT, RT, RT, RT, RT, RT, RT, RT, RT, RT, RT ,RT, RT, RT     , RT, RT, RT, RT, RT, RT, RT, RT, RT, RT, RT, RT, RT ,RT, RT        };</a:t>
            </a:r>
            <a:b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b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 static u16 au16NotesLeft[]     = {  E5, C6, B5, A5, G5, E5, D5, E5, A5, G5, NONE   , E5, C6, B5, A5, G5, E5, D5, E5, D5, E5, NONE    , E5, G5, A5, G5, A5, E6, NONE, D6, B5, B5, G5, E5, NONE    , E5, C6, B5, A5, G5, E5, D5, E5, A5, G5, NONE     , E5, C6, B5, A5, G5, E5, D5, E5, E6, D6, C6, NONE    , A5, B5, C6, B5, C6, E6, D6, D6, B5, G5, E5, A5, NONE   };</a:t>
            </a:r>
            <a:b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 static u16 au16DurationLeft[]  = {  EN, EN, EN, EN, EN, QN, EN, QN, QN, QN, EN     , EN, EN, EN, EN, EN, QN, EN, QN, QN, HN, EN      , EN, EN, QN, EN, QN, QN, EN,   QN, QN, EN, QN, HN, HN      , EN, EN, EN, EN, EN, QN, EN, QN, QN, QN, EN       , EN, EN, EN, EN, EN, QN, EN, QN, QN, EN, QN, QN      , EN, EN, QN, EN, QN, QN, EN, QN, QN, QN, QN, HN, QN     };</a:t>
            </a:r>
            <a:b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//static u16 au16NoteTypeLeft[]  = {  RT, RT, RT, RT, RT, RT, RT, RT, RT, RT, RT     , RT, RT, RT, RT, RT, RT, RT, RT, RT, RT, RT      , RT, RT, RT, RT, RT, RT, RT,   RT, RT, RT, RT, RT, RT      , RT, RT, RT, RT, RT, RT, RT, RT, RT, RT, RT       , RT, RT, RT, RT, RT, RT, RT, RT, RT, RT, RT, RT      , RT, RT, RT, RT, RT, RT, RT, RT, RT, RT, RT, RT, RT     };</a:t>
            </a:r>
            <a:b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QQ截图201910251009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70" y="194945"/>
            <a:ext cx="4349115" cy="6467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4275" y="645795"/>
            <a:ext cx="1663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BUTTON3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的程序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6067</Words>
  <Application>WPS 演示</Application>
  <PresentationFormat/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单片机课程应用设计 课程汇报</vt:lpstr>
      <vt:lpstr>功能： 1、按下按键0，音乐长生诀开始，同时按照音乐节奏LED灯开始闪烁，LCD显示屏显示歌曲名“Mean of Immortality”。 2、按下按键1，音乐Flower Dance开始，同时LED灯开始闪烁，LCD显示屏显示歌曲名“Flower Dance”。 3、按下按键2，音乐Illusionary Daytime开始，同时LED灯开始闪烁，LCD显示屏显示歌曲名“Illusionary Daytime”。 4、按下按键3，中断正在运行的程序。</vt:lpstr>
      <vt:lpstr>组员分工  任轶凡   负责编程歌曲3及Button部分    詹靖宇   负责编程歌曲1、2及Button部分 陈紫瑞   负责编程LCD部分 葛新楠   负责编程LED部分</vt:lpstr>
      <vt:lpstr>LED灯 闪烁 节奏 </vt:lpstr>
      <vt:lpstr>                                                                                        歌曲程序  static u16 au16NotesLeft[]    = {E5, D5, A5, D5, E5, D5, A4, D5,     E5, D5, A5, D5, E5, D5, A4, D5,     E5, D5, A5, D5, E5, D5, A4, D5,  E5, D5, A5, D5, E5, D5, A4, D5,    E5, D5, A5, D5, E5, D5, A4, D5,     E5, D5, A5, D5, E5, D5, A4, D5,    E5, D5, A5, D5, E5, D5, A4, D5, E5, NONE,                   E5, A4, C5, E5, D5, G5, NONE     ,D5, B5, A5, G5, A5, E6, NONE   , A5, E6, D6, E6, D6, B5, G5, A5, NONE        ,E5, E5, A4, C5, E5, D5, G5, NONE ,D5,G5,A5,B5,C6,B5,A5,E5 ,E5,C6,D5,B5,C5,A5,B5,G5 ,A5,E6,D6,E6 ,A5,E6,D6,E6 ,A5,E6,D6,E6,A5,E6,D6,E6  ,A5,E6,D6,E6 ,E5  ,C6,B5,C6,E6,B5,A5,G5  ,E5,G5,A5,G5,A5,C6,G5,F5,E5   ,E5,G5,F5,E5,D5,F5,E5,D5,C5,E5,D5,C5,B4,A4,G4S,A4,B4,NONE ,C5,B4,C5,E5,B4,A4,G4  ,E4,G4,A4,A4,G4,A4,B4,C5,A4,G4,F4,E4    ,E4,G4,F4  ,F5,E5,D5,C5,B4    ,E5,D5,E5,F5,E5,D5,C5,B4 ,A4,E5,A4,E5,A4 ,NONE  };     static u16 au16DurationLeft[] = {EN, EN, EN, EN, EN, EN, EN, EN, EN, EN, EN, EN, EN, EN, EN, EN,     EN, EN, EN, EN, EN, EN, EN, EN,     EN, EN, EN, EN, EN, EN, EN, EN,  EN, EN, EN, EN, EN, EN, EN, EN, EN, EN, EN, EN, EN, EN, EN, EN,    EN, EN, EN, EN, EN, EN, EN, EN, QN, FN, QN, SN, EN, EN, QN, EN, EN  ,QN, SN, EN, EN, QN, EN, EN , QN, QN, EN, SN, SN, EN, EN, QN, HN          ,EN, QN, EN, SN, EN, QN, EN, EN   ,  EN,EN,EN,EN,EN,EN,EN,EN ,SN,SN,SN,SN,SN,SN,SN,SN,SN,SN,SN,SN,SN,SN,SN,SN,SN,SN,SN,SN,SN,SN,SN,SN  ,SN,SN,SN,SN ,QN  ,EN,EN,EN,EN,EN,EN,EN  ,SN,SN,EN,EN,EN,EN,EN,EN,EN   ,SN,SN,EN,EN,EN,EN,EN,EN,EN,EN,EN,EN,EN,EN,EN,EN,EN  ,EN ,EN,EN,EN,EN,EN,EN,EN  ,SN,SN,EN,SN,SN,SN,SN,SN,SN,EN,EN,EN    ,SN,SN,EN  ,SN,SN,SN,SN,EN    ,SN,SN,SN,SN,SN,SN,SN,SN ,EN,EN,EN,EN,QN  ,FN };     static u16 au16NoteTypeLeft[] = {RT, RT, RT, RT, RT, RT, RT, RT,     RT, RT, RT, RT, RT, RT, RT, RT,     RT, RT, RT, RT, RT, RT, RT, RT,     RT, RT, RT, RT, RT, RT, RT, RT,    RT, RT, RT, RT, RT, RT, RT, RT,     RT, RT, RT, RT, RT, RT, RT, RT,    RT, RT, RT, RT, RT, RT, RT, RT, RT, RT,  RT, RT, RT, RT, RT, RT, RT ,RT, RT,RT,RT,RT,RT,RT,RT,RT,RT,RT,RT,RT, ,RT,RT  ,RT,RT,RT,RT,RT,RT,RT,RT   ,RT,RT,RT,RT,RT,RT,RT,RT ,RT,RT,RT,RT,RT,RT,RT,RT,RT,RT,RT,RT,RT,RT,RT,RT,RT,RT,RT,RT,RT,RT,RT,RT  ,RT,RT,RT,RT ,RT  ,RT,RT,RT,RT,RT,RT,RT  ,RT,RT,RT,RT,RT,RT,RT,RT,RT  ,T,RT,RT,RT,RT,RT,RT,RT,RT,RT,RT,RT,RT,RT,RT,RT,RT ,RT ,RT,RT,RT,RT,RT,RT,RT  ,RT,RT,RT,RT,RT,RT,RT,RT,RT,RT,RT,RT    ,RT,RT,RT  ,RT,RT,RT,RT,RT    ,RT,RT,RT,RT,RT,RT,RT,RT ,RT,RT,RT,RT,RT  ,RT  };    </vt:lpstr>
      <vt:lpstr>PowerPoint 演示文稿</vt:lpstr>
      <vt:lpstr>//static u16 au16NotesLeft[]    =  {A5,B5,C6,D6,E6,NONE, D6,E6,G6,NONE ,F6,D6,E6,NONE  ,D6,E6,G6,NONE    ,F6,D6,E6,NONE,D6,C6,A5     ,G5,A5,B5,NONE,A5,G5,E5,NONE     }; //static u16 au16DurationLeft[] =  {EN,EN,EN,EN,QN,SN  , EN,EN,HN,SN   ,EN,EN,QN,SN    ,EN,EN,HN,SN      ,EN,EN,EN,SN,  EN,EN,QN     ,EN,EN,EN,SN,  EN,EN,QN,HN       };  //static u16 au16NoteTypeLeft[] =  {RT,RT,RT,RT,RT,RT  , RT,RT,RT,RT   ,RT,RT,RT,RT    ,RT,RT,RT,RT      ,RT,RT,RT,RT,  RT,RT,RT     ,RT,RT,RT,RT,  RT,RT,RT,RT       };     static u16 au16NotesRight[]    = {E5,G5,D5,D5,C5,B4,G5,D5,D5,D5,C5,B4,E5,C5,C5,B4,A4,E4,E4,C5,C5,B4,B4,G4,G5,D5,D5,C5,B4,G5,D5,D5,D5,C5,B4,E5,C5,C5,B4,A4,E4,E4,C5,C5,B4,B4,G4,E4,NO,NO}; static u16 au16DurationRight[] = {QN,QN,QN,QN,QN,EN,EN,QN,EN,QN,QN,EN,QN,QN,QN,QN,QN,EN,EN,EN,EN,EN,EN,EN,EN,QN,EN,QN,EN,EN,QN,QN,QN,QN,EN,EN,QN,QN,QN,QN,EN,EN,EN,EN,EN,EN,EN,EN,FN,FN}; static u16 au16NoteTypeRight[] = {RT,RT,RT,RT,RT,RT,RT,RT,RT,RT,RT,RT,RT,RT,RT,RT,RT,RT,RT,RT,RT,RT,RT,RT,RT,RT,RT,RT,RT,RT,RT,RT,RT,RT,RT,RT,RT,RT,RT,RT,RT,RT,RT,RT,RT,RT,RT,RT,RT,RT};  </vt:lpstr>
      <vt:lpstr>//static u16 au16NotesLeft[]    = {G5, A5, D6, C6, D6, D6, D6, C6, D6, D6, D6, D6, C6, D6 ,D6, D6, D6, C6, D6, A5, NONE     , A5, C6, D6, D6, D6, C6, D6, D6, D6, D6, C6, D6 ,D6, D6, D6, C6, G6, E6, NONE    , A5, C6, D6, D6, D6, C6, D6, D6, D6, D6, C6, D6 ,D6, D6, D6, C6, D6, A5, NONE   , A5, G5, A5, A5, A5, G5, A5, B5, B5, B5, A5, G5, A5, NONE, NONE    }; //static u16 au16DurationLeft[] = {EN, EN, EN, EN, EN, SN, SN, EN, EN, EN, SN, SN, EN, EN, EN, SN, SN, EN, EN, EN, EN       , EN, EN, EN, SN, SN, EN, EN, EN, SN, SN, EN, EN, EN, SN, SN, EN, EN, EN, EN      , EN, EN, EN, SN, SN, EN, EN, EN, SN, SN, EN, EN, EN, SN, SN, EN, EN, EN, EN     , EN, EN, EN, SN, SN, EN, EN, EN, SN, SN, EN, EN, EN, HN, QN        }; //static u16 au16NoteTypeLeft[] = {RT, RT, RT, RT, RT, RT, RT, RT, RT, RT, RT, RT, RT, RT, RT, RT, RT, RT, RT, RT, RT       , RT, RT, RT, RT, RT, RT, RT, RT, RT, RT, RT, RT, RT, RT, RT, RT ,RT, RT, RT      , RT, RT, RT, RT, RT, RT, RT, RT, RT, RT, RT, RT, RT, RT, RT, RT ,RT, RT, RT     , RT, RT, RT, RT, RT, RT, RT, RT, RT, RT, RT, RT, RT ,RT, RT        };    // static u16 au16NotesLeft[]     = {  E5, C6, B5, A5, G5, E5, D5, E5, A5, G5, NONE   , E5, C6, B5, A5, G5, E5, D5, E5, D5, E5, NONE    , E5, G5, A5, G5, A5, E6, NONE, D6, B5, B5, G5, E5, NONE    , E5, C6, B5, A5, G5, E5, D5, E5, A5, G5, NONE     , E5, C6, B5, A5, G5, E5, D5, E5, E6, D6, C6, NONE    , A5, B5, C6, B5, C6, E6, D6, D6, B5, G5, E5, A5, NONE   }; // static u16 au16DurationLeft[]  = {  EN, EN, EN, EN, EN, QN, EN, QN, QN, QN, EN     , EN, EN, EN, EN, EN, QN, EN, QN, QN, HN, EN      , EN, EN, QN, EN, QN, QN, EN,   QN, QN, EN, QN, HN, HN      , EN, EN, EN, EN, EN, QN, EN, QN, QN, QN, EN       , EN, EN, EN, EN, EN, QN, EN, QN, QN, EN, QN, QN      , EN, EN, QN, EN, QN, QN, EN, QN, QN, QN, QN, HN, QN     }; //static u16 au16NoteTypeLeft[]  = {  RT, RT, RT, RT, RT, RT, RT, RT, RT, RT, RT     , RT, RT, RT, RT, RT, RT, RT, RT, RT, RT, RT      , RT, RT, RT, RT, RT, RT, RT,   RT, RT, RT, RT, RT, RT      , RT, RT, RT, RT, RT, RT, RT, RT, RT, RT, RT       , RT, RT, RT, RT, RT, RT, RT, RT, RT, RT, RT, RT      , RT, RT, RT, RT, RT, RT, RT, RT, RT, RT, RT, RT, RT     }; </vt:lpstr>
      <vt:lpstr>PowerPoint 演示文稿</vt:lpstr>
      <vt:lpstr>设计展示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单片机课程应用设计</dc:title>
  <dc:creator>MHA-AL00</dc:creator>
  <cp:lastModifiedBy>孤独猫城</cp:lastModifiedBy>
  <cp:revision>3</cp:revision>
  <dcterms:created xsi:type="dcterms:W3CDTF">2019-10-25T01:22:00Z</dcterms:created>
  <dcterms:modified xsi:type="dcterms:W3CDTF">2019-10-28T09:00:03Z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