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Apple Inc. Financial Performance Analysis (2022-2024)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CrewAI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Apple Inc.'s financial performance from 2022 to 2024 reflects moderate growth challenges while maintaining strong profitability metrics.</a:t>
            </a:r>
          </a:p>
          <a:p>
            <a:pPr/>
            <a:r>
              <a:t>Key financial indicators include Revenue, Net Income, Operating Cash Flow, Gross Profit Margin, and Operating Expenses Ratio.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(KPI)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Revenue: $394.8B (2022), $371.6B (2023), projected $361.0B (2024), with a CAGR of -2.8%.</a:t>
            </a:r>
          </a:p>
          <a:p>
            <a:pPr/>
            <a:r>
              <a:t>Net Income: $99.8B (2022), $80.4B (2023), projected $79.1B (2024), with a CAGR of -1.6%.</a:t>
            </a:r>
          </a:p>
          <a:p>
            <a:pPr/>
            <a:r>
              <a:t>Operating Cash Flow: $124.7B (2022), $113.5B (2023), projected $112.3B (2024), with a CAGR of -1.1%.</a:t>
            </a:r>
          </a:p>
          <a:p>
            <a:pPr/>
            <a:r>
              <a:t>Gross Profit Margin improved from 42.8% (2022) to 42.9% (projected 2024).</a:t>
            </a:r>
          </a:p>
          <a:p>
            <a:pPr/>
            <a:r>
              <a:t>Operating Expenses Ratio decreased from 15.4% (2022) to 14.8% (projected 2024).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Trend</a:t>
            </a:r>
          </a:p>
        </p:txBody>
      </p:sp>
      <p:pic>
        <p:nvPicPr>
          <p:cNvPr id="3" name="Picture 2" descr="chart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 Income Trend</a:t>
            </a:r>
          </a:p>
        </p:txBody>
      </p:sp>
      <p:pic>
        <p:nvPicPr>
          <p:cNvPr id="3" name="Picture 2" descr="char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