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711c9d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711c9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711c9d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711c9d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2711c9d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2711c9d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2711c9d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2711c9d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2711c9d0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2711c9d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711c9d0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711c9d0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711c9d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711c9d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711c9d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711c9d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ISTA131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Ezio Dai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2018 Chicago DIVVY bikeshare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https://docs.google.com/spreadsheets/d/1t4wJXlT2-P7djUjlK2FziedSrCsxtjTFHRD4mkqfvfo/gviz/tq?tqx=out:csv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data looks like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8725"/>
            <a:ext cx="8626449" cy="42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looking for?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distribution of gender based on usertype.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distribution of age based on usertype.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 relationship between age, gender &amp; distance_miles.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en"/>
              <a:t>The </a:t>
            </a:r>
            <a:r>
              <a:rPr b="1" lang="en"/>
              <a:t>Distribution</a:t>
            </a:r>
            <a:r>
              <a:rPr b="1" lang="en"/>
              <a:t> of Gender Based on Usertype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2. </a:t>
            </a:r>
            <a:r>
              <a:rPr b="1" lang="en"/>
              <a:t>The Distribution of Age Based on Usertype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3</a:t>
            </a:r>
            <a:r>
              <a:rPr b="1" lang="en"/>
              <a:t>. The Relationship of Age, Gender &amp; Distance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 distribution of gender based on usertype.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Male is far more than female, especially in subscribed users.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distribution of age based on usertype.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 of users are under 60, it’s only a few elders that over 80 years old.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relationship between age, gender &amp; distance_miles.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Males are biking further in most conditions, and youth are biking further than elders.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Thanks for Watching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