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423f016c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423f016c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23f016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23f016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423f016c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423f016c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23f016c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423f016c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23f016c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23f016c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23f016c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23f016c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423f016c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423f016c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423f016c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423f016c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423f016c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423f016c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Summary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and 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Raw data and 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 Data </a:t>
            </a:r>
            <a:r>
              <a:rPr lang="en"/>
              <a:t>Cleanup</a:t>
            </a:r>
            <a:r>
              <a:rPr lang="en"/>
              <a:t> before more 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EDA &amp; clustering TSNE, strategies on thinking based on what you are looking at, KDE is also a potential)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Mining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Mining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Performance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Variables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Predictions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- PCA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