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38"/>
  </p:notesMasterIdLst>
  <p:handoutMasterIdLst>
    <p:handoutMasterId r:id="rId39"/>
  </p:handoutMasterIdLst>
  <p:sldIdLst>
    <p:sldId id="319" r:id="rId3"/>
    <p:sldId id="256" r:id="rId4"/>
    <p:sldId id="257" r:id="rId5"/>
    <p:sldId id="283" r:id="rId6"/>
    <p:sldId id="284" r:id="rId7"/>
    <p:sldId id="285" r:id="rId8"/>
    <p:sldId id="306" r:id="rId9"/>
    <p:sldId id="307" r:id="rId10"/>
    <p:sldId id="286" r:id="rId11"/>
    <p:sldId id="287" r:id="rId12"/>
    <p:sldId id="288" r:id="rId13"/>
    <p:sldId id="289" r:id="rId14"/>
    <p:sldId id="290" r:id="rId15"/>
    <p:sldId id="291" r:id="rId16"/>
    <p:sldId id="293" r:id="rId17"/>
    <p:sldId id="294" r:id="rId18"/>
    <p:sldId id="295" r:id="rId19"/>
    <p:sldId id="296" r:id="rId20"/>
    <p:sldId id="297" r:id="rId21"/>
    <p:sldId id="298" r:id="rId22"/>
    <p:sldId id="299" r:id="rId23"/>
    <p:sldId id="300" r:id="rId24"/>
    <p:sldId id="301" r:id="rId25"/>
    <p:sldId id="302" r:id="rId26"/>
    <p:sldId id="303" r:id="rId27"/>
    <p:sldId id="304" r:id="rId28"/>
    <p:sldId id="310" r:id="rId29"/>
    <p:sldId id="311" r:id="rId30"/>
    <p:sldId id="316" r:id="rId31"/>
    <p:sldId id="317" r:id="rId32"/>
    <p:sldId id="318" r:id="rId33"/>
    <p:sldId id="312" r:id="rId34"/>
    <p:sldId id="313" r:id="rId35"/>
    <p:sldId id="314" r:id="rId36"/>
    <p:sldId id="315" r:id="rId37"/>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17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8" d="100"/>
          <a:sy n="48" d="100"/>
        </p:scale>
        <p:origin x="1344" y="48"/>
      </p:cViewPr>
      <p:guideLst>
        <p:guide orient="horz" pos="2381"/>
        <p:guide pos="3175"/>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54528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107000" y="812520"/>
            <a:ext cx="5345280" cy="4008959"/>
          </a:xfrm>
          <a:prstGeom prst="rect">
            <a:avLst/>
          </a:prstGeom>
          <a:noFill/>
          <a:ln>
            <a:noFill/>
            <a:prstDash val="solid"/>
          </a:ln>
        </p:spPr>
      </p:sp>
      <p:sp>
        <p:nvSpPr>
          <p:cNvPr id="3" name="Notes Placeholder 2"/>
          <p:cNvSpPr txBox="1">
            <a:spLocks noGrp="1"/>
          </p:cNvSpPr>
          <p:nvPr>
            <p:ph type="body" sz="quarter" idx="3"/>
          </p:nvPr>
        </p:nvSpPr>
        <p:spPr>
          <a:xfrm>
            <a:off x="756000" y="5078520"/>
            <a:ext cx="6047640" cy="4811040"/>
          </a:xfrm>
          <a:prstGeom prst="rect">
            <a:avLst/>
          </a:prstGeom>
          <a:noFill/>
          <a:ln>
            <a:noFill/>
          </a:ln>
        </p:spPr>
        <p:txBody>
          <a:bodyPr lIns="0" tIns="0" rIns="0" bIns="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a:p>
        </p:txBody>
      </p:sp>
      <p:sp>
        <p:nvSpPr>
          <p:cNvPr id="4" name="Header Placeholder 3"/>
          <p:cNvSpPr txBox="1">
            <a:spLocks noGrp="1"/>
          </p:cNvSpPr>
          <p:nvPr>
            <p:ph type="hdr" sz="quarter"/>
          </p:nvPr>
        </p:nvSpPr>
        <p:spPr>
          <a:xfrm>
            <a:off x="0" y="0"/>
            <a:ext cx="3280680" cy="534240"/>
          </a:xfrm>
          <a:prstGeom prst="rect">
            <a:avLst/>
          </a:prstGeom>
          <a:noFill/>
          <a:ln>
            <a:noFill/>
          </a:ln>
        </p:spPr>
        <p:txBody>
          <a:bodyPr lIns="0" tIns="0" rIns="0" bIns="0"/>
          <a:lstStyle>
            <a:lvl1pPr marL="0" marR="0" lvl="0" indent="0" rtl="0" hangingPunct="0">
              <a:buNone/>
              <a:tabLst/>
              <a:defRPr lang="en-US" sz="1400">
                <a:solidFill>
                  <a:srgbClr val="000000"/>
                </a:solidFill>
                <a:latin typeface="Thorndale" pitchFamily="18"/>
                <a:ea typeface="HG Mincho Light J" pitchFamily="2"/>
                <a:cs typeface="Arial Unicode MS" pitchFamily="2"/>
              </a:defRPr>
            </a:lvl1pPr>
          </a:lstStyle>
          <a:p>
            <a:pPr lvl="0"/>
            <a:endParaRPr lang="en-US" dirty="0"/>
          </a:p>
        </p:txBody>
      </p:sp>
      <p:sp>
        <p:nvSpPr>
          <p:cNvPr id="5" name="Date Placeholder 4"/>
          <p:cNvSpPr txBox="1">
            <a:spLocks noGrp="1"/>
          </p:cNvSpPr>
          <p:nvPr>
            <p:ph type="dt" idx="1"/>
          </p:nvPr>
        </p:nvSpPr>
        <p:spPr>
          <a:xfrm>
            <a:off x="4278960" y="0"/>
            <a:ext cx="3280680" cy="534240"/>
          </a:xfrm>
          <a:prstGeom prst="rect">
            <a:avLst/>
          </a:prstGeom>
          <a:noFill/>
          <a:ln>
            <a:noFill/>
          </a:ln>
        </p:spPr>
        <p:txBody>
          <a:bodyPr lIns="0" tIns="0" rIns="0" bIns="0"/>
          <a:lstStyle>
            <a:lvl1pPr marL="0" marR="0" lvl="0" indent="0" algn="r" rtl="0" hangingPunct="0">
              <a:buNone/>
              <a:tabLst/>
              <a:defRPr lang="en-US" sz="1400">
                <a:solidFill>
                  <a:srgbClr val="000000"/>
                </a:solidFill>
                <a:latin typeface="Thorndale" pitchFamily="18"/>
                <a:ea typeface="HG Mincho Light J" pitchFamily="2"/>
                <a:cs typeface="Arial Unicode MS" pitchFamily="2"/>
              </a:defRPr>
            </a:lvl1pPr>
          </a:lstStyle>
          <a:p>
            <a:pPr lvl="0"/>
            <a:endParaRPr lang="en-US" dirty="0"/>
          </a:p>
        </p:txBody>
      </p:sp>
      <p:sp>
        <p:nvSpPr>
          <p:cNvPr id="6" name="Footer Placeholder 5"/>
          <p:cNvSpPr txBox="1">
            <a:spLocks noGrp="1"/>
          </p:cNvSpPr>
          <p:nvPr>
            <p:ph type="ftr" sz="quarter" idx="4"/>
          </p:nvPr>
        </p:nvSpPr>
        <p:spPr>
          <a:xfrm>
            <a:off x="0" y="10157400"/>
            <a:ext cx="3280680" cy="534240"/>
          </a:xfrm>
          <a:prstGeom prst="rect">
            <a:avLst/>
          </a:prstGeom>
          <a:noFill/>
          <a:ln>
            <a:noFill/>
          </a:ln>
        </p:spPr>
        <p:txBody>
          <a:bodyPr lIns="0" tIns="0" rIns="0" bIns="0" anchor="b"/>
          <a:lstStyle>
            <a:lvl1pPr marL="0" marR="0" lvl="0" indent="0" rtl="0" hangingPunct="0">
              <a:buNone/>
              <a:tabLst/>
              <a:defRPr lang="en-US" sz="1400">
                <a:solidFill>
                  <a:srgbClr val="000000"/>
                </a:solidFill>
                <a:latin typeface="Thorndale" pitchFamily="18"/>
                <a:ea typeface="HG Mincho Light J" pitchFamily="2"/>
                <a:cs typeface="Arial Unicode MS" pitchFamily="2"/>
              </a:defRPr>
            </a:lvl1pPr>
          </a:lstStyle>
          <a:p>
            <a:pPr lvl="0"/>
            <a:endParaRPr lang="en-US" dirty="0"/>
          </a:p>
        </p:txBody>
      </p:sp>
      <p:sp>
        <p:nvSpPr>
          <p:cNvPr id="7" name="Slide Number Placeholder 6"/>
          <p:cNvSpPr txBox="1">
            <a:spLocks noGrp="1"/>
          </p:cNvSpPr>
          <p:nvPr>
            <p:ph type="sldNum" sz="quarter" idx="5"/>
          </p:nvPr>
        </p:nvSpPr>
        <p:spPr>
          <a:xfrm>
            <a:off x="4278960" y="10157400"/>
            <a:ext cx="3280680" cy="534240"/>
          </a:xfrm>
          <a:prstGeom prst="rect">
            <a:avLst/>
          </a:prstGeom>
          <a:noFill/>
          <a:ln>
            <a:noFill/>
          </a:ln>
        </p:spPr>
        <p:txBody>
          <a:bodyPr lIns="0" tIns="0" rIns="0" bIns="0" anchor="b"/>
          <a:lstStyle>
            <a:lvl1pPr marL="0" marR="0" lvl="0" indent="0" algn="r" rtl="0" hangingPunct="0">
              <a:buNone/>
              <a:tabLst/>
              <a:defRPr lang="en-US" sz="1400">
                <a:solidFill>
                  <a:srgbClr val="000000"/>
                </a:solidFill>
                <a:latin typeface="Thorndale" pitchFamily="18"/>
                <a:ea typeface="HG Mincho Light J" pitchFamily="2"/>
                <a:cs typeface="Arial Unicode MS" pitchFamily="2"/>
              </a:defRPr>
            </a:lvl1pPr>
          </a:lstStyle>
          <a:p>
            <a:pPr lvl="0"/>
            <a:fld id="{D06FAA24-4620-4F42-9B8E-72426D90B293}" type="slidenum">
              <a:rPr/>
              <a:pPr lvl="0"/>
              <a:t>‹#›</a:t>
            </a:fld>
            <a:endParaRPr lang="en-US" dirty="0"/>
          </a:p>
        </p:txBody>
      </p:sp>
    </p:spTree>
    <p:extLst>
      <p:ext uri="{BB962C8B-B14F-4D97-AF65-F5344CB8AC3E}">
        <p14:creationId xmlns:p14="http://schemas.microsoft.com/office/powerpoint/2010/main" val="875703524"/>
      </p:ext>
    </p:extLst>
  </p:cSld>
  <p:clrMap bg1="lt1" tx1="dk1" bg2="lt2" tx2="dk2" accent1="accent1" accent2="accent2" accent3="accent3" accent4="accent4" accent5="accent5" accent6="accent6" hlink="hlink" folHlink="folHlink"/>
  <p:notesStyle>
    <a:lvl1pPr marL="216000" marR="0" indent="0" rtl="0" hangingPunct="0">
      <a:tabLst/>
      <a:defRPr lang="en-US" sz="2000" b="0" i="0" u="none" strike="noStrike">
        <a:ln>
          <a:noFill/>
        </a:ln>
        <a:solidFill>
          <a:srgbClr val="000000"/>
        </a:solidFill>
        <a:latin typeface="Liberation Sans" pitchFamily="34"/>
        <a:cs typeface="Tahoma"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dirty="0"/>
          </a:p>
        </p:txBody>
      </p:sp>
    </p:spTree>
    <p:extLst>
      <p:ext uri="{BB962C8B-B14F-4D97-AF65-F5344CB8AC3E}">
        <p14:creationId xmlns:p14="http://schemas.microsoft.com/office/powerpoint/2010/main" val="13347182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dirty="0"/>
          </a:p>
        </p:txBody>
      </p:sp>
    </p:spTree>
    <p:extLst>
      <p:ext uri="{BB962C8B-B14F-4D97-AF65-F5344CB8AC3E}">
        <p14:creationId xmlns:p14="http://schemas.microsoft.com/office/powerpoint/2010/main" val="17259228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dirty="0"/>
          </a:p>
        </p:txBody>
      </p:sp>
    </p:spTree>
    <p:extLst>
      <p:ext uri="{BB962C8B-B14F-4D97-AF65-F5344CB8AC3E}">
        <p14:creationId xmlns:p14="http://schemas.microsoft.com/office/powerpoint/2010/main" val="17411025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dirty="0"/>
          </a:p>
        </p:txBody>
      </p:sp>
    </p:spTree>
    <p:extLst>
      <p:ext uri="{BB962C8B-B14F-4D97-AF65-F5344CB8AC3E}">
        <p14:creationId xmlns:p14="http://schemas.microsoft.com/office/powerpoint/2010/main" val="2646270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dirty="0"/>
          </a:p>
        </p:txBody>
      </p:sp>
    </p:spTree>
    <p:extLst>
      <p:ext uri="{BB962C8B-B14F-4D97-AF65-F5344CB8AC3E}">
        <p14:creationId xmlns:p14="http://schemas.microsoft.com/office/powerpoint/2010/main" val="1474895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160"/>
            <a:ext cx="6047640" cy="481104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a:p>
        </p:txBody>
      </p:sp>
    </p:spTree>
    <p:extLst>
      <p:ext uri="{BB962C8B-B14F-4D97-AF65-F5344CB8AC3E}">
        <p14:creationId xmlns:p14="http://schemas.microsoft.com/office/powerpoint/2010/main" val="15877918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160"/>
            <a:ext cx="6047640" cy="471528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a:p>
        </p:txBody>
      </p:sp>
    </p:spTree>
    <p:extLst>
      <p:ext uri="{BB962C8B-B14F-4D97-AF65-F5344CB8AC3E}">
        <p14:creationId xmlns:p14="http://schemas.microsoft.com/office/powerpoint/2010/main" val="8544656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160"/>
            <a:ext cx="6047640" cy="471528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a:p>
        </p:txBody>
      </p:sp>
    </p:spTree>
    <p:extLst>
      <p:ext uri="{BB962C8B-B14F-4D97-AF65-F5344CB8AC3E}">
        <p14:creationId xmlns:p14="http://schemas.microsoft.com/office/powerpoint/2010/main" val="36075799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1213"/>
            <a:ext cx="5345112" cy="4010025"/>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5966" y="5078420"/>
            <a:ext cx="6047390" cy="4715266"/>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dirty="0"/>
          </a:p>
        </p:txBody>
      </p:sp>
    </p:spTree>
    <p:extLst>
      <p:ext uri="{BB962C8B-B14F-4D97-AF65-F5344CB8AC3E}">
        <p14:creationId xmlns:p14="http://schemas.microsoft.com/office/powerpoint/2010/main" val="19202327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1213"/>
            <a:ext cx="5345112" cy="4010025"/>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5966" y="5078420"/>
            <a:ext cx="6047390" cy="4715266"/>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dirty="0"/>
          </a:p>
        </p:txBody>
      </p:sp>
    </p:spTree>
    <p:extLst>
      <p:ext uri="{BB962C8B-B14F-4D97-AF65-F5344CB8AC3E}">
        <p14:creationId xmlns:p14="http://schemas.microsoft.com/office/powerpoint/2010/main" val="22493079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1213"/>
            <a:ext cx="5345112" cy="4010025"/>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5966" y="5078420"/>
            <a:ext cx="6047390" cy="4715266"/>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dirty="0"/>
          </a:p>
        </p:txBody>
      </p:sp>
    </p:spTree>
    <p:extLst>
      <p:ext uri="{BB962C8B-B14F-4D97-AF65-F5344CB8AC3E}">
        <p14:creationId xmlns:p14="http://schemas.microsoft.com/office/powerpoint/2010/main" val="1061832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dirty="0"/>
          </a:p>
        </p:txBody>
      </p:sp>
    </p:spTree>
    <p:extLst>
      <p:ext uri="{BB962C8B-B14F-4D97-AF65-F5344CB8AC3E}">
        <p14:creationId xmlns:p14="http://schemas.microsoft.com/office/powerpoint/2010/main" val="410189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1213"/>
            <a:ext cx="5345112" cy="4010025"/>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5966" y="5078420"/>
            <a:ext cx="6047390" cy="4715266"/>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dirty="0"/>
          </a:p>
        </p:txBody>
      </p:sp>
    </p:spTree>
    <p:extLst>
      <p:ext uri="{BB962C8B-B14F-4D97-AF65-F5344CB8AC3E}">
        <p14:creationId xmlns:p14="http://schemas.microsoft.com/office/powerpoint/2010/main" val="1341326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dirty="0"/>
          </a:p>
        </p:txBody>
      </p:sp>
    </p:spTree>
    <p:extLst>
      <p:ext uri="{BB962C8B-B14F-4D97-AF65-F5344CB8AC3E}">
        <p14:creationId xmlns:p14="http://schemas.microsoft.com/office/powerpoint/2010/main" val="215552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dirty="0"/>
          </a:p>
        </p:txBody>
      </p:sp>
    </p:spTree>
    <p:extLst>
      <p:ext uri="{BB962C8B-B14F-4D97-AF65-F5344CB8AC3E}">
        <p14:creationId xmlns:p14="http://schemas.microsoft.com/office/powerpoint/2010/main" val="1837611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dirty="0"/>
          </a:p>
        </p:txBody>
      </p:sp>
    </p:spTree>
    <p:extLst>
      <p:ext uri="{BB962C8B-B14F-4D97-AF65-F5344CB8AC3E}">
        <p14:creationId xmlns:p14="http://schemas.microsoft.com/office/powerpoint/2010/main" val="3751335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72104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dirty="0"/>
          </a:p>
        </p:txBody>
      </p:sp>
    </p:spTree>
    <p:extLst>
      <p:ext uri="{BB962C8B-B14F-4D97-AF65-F5344CB8AC3E}">
        <p14:creationId xmlns:p14="http://schemas.microsoft.com/office/powerpoint/2010/main" val="2242730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72104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dirty="0"/>
          </a:p>
        </p:txBody>
      </p:sp>
    </p:spTree>
    <p:extLst>
      <p:ext uri="{BB962C8B-B14F-4D97-AF65-F5344CB8AC3E}">
        <p14:creationId xmlns:p14="http://schemas.microsoft.com/office/powerpoint/2010/main" val="771388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dirty="0"/>
          </a:p>
        </p:txBody>
      </p:sp>
    </p:spTree>
    <p:extLst>
      <p:ext uri="{BB962C8B-B14F-4D97-AF65-F5344CB8AC3E}">
        <p14:creationId xmlns:p14="http://schemas.microsoft.com/office/powerpoint/2010/main" val="37852544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dirty="0"/>
          </a:p>
        </p:txBody>
      </p:sp>
    </p:spTree>
    <p:extLst>
      <p:ext uri="{BB962C8B-B14F-4D97-AF65-F5344CB8AC3E}">
        <p14:creationId xmlns:p14="http://schemas.microsoft.com/office/powerpoint/2010/main" val="875925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5C85-7503-B04B-AD0D-CD16BBDCD02C}"/>
              </a:ext>
            </a:extLst>
          </p:cNvPr>
          <p:cNvSpPr>
            <a:spLocks noGrp="1"/>
          </p:cNvSpPr>
          <p:nvPr>
            <p:ph type="ctrTitle"/>
          </p:nvPr>
        </p:nvSpPr>
        <p:spPr>
          <a:xfrm>
            <a:off x="1260078" y="1236613"/>
            <a:ext cx="7560469" cy="2631887"/>
          </a:xfrm>
          <a:prstGeom prst="rect">
            <a:avLst/>
          </a:prstGeom>
        </p:spPr>
        <p:txBody>
          <a:bodyPr anchor="b"/>
          <a:lstStyle>
            <a:lvl1pPr algn="ctr">
              <a:defRPr sz="8819"/>
            </a:lvl1pPr>
          </a:lstStyle>
          <a:p>
            <a:r>
              <a:rPr lang="en-US"/>
              <a:t>Click to edit Master title style</a:t>
            </a:r>
          </a:p>
        </p:txBody>
      </p:sp>
      <p:sp>
        <p:nvSpPr>
          <p:cNvPr id="3" name="Subtitle 2">
            <a:extLst>
              <a:ext uri="{FF2B5EF4-FFF2-40B4-BE49-F238E27FC236}">
                <a16:creationId xmlns:a16="http://schemas.microsoft.com/office/drawing/2014/main" id="{24D4471F-42FA-3A45-AE76-05ACF892BD36}"/>
              </a:ext>
            </a:extLst>
          </p:cNvPr>
          <p:cNvSpPr>
            <a:spLocks noGrp="1"/>
          </p:cNvSpPr>
          <p:nvPr>
            <p:ph type="subTitle" idx="1"/>
          </p:nvPr>
        </p:nvSpPr>
        <p:spPr>
          <a:xfrm>
            <a:off x="1260078" y="3971163"/>
            <a:ext cx="7560469" cy="1824588"/>
          </a:xfrm>
          <a:prstGeom prst="rect">
            <a:avLst/>
          </a:prstGeom>
        </p:spPr>
        <p:txBody>
          <a:bodyPr/>
          <a:lstStyle>
            <a:lvl1pPr marL="0" indent="0" algn="ctr">
              <a:buNone/>
              <a:defRPr sz="3528"/>
            </a:lvl1pPr>
            <a:lvl2pPr marL="671993" indent="0" algn="ctr">
              <a:buNone/>
              <a:defRPr sz="2940"/>
            </a:lvl2pPr>
            <a:lvl3pPr marL="1343985" indent="0" algn="ctr">
              <a:buNone/>
              <a:defRPr sz="2646"/>
            </a:lvl3pPr>
            <a:lvl4pPr marL="2015978" indent="0" algn="ctr">
              <a:buNone/>
              <a:defRPr sz="2352"/>
            </a:lvl4pPr>
            <a:lvl5pPr marL="2687970" indent="0" algn="ctr">
              <a:buNone/>
              <a:defRPr sz="2352"/>
            </a:lvl5pPr>
            <a:lvl6pPr marL="3359963" indent="0" algn="ctr">
              <a:buNone/>
              <a:defRPr sz="2352"/>
            </a:lvl6pPr>
            <a:lvl7pPr marL="4031955" indent="0" algn="ctr">
              <a:buNone/>
              <a:defRPr sz="2352"/>
            </a:lvl7pPr>
            <a:lvl8pPr marL="4703948" indent="0" algn="ctr">
              <a:buNone/>
              <a:defRPr sz="2352"/>
            </a:lvl8pPr>
            <a:lvl9pPr marL="5375940" indent="0" algn="ctr">
              <a:buNone/>
              <a:defRPr sz="2352"/>
            </a:lvl9pPr>
          </a:lstStyle>
          <a:p>
            <a:r>
              <a:rPr lang="en-US"/>
              <a:t>Click to edit Master subtitle style</a:t>
            </a:r>
          </a:p>
        </p:txBody>
      </p:sp>
      <p:sp>
        <p:nvSpPr>
          <p:cNvPr id="4" name="Date Placeholder 3">
            <a:extLst>
              <a:ext uri="{FF2B5EF4-FFF2-40B4-BE49-F238E27FC236}">
                <a16:creationId xmlns:a16="http://schemas.microsoft.com/office/drawing/2014/main" id="{314936D6-E2CB-4D47-84A0-DC8ED299C249}"/>
              </a:ext>
            </a:extLst>
          </p:cNvPr>
          <p:cNvSpPr>
            <a:spLocks noGrp="1"/>
          </p:cNvSpPr>
          <p:nvPr>
            <p:ph type="dt" sz="half" idx="10"/>
          </p:nvPr>
        </p:nvSpPr>
        <p:spPr>
          <a:xfrm>
            <a:off x="693044" y="7006700"/>
            <a:ext cx="2268141" cy="403649"/>
          </a:xfrm>
          <a:prstGeom prst="rect">
            <a:avLst/>
          </a:prstGeom>
        </p:spPr>
        <p:txBody>
          <a:bodyPr/>
          <a:lstStyle/>
          <a:p>
            <a:fld id="{1EB5C62C-AEA4-AB44-BF73-BE7C08796907}" type="datetimeFigureOut">
              <a:rPr lang="en-US" smtClean="0"/>
              <a:t>6/3/2020</a:t>
            </a:fld>
            <a:endParaRPr lang="en-US"/>
          </a:p>
        </p:txBody>
      </p:sp>
      <p:sp>
        <p:nvSpPr>
          <p:cNvPr id="5" name="Footer Placeholder 4">
            <a:extLst>
              <a:ext uri="{FF2B5EF4-FFF2-40B4-BE49-F238E27FC236}">
                <a16:creationId xmlns:a16="http://schemas.microsoft.com/office/drawing/2014/main" id="{33244D30-AE70-7440-8119-E2933E93742F}"/>
              </a:ext>
            </a:extLst>
          </p:cNvPr>
          <p:cNvSpPr>
            <a:spLocks noGrp="1"/>
          </p:cNvSpPr>
          <p:nvPr>
            <p:ph type="ftr" sz="quarter" idx="11"/>
          </p:nvPr>
        </p:nvSpPr>
        <p:spPr>
          <a:xfrm>
            <a:off x="3339208" y="7006700"/>
            <a:ext cx="3402211" cy="403649"/>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C4AE3F1-33B9-5644-BDE7-CF53AECAE56F}"/>
              </a:ext>
            </a:extLst>
          </p:cNvPr>
          <p:cNvSpPr>
            <a:spLocks noGrp="1"/>
          </p:cNvSpPr>
          <p:nvPr>
            <p:ph type="sldNum" sz="quarter" idx="12"/>
          </p:nvPr>
        </p:nvSpPr>
        <p:spPr>
          <a:xfrm>
            <a:off x="7119442" y="7006700"/>
            <a:ext cx="2268141" cy="403649"/>
          </a:xfrm>
          <a:prstGeom prst="rect">
            <a:avLst/>
          </a:prstGeom>
        </p:spPr>
        <p:txBody>
          <a:bodyPr/>
          <a:lstStyle/>
          <a:p>
            <a:fld id="{3047D5D4-58E1-6E48-93BD-14936594B396}" type="slidenum">
              <a:rPr lang="en-US" smtClean="0"/>
              <a:t>‹#›</a:t>
            </a:fld>
            <a:endParaRPr lang="en-US"/>
          </a:p>
        </p:txBody>
      </p:sp>
    </p:spTree>
    <p:extLst>
      <p:ext uri="{BB962C8B-B14F-4D97-AF65-F5344CB8AC3E}">
        <p14:creationId xmlns:p14="http://schemas.microsoft.com/office/powerpoint/2010/main" val="1636926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3E300-B172-9845-961E-355AD7A64464}"/>
              </a:ext>
            </a:extLst>
          </p:cNvPr>
          <p:cNvSpPr>
            <a:spLocks noGrp="1"/>
          </p:cNvSpPr>
          <p:nvPr>
            <p:ph type="title"/>
          </p:nvPr>
        </p:nvSpPr>
        <p:spPr>
          <a:xfrm>
            <a:off x="693044" y="403651"/>
            <a:ext cx="8694539" cy="1460604"/>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1AB38B9-3C12-6044-88C1-C85C738D12F6}"/>
              </a:ext>
            </a:extLst>
          </p:cNvPr>
          <p:cNvSpPr>
            <a:spLocks noGrp="1"/>
          </p:cNvSpPr>
          <p:nvPr>
            <p:ph type="body" orient="vert" idx="1"/>
          </p:nvPr>
        </p:nvSpPr>
        <p:spPr>
          <a:xfrm>
            <a:off x="693044" y="2013581"/>
            <a:ext cx="8694539" cy="4794793"/>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929424-8E4E-584F-B232-8DF10C435A11}"/>
              </a:ext>
            </a:extLst>
          </p:cNvPr>
          <p:cNvSpPr>
            <a:spLocks noGrp="1"/>
          </p:cNvSpPr>
          <p:nvPr>
            <p:ph type="dt" sz="half" idx="10"/>
          </p:nvPr>
        </p:nvSpPr>
        <p:spPr>
          <a:xfrm>
            <a:off x="693044" y="7006700"/>
            <a:ext cx="2268141" cy="403649"/>
          </a:xfrm>
          <a:prstGeom prst="rect">
            <a:avLst/>
          </a:prstGeom>
        </p:spPr>
        <p:txBody>
          <a:bodyPr/>
          <a:lstStyle/>
          <a:p>
            <a:fld id="{1EB5C62C-AEA4-AB44-BF73-BE7C08796907}" type="datetimeFigureOut">
              <a:rPr lang="en-US" smtClean="0"/>
              <a:t>6/3/2020</a:t>
            </a:fld>
            <a:endParaRPr lang="en-US"/>
          </a:p>
        </p:txBody>
      </p:sp>
      <p:sp>
        <p:nvSpPr>
          <p:cNvPr id="5" name="Footer Placeholder 4">
            <a:extLst>
              <a:ext uri="{FF2B5EF4-FFF2-40B4-BE49-F238E27FC236}">
                <a16:creationId xmlns:a16="http://schemas.microsoft.com/office/drawing/2014/main" id="{77451C1A-5B9A-CC4E-9ABB-96EA44B7237D}"/>
              </a:ext>
            </a:extLst>
          </p:cNvPr>
          <p:cNvSpPr>
            <a:spLocks noGrp="1"/>
          </p:cNvSpPr>
          <p:nvPr>
            <p:ph type="ftr" sz="quarter" idx="11"/>
          </p:nvPr>
        </p:nvSpPr>
        <p:spPr>
          <a:xfrm>
            <a:off x="3339208" y="7006700"/>
            <a:ext cx="3402211" cy="403649"/>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04EA4EF2-18B6-3547-9423-0C7B97C1E7AF}"/>
              </a:ext>
            </a:extLst>
          </p:cNvPr>
          <p:cNvSpPr>
            <a:spLocks noGrp="1"/>
          </p:cNvSpPr>
          <p:nvPr>
            <p:ph type="sldNum" sz="quarter" idx="12"/>
          </p:nvPr>
        </p:nvSpPr>
        <p:spPr>
          <a:xfrm>
            <a:off x="7119442" y="7006700"/>
            <a:ext cx="2268141" cy="403649"/>
          </a:xfrm>
          <a:prstGeom prst="rect">
            <a:avLst/>
          </a:prstGeom>
        </p:spPr>
        <p:txBody>
          <a:bodyPr/>
          <a:lstStyle/>
          <a:p>
            <a:fld id="{3047D5D4-58E1-6E48-93BD-14936594B396}" type="slidenum">
              <a:rPr lang="en-US" smtClean="0"/>
              <a:t>‹#›</a:t>
            </a:fld>
            <a:endParaRPr lang="en-US"/>
          </a:p>
        </p:txBody>
      </p:sp>
    </p:spTree>
    <p:extLst>
      <p:ext uri="{BB962C8B-B14F-4D97-AF65-F5344CB8AC3E}">
        <p14:creationId xmlns:p14="http://schemas.microsoft.com/office/powerpoint/2010/main" val="1018167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286DC6-2C97-8C4A-9F71-5EFB08F149F4}"/>
              </a:ext>
            </a:extLst>
          </p:cNvPr>
          <p:cNvSpPr>
            <a:spLocks noGrp="1"/>
          </p:cNvSpPr>
          <p:nvPr>
            <p:ph type="title" orient="vert"/>
          </p:nvPr>
        </p:nvSpPr>
        <p:spPr>
          <a:xfrm>
            <a:off x="7215115" y="403651"/>
            <a:ext cx="2172469" cy="6404724"/>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321539-762E-DA40-BEF6-5A55966F1B8A}"/>
              </a:ext>
            </a:extLst>
          </p:cNvPr>
          <p:cNvSpPr>
            <a:spLocks noGrp="1"/>
          </p:cNvSpPr>
          <p:nvPr>
            <p:ph type="body" orient="vert" idx="1"/>
          </p:nvPr>
        </p:nvSpPr>
        <p:spPr>
          <a:xfrm>
            <a:off x="693044" y="403651"/>
            <a:ext cx="6298056" cy="6404724"/>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2A9F63-B556-9748-8B00-235A9FE18860}"/>
              </a:ext>
            </a:extLst>
          </p:cNvPr>
          <p:cNvSpPr>
            <a:spLocks noGrp="1"/>
          </p:cNvSpPr>
          <p:nvPr>
            <p:ph type="dt" sz="half" idx="10"/>
          </p:nvPr>
        </p:nvSpPr>
        <p:spPr>
          <a:xfrm>
            <a:off x="693044" y="7006700"/>
            <a:ext cx="2268141" cy="403649"/>
          </a:xfrm>
          <a:prstGeom prst="rect">
            <a:avLst/>
          </a:prstGeom>
        </p:spPr>
        <p:txBody>
          <a:bodyPr/>
          <a:lstStyle/>
          <a:p>
            <a:fld id="{1EB5C62C-AEA4-AB44-BF73-BE7C08796907}" type="datetimeFigureOut">
              <a:rPr lang="en-US" smtClean="0"/>
              <a:t>6/3/2020</a:t>
            </a:fld>
            <a:endParaRPr lang="en-US"/>
          </a:p>
        </p:txBody>
      </p:sp>
      <p:sp>
        <p:nvSpPr>
          <p:cNvPr id="5" name="Footer Placeholder 4">
            <a:extLst>
              <a:ext uri="{FF2B5EF4-FFF2-40B4-BE49-F238E27FC236}">
                <a16:creationId xmlns:a16="http://schemas.microsoft.com/office/drawing/2014/main" id="{C91BF5F8-43C3-7345-9D24-BD02EF17603E}"/>
              </a:ext>
            </a:extLst>
          </p:cNvPr>
          <p:cNvSpPr>
            <a:spLocks noGrp="1"/>
          </p:cNvSpPr>
          <p:nvPr>
            <p:ph type="ftr" sz="quarter" idx="11"/>
          </p:nvPr>
        </p:nvSpPr>
        <p:spPr>
          <a:xfrm>
            <a:off x="3339208" y="7006700"/>
            <a:ext cx="3402211" cy="403649"/>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AA4972CB-DDE6-9A43-B349-805C72CB3B57}"/>
              </a:ext>
            </a:extLst>
          </p:cNvPr>
          <p:cNvSpPr>
            <a:spLocks noGrp="1"/>
          </p:cNvSpPr>
          <p:nvPr>
            <p:ph type="sldNum" sz="quarter" idx="12"/>
          </p:nvPr>
        </p:nvSpPr>
        <p:spPr>
          <a:xfrm>
            <a:off x="7119442" y="7006700"/>
            <a:ext cx="2268141" cy="403649"/>
          </a:xfrm>
          <a:prstGeom prst="rect">
            <a:avLst/>
          </a:prstGeom>
        </p:spPr>
        <p:txBody>
          <a:bodyPr/>
          <a:lstStyle/>
          <a:p>
            <a:fld id="{3047D5D4-58E1-6E48-93BD-14936594B396}" type="slidenum">
              <a:rPr lang="en-US" smtClean="0"/>
              <a:t>‹#›</a:t>
            </a:fld>
            <a:endParaRPr lang="en-US"/>
          </a:p>
        </p:txBody>
      </p:sp>
    </p:spTree>
    <p:extLst>
      <p:ext uri="{BB962C8B-B14F-4D97-AF65-F5344CB8AC3E}">
        <p14:creationId xmlns:p14="http://schemas.microsoft.com/office/powerpoint/2010/main" val="3567557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6047" y="1237197"/>
            <a:ext cx="8568531" cy="2631887"/>
          </a:xfrm>
        </p:spPr>
        <p:txBody>
          <a:bodyPr anchor="b"/>
          <a:lstStyle>
            <a:lvl1pPr algn="ctr">
              <a:defRPr sz="6614"/>
            </a:lvl1pPr>
          </a:lstStyle>
          <a:p>
            <a:r>
              <a:rPr lang="en-US"/>
              <a:t>Click to edit Master title style</a:t>
            </a:r>
            <a:endParaRPr lang="en-US" dirty="0"/>
          </a:p>
        </p:txBody>
      </p:sp>
      <p:sp>
        <p:nvSpPr>
          <p:cNvPr id="3" name="Subtitle 2"/>
          <p:cNvSpPr>
            <a:spLocks noGrp="1"/>
          </p:cNvSpPr>
          <p:nvPr>
            <p:ph type="subTitle" idx="1"/>
          </p:nvPr>
        </p:nvSpPr>
        <p:spPr>
          <a:xfrm>
            <a:off x="1260078" y="3970579"/>
            <a:ext cx="7560469" cy="1825172"/>
          </a:xfrm>
        </p:spPr>
        <p:txBody>
          <a:bodyPr/>
          <a:lstStyle>
            <a:lvl1pPr marL="0" indent="0" algn="ctr">
              <a:buNone/>
              <a:defRPr sz="2646"/>
            </a:lvl1pPr>
            <a:lvl2pPr marL="503994" indent="0" algn="ctr">
              <a:buNone/>
              <a:defRPr sz="2205"/>
            </a:lvl2pPr>
            <a:lvl3pPr marL="1007989" indent="0" algn="ctr">
              <a:buNone/>
              <a:defRPr sz="1984"/>
            </a:lvl3pPr>
            <a:lvl4pPr marL="1511983" indent="0" algn="ctr">
              <a:buNone/>
              <a:defRPr sz="1764"/>
            </a:lvl4pPr>
            <a:lvl5pPr marL="2015978" indent="0" algn="ctr">
              <a:buNone/>
              <a:defRPr sz="1764"/>
            </a:lvl5pPr>
            <a:lvl6pPr marL="2519972" indent="0" algn="ctr">
              <a:buNone/>
              <a:defRPr sz="1764"/>
            </a:lvl6pPr>
            <a:lvl7pPr marL="3023967" indent="0" algn="ctr">
              <a:buNone/>
              <a:defRPr sz="1764"/>
            </a:lvl7pPr>
            <a:lvl8pPr marL="3527961" indent="0" algn="ctr">
              <a:buNone/>
              <a:defRPr sz="1764"/>
            </a:lvl8pPr>
            <a:lvl9pPr marL="4031955" indent="0" algn="ctr">
              <a:buNone/>
              <a:defRPr sz="1764"/>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1D698D-F562-EE42-82FA-274996C6D168}" type="datetimeFigureOut">
              <a:rPr lang="en-US" smtClean="0"/>
              <a:t>6/3/2020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2D78F9-4011-F447-AA6F-4A5AEE30C6B9}" type="slidenum">
              <a:rPr lang="en-US" smtClean="0"/>
              <a:t>‹#›</a:t>
            </a:fld>
            <a:endParaRPr lang="en-US"/>
          </a:p>
        </p:txBody>
      </p:sp>
    </p:spTree>
    <p:extLst>
      <p:ext uri="{BB962C8B-B14F-4D97-AF65-F5344CB8AC3E}">
        <p14:creationId xmlns:p14="http://schemas.microsoft.com/office/powerpoint/2010/main" val="15145714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1D698D-F562-EE42-82FA-274996C6D168}" type="datetimeFigureOut">
              <a:rPr lang="en-US" smtClean="0"/>
              <a:t>6/3/2020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2D78F9-4011-F447-AA6F-4A5AEE30C6B9}" type="slidenum">
              <a:rPr lang="en-US" smtClean="0"/>
              <a:t>‹#›</a:t>
            </a:fld>
            <a:endParaRPr lang="en-US"/>
          </a:p>
        </p:txBody>
      </p:sp>
    </p:spTree>
    <p:extLst>
      <p:ext uri="{BB962C8B-B14F-4D97-AF65-F5344CB8AC3E}">
        <p14:creationId xmlns:p14="http://schemas.microsoft.com/office/powerpoint/2010/main" val="41913998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794" y="1884672"/>
            <a:ext cx="8694539" cy="3144615"/>
          </a:xfrm>
        </p:spPr>
        <p:txBody>
          <a:bodyPr anchor="b"/>
          <a:lstStyle>
            <a:lvl1pPr>
              <a:defRPr sz="6614"/>
            </a:lvl1pPr>
          </a:lstStyle>
          <a:p>
            <a:r>
              <a:rPr lang="en-US"/>
              <a:t>Click to edit Master title style</a:t>
            </a:r>
            <a:endParaRPr lang="en-US" dirty="0"/>
          </a:p>
        </p:txBody>
      </p:sp>
      <p:sp>
        <p:nvSpPr>
          <p:cNvPr id="3" name="Text Placeholder 2"/>
          <p:cNvSpPr>
            <a:spLocks noGrp="1"/>
          </p:cNvSpPr>
          <p:nvPr>
            <p:ph type="body" idx="1"/>
          </p:nvPr>
        </p:nvSpPr>
        <p:spPr>
          <a:xfrm>
            <a:off x="687794" y="5059036"/>
            <a:ext cx="8694539" cy="1653678"/>
          </a:xfrm>
        </p:spPr>
        <p:txBody>
          <a:bodyPr/>
          <a:lstStyle>
            <a:lvl1pPr marL="0" indent="0">
              <a:buNone/>
              <a:defRPr sz="2646">
                <a:solidFill>
                  <a:schemeClr val="tx1"/>
                </a:solidFill>
              </a:defRPr>
            </a:lvl1pPr>
            <a:lvl2pPr marL="503994" indent="0">
              <a:buNone/>
              <a:defRPr sz="2205">
                <a:solidFill>
                  <a:schemeClr val="tx1">
                    <a:tint val="75000"/>
                  </a:schemeClr>
                </a:solidFill>
              </a:defRPr>
            </a:lvl2pPr>
            <a:lvl3pPr marL="1007989" indent="0">
              <a:buNone/>
              <a:defRPr sz="1984">
                <a:solidFill>
                  <a:schemeClr val="tx1">
                    <a:tint val="75000"/>
                  </a:schemeClr>
                </a:solidFill>
              </a:defRPr>
            </a:lvl3pPr>
            <a:lvl4pPr marL="1511983" indent="0">
              <a:buNone/>
              <a:defRPr sz="1764">
                <a:solidFill>
                  <a:schemeClr val="tx1">
                    <a:tint val="75000"/>
                  </a:schemeClr>
                </a:solidFill>
              </a:defRPr>
            </a:lvl4pPr>
            <a:lvl5pPr marL="2015978" indent="0">
              <a:buNone/>
              <a:defRPr sz="1764">
                <a:solidFill>
                  <a:schemeClr val="tx1">
                    <a:tint val="75000"/>
                  </a:schemeClr>
                </a:solidFill>
              </a:defRPr>
            </a:lvl5pPr>
            <a:lvl6pPr marL="2519972" indent="0">
              <a:buNone/>
              <a:defRPr sz="1764">
                <a:solidFill>
                  <a:schemeClr val="tx1">
                    <a:tint val="75000"/>
                  </a:schemeClr>
                </a:solidFill>
              </a:defRPr>
            </a:lvl6pPr>
            <a:lvl7pPr marL="3023967" indent="0">
              <a:buNone/>
              <a:defRPr sz="1764">
                <a:solidFill>
                  <a:schemeClr val="tx1">
                    <a:tint val="75000"/>
                  </a:schemeClr>
                </a:solidFill>
              </a:defRPr>
            </a:lvl7pPr>
            <a:lvl8pPr marL="3527961" indent="0">
              <a:buNone/>
              <a:defRPr sz="1764">
                <a:solidFill>
                  <a:schemeClr val="tx1">
                    <a:tint val="75000"/>
                  </a:schemeClr>
                </a:solidFill>
              </a:defRPr>
            </a:lvl8pPr>
            <a:lvl9pPr marL="4031955" indent="0">
              <a:buNone/>
              <a:defRPr sz="1764">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21D698D-F562-EE42-82FA-274996C6D168}" type="datetimeFigureOut">
              <a:rPr lang="en-US" smtClean="0"/>
              <a:t>6/3/2020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2D78F9-4011-F447-AA6F-4A5AEE30C6B9}" type="slidenum">
              <a:rPr lang="en-US" smtClean="0"/>
              <a:t>‹#›</a:t>
            </a:fld>
            <a:endParaRPr lang="en-US"/>
          </a:p>
        </p:txBody>
      </p:sp>
    </p:spTree>
    <p:extLst>
      <p:ext uri="{BB962C8B-B14F-4D97-AF65-F5344CB8AC3E}">
        <p14:creationId xmlns:p14="http://schemas.microsoft.com/office/powerpoint/2010/main" val="37060449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93044" y="2012414"/>
            <a:ext cx="4284266" cy="47965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03317" y="2012414"/>
            <a:ext cx="4284266" cy="47965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1D698D-F562-EE42-82FA-274996C6D168}" type="datetimeFigureOut">
              <a:rPr lang="en-US" smtClean="0"/>
              <a:t>6/3/2020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2D78F9-4011-F447-AA6F-4A5AEE30C6B9}" type="slidenum">
              <a:rPr lang="en-US" smtClean="0"/>
              <a:t>‹#›</a:t>
            </a:fld>
            <a:endParaRPr lang="en-US"/>
          </a:p>
        </p:txBody>
      </p:sp>
    </p:spTree>
    <p:extLst>
      <p:ext uri="{BB962C8B-B14F-4D97-AF65-F5344CB8AC3E}">
        <p14:creationId xmlns:p14="http://schemas.microsoft.com/office/powerpoint/2010/main" val="24683820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4357" y="402485"/>
            <a:ext cx="8694539" cy="1461187"/>
          </a:xfrm>
        </p:spPr>
        <p:txBody>
          <a:bodyPr/>
          <a:lstStyle/>
          <a:p>
            <a:r>
              <a:rPr lang="en-US"/>
              <a:t>Click to edit Master title style</a:t>
            </a:r>
            <a:endParaRPr lang="en-US" dirty="0"/>
          </a:p>
        </p:txBody>
      </p:sp>
      <p:sp>
        <p:nvSpPr>
          <p:cNvPr id="3" name="Text Placeholder 2"/>
          <p:cNvSpPr>
            <a:spLocks noGrp="1"/>
          </p:cNvSpPr>
          <p:nvPr>
            <p:ph type="body" idx="1"/>
          </p:nvPr>
        </p:nvSpPr>
        <p:spPr>
          <a:xfrm>
            <a:off x="694357" y="1853171"/>
            <a:ext cx="4264576" cy="908210"/>
          </a:xfrm>
        </p:spPr>
        <p:txBody>
          <a:bodyPr anchor="b"/>
          <a:lstStyle>
            <a:lvl1pPr marL="0" indent="0">
              <a:buNone/>
              <a:defRPr sz="2646" b="1"/>
            </a:lvl1pPr>
            <a:lvl2pPr marL="503994" indent="0">
              <a:buNone/>
              <a:defRPr sz="2205" b="1"/>
            </a:lvl2pPr>
            <a:lvl3pPr marL="1007989" indent="0">
              <a:buNone/>
              <a:defRPr sz="1984" b="1"/>
            </a:lvl3pPr>
            <a:lvl4pPr marL="1511983" indent="0">
              <a:buNone/>
              <a:defRPr sz="1764" b="1"/>
            </a:lvl4pPr>
            <a:lvl5pPr marL="2015978" indent="0">
              <a:buNone/>
              <a:defRPr sz="1764" b="1"/>
            </a:lvl5pPr>
            <a:lvl6pPr marL="2519972" indent="0">
              <a:buNone/>
              <a:defRPr sz="1764" b="1"/>
            </a:lvl6pPr>
            <a:lvl7pPr marL="3023967" indent="0">
              <a:buNone/>
              <a:defRPr sz="1764" b="1"/>
            </a:lvl7pPr>
            <a:lvl8pPr marL="3527961" indent="0">
              <a:buNone/>
              <a:defRPr sz="1764" b="1"/>
            </a:lvl8pPr>
            <a:lvl9pPr marL="4031955" indent="0">
              <a:buNone/>
              <a:defRPr sz="1764" b="1"/>
            </a:lvl9pPr>
          </a:lstStyle>
          <a:p>
            <a:pPr lvl="0"/>
            <a:r>
              <a:rPr lang="en-US"/>
              <a:t>Edit Master text styles</a:t>
            </a:r>
          </a:p>
        </p:txBody>
      </p:sp>
      <p:sp>
        <p:nvSpPr>
          <p:cNvPr id="4" name="Content Placeholder 3"/>
          <p:cNvSpPr>
            <a:spLocks noGrp="1"/>
          </p:cNvSpPr>
          <p:nvPr>
            <p:ph sz="half" idx="2"/>
          </p:nvPr>
        </p:nvSpPr>
        <p:spPr>
          <a:xfrm>
            <a:off x="694357" y="2761382"/>
            <a:ext cx="4264576" cy="40615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03318" y="1853171"/>
            <a:ext cx="4285578" cy="908210"/>
          </a:xfrm>
        </p:spPr>
        <p:txBody>
          <a:bodyPr anchor="b"/>
          <a:lstStyle>
            <a:lvl1pPr marL="0" indent="0">
              <a:buNone/>
              <a:defRPr sz="2646" b="1"/>
            </a:lvl1pPr>
            <a:lvl2pPr marL="503994" indent="0">
              <a:buNone/>
              <a:defRPr sz="2205" b="1"/>
            </a:lvl2pPr>
            <a:lvl3pPr marL="1007989" indent="0">
              <a:buNone/>
              <a:defRPr sz="1984" b="1"/>
            </a:lvl3pPr>
            <a:lvl4pPr marL="1511983" indent="0">
              <a:buNone/>
              <a:defRPr sz="1764" b="1"/>
            </a:lvl4pPr>
            <a:lvl5pPr marL="2015978" indent="0">
              <a:buNone/>
              <a:defRPr sz="1764" b="1"/>
            </a:lvl5pPr>
            <a:lvl6pPr marL="2519972" indent="0">
              <a:buNone/>
              <a:defRPr sz="1764" b="1"/>
            </a:lvl6pPr>
            <a:lvl7pPr marL="3023967" indent="0">
              <a:buNone/>
              <a:defRPr sz="1764" b="1"/>
            </a:lvl7pPr>
            <a:lvl8pPr marL="3527961" indent="0">
              <a:buNone/>
              <a:defRPr sz="1764" b="1"/>
            </a:lvl8pPr>
            <a:lvl9pPr marL="4031955" indent="0">
              <a:buNone/>
              <a:defRPr sz="1764" b="1"/>
            </a:lvl9pPr>
          </a:lstStyle>
          <a:p>
            <a:pPr lvl="0"/>
            <a:r>
              <a:rPr lang="en-US"/>
              <a:t>Edit Master text styles</a:t>
            </a:r>
          </a:p>
        </p:txBody>
      </p:sp>
      <p:sp>
        <p:nvSpPr>
          <p:cNvPr id="6" name="Content Placeholder 5"/>
          <p:cNvSpPr>
            <a:spLocks noGrp="1"/>
          </p:cNvSpPr>
          <p:nvPr>
            <p:ph sz="quarter" idx="4"/>
          </p:nvPr>
        </p:nvSpPr>
        <p:spPr>
          <a:xfrm>
            <a:off x="5103318" y="2761382"/>
            <a:ext cx="4285578" cy="40615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1D698D-F562-EE42-82FA-274996C6D168}" type="datetimeFigureOut">
              <a:rPr lang="en-US" smtClean="0"/>
              <a:t>6/3/2020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2D78F9-4011-F447-AA6F-4A5AEE30C6B9}" type="slidenum">
              <a:rPr lang="en-US" smtClean="0"/>
              <a:t>‹#›</a:t>
            </a:fld>
            <a:endParaRPr lang="en-US"/>
          </a:p>
        </p:txBody>
      </p:sp>
    </p:spTree>
    <p:extLst>
      <p:ext uri="{BB962C8B-B14F-4D97-AF65-F5344CB8AC3E}">
        <p14:creationId xmlns:p14="http://schemas.microsoft.com/office/powerpoint/2010/main" val="2919053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1D698D-F562-EE42-82FA-274996C6D168}" type="datetimeFigureOut">
              <a:rPr lang="en-US" smtClean="0"/>
              <a:t>6/3/2020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2D78F9-4011-F447-AA6F-4A5AEE30C6B9}" type="slidenum">
              <a:rPr lang="en-US" smtClean="0"/>
              <a:t>‹#›</a:t>
            </a:fld>
            <a:endParaRPr lang="en-US"/>
          </a:p>
        </p:txBody>
      </p:sp>
    </p:spTree>
    <p:extLst>
      <p:ext uri="{BB962C8B-B14F-4D97-AF65-F5344CB8AC3E}">
        <p14:creationId xmlns:p14="http://schemas.microsoft.com/office/powerpoint/2010/main" val="2595328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1D698D-F562-EE42-82FA-274996C6D168}" type="datetimeFigureOut">
              <a:rPr lang="en-US" smtClean="0"/>
              <a:t>6/3/2020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2D78F9-4011-F447-AA6F-4A5AEE30C6B9}" type="slidenum">
              <a:rPr lang="en-US" smtClean="0"/>
              <a:t>‹#›</a:t>
            </a:fld>
            <a:endParaRPr lang="en-US"/>
          </a:p>
        </p:txBody>
      </p:sp>
    </p:spTree>
    <p:extLst>
      <p:ext uri="{BB962C8B-B14F-4D97-AF65-F5344CB8AC3E}">
        <p14:creationId xmlns:p14="http://schemas.microsoft.com/office/powerpoint/2010/main" val="38501801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356" y="503978"/>
            <a:ext cx="3251265" cy="1763924"/>
          </a:xfrm>
        </p:spPr>
        <p:txBody>
          <a:bodyPr anchor="b"/>
          <a:lstStyle>
            <a:lvl1pPr>
              <a:defRPr sz="3528"/>
            </a:lvl1pPr>
          </a:lstStyle>
          <a:p>
            <a:r>
              <a:rPr lang="en-US"/>
              <a:t>Click to edit Master title style</a:t>
            </a:r>
            <a:endParaRPr lang="en-US" dirty="0"/>
          </a:p>
        </p:txBody>
      </p:sp>
      <p:sp>
        <p:nvSpPr>
          <p:cNvPr id="3" name="Content Placeholder 2"/>
          <p:cNvSpPr>
            <a:spLocks noGrp="1"/>
          </p:cNvSpPr>
          <p:nvPr>
            <p:ph idx="1"/>
          </p:nvPr>
        </p:nvSpPr>
        <p:spPr>
          <a:xfrm>
            <a:off x="4285579" y="1088456"/>
            <a:ext cx="5103317" cy="5372269"/>
          </a:xfrm>
        </p:spPr>
        <p:txBody>
          <a:bodyPr/>
          <a:lstStyle>
            <a:lvl1pPr>
              <a:defRPr sz="3528"/>
            </a:lvl1pPr>
            <a:lvl2pPr>
              <a:defRPr sz="3087"/>
            </a:lvl2pPr>
            <a:lvl3pPr>
              <a:defRPr sz="2646"/>
            </a:lvl3pPr>
            <a:lvl4pPr>
              <a:defRPr sz="2205"/>
            </a:lvl4pPr>
            <a:lvl5pPr>
              <a:defRPr sz="2205"/>
            </a:lvl5pPr>
            <a:lvl6pPr>
              <a:defRPr sz="2205"/>
            </a:lvl6pPr>
            <a:lvl7pPr>
              <a:defRPr sz="2205"/>
            </a:lvl7pPr>
            <a:lvl8pPr>
              <a:defRPr sz="2205"/>
            </a:lvl8pPr>
            <a:lvl9pPr>
              <a:defRPr sz="220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4356" y="2267903"/>
            <a:ext cx="3251265" cy="4201570"/>
          </a:xfrm>
        </p:spPr>
        <p:txBody>
          <a:bodyPr/>
          <a:lstStyle>
            <a:lvl1pPr marL="0" indent="0">
              <a:buNone/>
              <a:defRPr sz="1764"/>
            </a:lvl1pPr>
            <a:lvl2pPr marL="503994" indent="0">
              <a:buNone/>
              <a:defRPr sz="1543"/>
            </a:lvl2pPr>
            <a:lvl3pPr marL="1007989" indent="0">
              <a:buNone/>
              <a:defRPr sz="1323"/>
            </a:lvl3pPr>
            <a:lvl4pPr marL="1511983" indent="0">
              <a:buNone/>
              <a:defRPr sz="1102"/>
            </a:lvl4pPr>
            <a:lvl5pPr marL="2015978" indent="0">
              <a:buNone/>
              <a:defRPr sz="1102"/>
            </a:lvl5pPr>
            <a:lvl6pPr marL="2519972" indent="0">
              <a:buNone/>
              <a:defRPr sz="1102"/>
            </a:lvl6pPr>
            <a:lvl7pPr marL="3023967" indent="0">
              <a:buNone/>
              <a:defRPr sz="1102"/>
            </a:lvl7pPr>
            <a:lvl8pPr marL="3527961" indent="0">
              <a:buNone/>
              <a:defRPr sz="1102"/>
            </a:lvl8pPr>
            <a:lvl9pPr marL="4031955" indent="0">
              <a:buNone/>
              <a:defRPr sz="1102"/>
            </a:lvl9pPr>
          </a:lstStyle>
          <a:p>
            <a:pPr lvl="0"/>
            <a:r>
              <a:rPr lang="en-US"/>
              <a:t>Edit Master text styles</a:t>
            </a:r>
          </a:p>
        </p:txBody>
      </p:sp>
      <p:sp>
        <p:nvSpPr>
          <p:cNvPr id="5" name="Date Placeholder 4"/>
          <p:cNvSpPr>
            <a:spLocks noGrp="1"/>
          </p:cNvSpPr>
          <p:nvPr>
            <p:ph type="dt" sz="half" idx="10"/>
          </p:nvPr>
        </p:nvSpPr>
        <p:spPr/>
        <p:txBody>
          <a:bodyPr/>
          <a:lstStyle/>
          <a:p>
            <a:fld id="{421D698D-F562-EE42-82FA-274996C6D168}" type="datetimeFigureOut">
              <a:rPr lang="en-US" smtClean="0"/>
              <a:t>6/3/2020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2D78F9-4011-F447-AA6F-4A5AEE30C6B9}" type="slidenum">
              <a:rPr lang="en-US" smtClean="0"/>
              <a:t>‹#›</a:t>
            </a:fld>
            <a:endParaRPr lang="en-US"/>
          </a:p>
        </p:txBody>
      </p:sp>
    </p:spTree>
    <p:extLst>
      <p:ext uri="{BB962C8B-B14F-4D97-AF65-F5344CB8AC3E}">
        <p14:creationId xmlns:p14="http://schemas.microsoft.com/office/powerpoint/2010/main" val="408463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E0C56-FA5A-1B4A-B823-11AB762F1465}"/>
              </a:ext>
            </a:extLst>
          </p:cNvPr>
          <p:cNvSpPr>
            <a:spLocks noGrp="1"/>
          </p:cNvSpPr>
          <p:nvPr>
            <p:ph type="title"/>
          </p:nvPr>
        </p:nvSpPr>
        <p:spPr>
          <a:xfrm>
            <a:off x="693044" y="403651"/>
            <a:ext cx="8694539" cy="1460604"/>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98DC66FA-E407-C143-BC67-61C742E1F4E8}"/>
              </a:ext>
            </a:extLst>
          </p:cNvPr>
          <p:cNvSpPr>
            <a:spLocks noGrp="1"/>
          </p:cNvSpPr>
          <p:nvPr>
            <p:ph idx="1"/>
          </p:nvPr>
        </p:nvSpPr>
        <p:spPr>
          <a:xfrm>
            <a:off x="693044" y="2013581"/>
            <a:ext cx="8694539" cy="4794793"/>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3357D5-9EA1-7245-B6B6-3FC6C1F7F833}"/>
              </a:ext>
            </a:extLst>
          </p:cNvPr>
          <p:cNvSpPr>
            <a:spLocks noGrp="1"/>
          </p:cNvSpPr>
          <p:nvPr>
            <p:ph type="dt" sz="half" idx="10"/>
          </p:nvPr>
        </p:nvSpPr>
        <p:spPr>
          <a:xfrm>
            <a:off x="693044" y="7006700"/>
            <a:ext cx="2268141" cy="403649"/>
          </a:xfrm>
          <a:prstGeom prst="rect">
            <a:avLst/>
          </a:prstGeom>
        </p:spPr>
        <p:txBody>
          <a:bodyPr/>
          <a:lstStyle/>
          <a:p>
            <a:fld id="{1EB5C62C-AEA4-AB44-BF73-BE7C08796907}" type="datetimeFigureOut">
              <a:rPr lang="en-US" smtClean="0"/>
              <a:t>6/3/2020</a:t>
            </a:fld>
            <a:endParaRPr lang="en-US"/>
          </a:p>
        </p:txBody>
      </p:sp>
      <p:sp>
        <p:nvSpPr>
          <p:cNvPr id="5" name="Footer Placeholder 4">
            <a:extLst>
              <a:ext uri="{FF2B5EF4-FFF2-40B4-BE49-F238E27FC236}">
                <a16:creationId xmlns:a16="http://schemas.microsoft.com/office/drawing/2014/main" id="{CD84038C-0D6E-FD4F-89B8-3E7346BABB5B}"/>
              </a:ext>
            </a:extLst>
          </p:cNvPr>
          <p:cNvSpPr>
            <a:spLocks noGrp="1"/>
          </p:cNvSpPr>
          <p:nvPr>
            <p:ph type="ftr" sz="quarter" idx="11"/>
          </p:nvPr>
        </p:nvSpPr>
        <p:spPr>
          <a:xfrm>
            <a:off x="3339208" y="7006700"/>
            <a:ext cx="3402211" cy="403649"/>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7DB683E0-9D08-7444-B630-86852E18237F}"/>
              </a:ext>
            </a:extLst>
          </p:cNvPr>
          <p:cNvSpPr>
            <a:spLocks noGrp="1"/>
          </p:cNvSpPr>
          <p:nvPr>
            <p:ph type="sldNum" sz="quarter" idx="12"/>
          </p:nvPr>
        </p:nvSpPr>
        <p:spPr>
          <a:xfrm>
            <a:off x="7119442" y="7006700"/>
            <a:ext cx="2268141" cy="403649"/>
          </a:xfrm>
          <a:prstGeom prst="rect">
            <a:avLst/>
          </a:prstGeom>
        </p:spPr>
        <p:txBody>
          <a:bodyPr/>
          <a:lstStyle/>
          <a:p>
            <a:fld id="{3047D5D4-58E1-6E48-93BD-14936594B396}" type="slidenum">
              <a:rPr lang="en-US" smtClean="0"/>
              <a:t>‹#›</a:t>
            </a:fld>
            <a:endParaRPr lang="en-US"/>
          </a:p>
        </p:txBody>
      </p:sp>
    </p:spTree>
    <p:extLst>
      <p:ext uri="{BB962C8B-B14F-4D97-AF65-F5344CB8AC3E}">
        <p14:creationId xmlns:p14="http://schemas.microsoft.com/office/powerpoint/2010/main" val="17213033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356" y="503978"/>
            <a:ext cx="3251265" cy="1763924"/>
          </a:xfrm>
        </p:spPr>
        <p:txBody>
          <a:bodyPr anchor="b"/>
          <a:lstStyle>
            <a:lvl1pPr>
              <a:defRPr sz="3528"/>
            </a:lvl1pPr>
          </a:lstStyle>
          <a:p>
            <a:r>
              <a:rPr lang="en-US"/>
              <a:t>Click to edit Master title style</a:t>
            </a:r>
            <a:endParaRPr lang="en-US" dirty="0"/>
          </a:p>
        </p:txBody>
      </p:sp>
      <p:sp>
        <p:nvSpPr>
          <p:cNvPr id="3" name="Picture Placeholder 2"/>
          <p:cNvSpPr>
            <a:spLocks noGrp="1" noChangeAspect="1"/>
          </p:cNvSpPr>
          <p:nvPr>
            <p:ph type="pic" idx="1"/>
          </p:nvPr>
        </p:nvSpPr>
        <p:spPr>
          <a:xfrm>
            <a:off x="4285579" y="1088456"/>
            <a:ext cx="5103317" cy="5372269"/>
          </a:xfrm>
        </p:spPr>
        <p:txBody>
          <a:bodyPr anchor="t"/>
          <a:lstStyle>
            <a:lvl1pPr marL="0" indent="0">
              <a:buNone/>
              <a:defRPr sz="3528"/>
            </a:lvl1pPr>
            <a:lvl2pPr marL="503994" indent="0">
              <a:buNone/>
              <a:defRPr sz="3087"/>
            </a:lvl2pPr>
            <a:lvl3pPr marL="1007989" indent="0">
              <a:buNone/>
              <a:defRPr sz="2646"/>
            </a:lvl3pPr>
            <a:lvl4pPr marL="1511983" indent="0">
              <a:buNone/>
              <a:defRPr sz="2205"/>
            </a:lvl4pPr>
            <a:lvl5pPr marL="2015978" indent="0">
              <a:buNone/>
              <a:defRPr sz="2205"/>
            </a:lvl5pPr>
            <a:lvl6pPr marL="2519972" indent="0">
              <a:buNone/>
              <a:defRPr sz="2205"/>
            </a:lvl6pPr>
            <a:lvl7pPr marL="3023967" indent="0">
              <a:buNone/>
              <a:defRPr sz="2205"/>
            </a:lvl7pPr>
            <a:lvl8pPr marL="3527961" indent="0">
              <a:buNone/>
              <a:defRPr sz="2205"/>
            </a:lvl8pPr>
            <a:lvl9pPr marL="4031955" indent="0">
              <a:buNone/>
              <a:defRPr sz="2205"/>
            </a:lvl9pPr>
          </a:lstStyle>
          <a:p>
            <a:r>
              <a:rPr lang="en-US"/>
              <a:t>Click icon to add picture</a:t>
            </a:r>
            <a:endParaRPr lang="en-US" dirty="0"/>
          </a:p>
        </p:txBody>
      </p:sp>
      <p:sp>
        <p:nvSpPr>
          <p:cNvPr id="4" name="Text Placeholder 3"/>
          <p:cNvSpPr>
            <a:spLocks noGrp="1"/>
          </p:cNvSpPr>
          <p:nvPr>
            <p:ph type="body" sz="half" idx="2"/>
          </p:nvPr>
        </p:nvSpPr>
        <p:spPr>
          <a:xfrm>
            <a:off x="694356" y="2267903"/>
            <a:ext cx="3251265" cy="4201570"/>
          </a:xfrm>
        </p:spPr>
        <p:txBody>
          <a:bodyPr/>
          <a:lstStyle>
            <a:lvl1pPr marL="0" indent="0">
              <a:buNone/>
              <a:defRPr sz="1764"/>
            </a:lvl1pPr>
            <a:lvl2pPr marL="503994" indent="0">
              <a:buNone/>
              <a:defRPr sz="1543"/>
            </a:lvl2pPr>
            <a:lvl3pPr marL="1007989" indent="0">
              <a:buNone/>
              <a:defRPr sz="1323"/>
            </a:lvl3pPr>
            <a:lvl4pPr marL="1511983" indent="0">
              <a:buNone/>
              <a:defRPr sz="1102"/>
            </a:lvl4pPr>
            <a:lvl5pPr marL="2015978" indent="0">
              <a:buNone/>
              <a:defRPr sz="1102"/>
            </a:lvl5pPr>
            <a:lvl6pPr marL="2519972" indent="0">
              <a:buNone/>
              <a:defRPr sz="1102"/>
            </a:lvl6pPr>
            <a:lvl7pPr marL="3023967" indent="0">
              <a:buNone/>
              <a:defRPr sz="1102"/>
            </a:lvl7pPr>
            <a:lvl8pPr marL="3527961" indent="0">
              <a:buNone/>
              <a:defRPr sz="1102"/>
            </a:lvl8pPr>
            <a:lvl9pPr marL="4031955" indent="0">
              <a:buNone/>
              <a:defRPr sz="1102"/>
            </a:lvl9pPr>
          </a:lstStyle>
          <a:p>
            <a:pPr lvl="0"/>
            <a:r>
              <a:rPr lang="en-US"/>
              <a:t>Edit Master text styles</a:t>
            </a:r>
          </a:p>
        </p:txBody>
      </p:sp>
      <p:sp>
        <p:nvSpPr>
          <p:cNvPr id="5" name="Date Placeholder 4"/>
          <p:cNvSpPr>
            <a:spLocks noGrp="1"/>
          </p:cNvSpPr>
          <p:nvPr>
            <p:ph type="dt" sz="half" idx="10"/>
          </p:nvPr>
        </p:nvSpPr>
        <p:spPr/>
        <p:txBody>
          <a:bodyPr/>
          <a:lstStyle/>
          <a:p>
            <a:fld id="{421D698D-F562-EE42-82FA-274996C6D168}" type="datetimeFigureOut">
              <a:rPr lang="en-US" smtClean="0"/>
              <a:t>6/3/2020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2D78F9-4011-F447-AA6F-4A5AEE30C6B9}" type="slidenum">
              <a:rPr lang="en-US" smtClean="0"/>
              <a:t>‹#›</a:t>
            </a:fld>
            <a:endParaRPr lang="en-US"/>
          </a:p>
        </p:txBody>
      </p:sp>
    </p:spTree>
    <p:extLst>
      <p:ext uri="{BB962C8B-B14F-4D97-AF65-F5344CB8AC3E}">
        <p14:creationId xmlns:p14="http://schemas.microsoft.com/office/powerpoint/2010/main" val="20457866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1D698D-F562-EE42-82FA-274996C6D168}" type="datetimeFigureOut">
              <a:rPr lang="en-US" smtClean="0"/>
              <a:t>6/3/2020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2D78F9-4011-F447-AA6F-4A5AEE30C6B9}" type="slidenum">
              <a:rPr lang="en-US" smtClean="0"/>
              <a:t>‹#›</a:t>
            </a:fld>
            <a:endParaRPr lang="en-US"/>
          </a:p>
        </p:txBody>
      </p:sp>
    </p:spTree>
    <p:extLst>
      <p:ext uri="{BB962C8B-B14F-4D97-AF65-F5344CB8AC3E}">
        <p14:creationId xmlns:p14="http://schemas.microsoft.com/office/powerpoint/2010/main" val="1518155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13949" y="402484"/>
            <a:ext cx="2173634" cy="640647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93044" y="402484"/>
            <a:ext cx="6394897" cy="640647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1D698D-F562-EE42-82FA-274996C6D168}" type="datetimeFigureOut">
              <a:rPr lang="en-US" smtClean="0"/>
              <a:t>6/3/2020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2D78F9-4011-F447-AA6F-4A5AEE30C6B9}" type="slidenum">
              <a:rPr lang="en-US" smtClean="0"/>
              <a:t>‹#›</a:t>
            </a:fld>
            <a:endParaRPr lang="en-US"/>
          </a:p>
        </p:txBody>
      </p:sp>
    </p:spTree>
    <p:extLst>
      <p:ext uri="{BB962C8B-B14F-4D97-AF65-F5344CB8AC3E}">
        <p14:creationId xmlns:p14="http://schemas.microsoft.com/office/powerpoint/2010/main" val="8072143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RRC 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3CB125F-8EEE-5847-AEE6-CDBE668029E3}"/>
              </a:ext>
            </a:extLst>
          </p:cNvPr>
          <p:cNvSpPr/>
          <p:nvPr userDrawn="1"/>
        </p:nvSpPr>
        <p:spPr>
          <a:xfrm>
            <a:off x="0" y="0"/>
            <a:ext cx="10080625" cy="75596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46"/>
          </a:p>
        </p:txBody>
      </p:sp>
      <p:pic>
        <p:nvPicPr>
          <p:cNvPr id="3" name="Picture 2">
            <a:extLst>
              <a:ext uri="{FF2B5EF4-FFF2-40B4-BE49-F238E27FC236}">
                <a16:creationId xmlns:a16="http://schemas.microsoft.com/office/drawing/2014/main" id="{A0EB2006-ACD5-D74D-8243-FBAF49F06E99}"/>
              </a:ext>
            </a:extLst>
          </p:cNvPr>
          <p:cNvPicPr>
            <a:picLocks noChangeAspect="1"/>
          </p:cNvPicPr>
          <p:nvPr userDrawn="1"/>
        </p:nvPicPr>
        <p:blipFill>
          <a:blip r:embed="rId2"/>
          <a:stretch>
            <a:fillRect/>
          </a:stretch>
        </p:blipFill>
        <p:spPr>
          <a:xfrm>
            <a:off x="0" y="0"/>
            <a:ext cx="10080625" cy="7559675"/>
          </a:xfrm>
          <a:prstGeom prst="rect">
            <a:avLst/>
          </a:prstGeom>
        </p:spPr>
      </p:pic>
    </p:spTree>
    <p:extLst>
      <p:ext uri="{BB962C8B-B14F-4D97-AF65-F5344CB8AC3E}">
        <p14:creationId xmlns:p14="http://schemas.microsoft.com/office/powerpoint/2010/main" val="3942783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B9A9B-9031-064B-ABDC-03F7C904F91A}"/>
              </a:ext>
            </a:extLst>
          </p:cNvPr>
          <p:cNvSpPr>
            <a:spLocks noGrp="1"/>
          </p:cNvSpPr>
          <p:nvPr>
            <p:ph type="title"/>
          </p:nvPr>
        </p:nvSpPr>
        <p:spPr>
          <a:xfrm>
            <a:off x="688378" y="1885252"/>
            <a:ext cx="8694539" cy="3145198"/>
          </a:xfrm>
          <a:prstGeom prst="rect">
            <a:avLst/>
          </a:prstGeom>
        </p:spPr>
        <p:txBody>
          <a:bodyPr anchor="b"/>
          <a:lstStyle>
            <a:lvl1pPr>
              <a:defRPr sz="8819"/>
            </a:lvl1pPr>
          </a:lstStyle>
          <a:p>
            <a:r>
              <a:rPr lang="en-US"/>
              <a:t>Click to edit Master title style</a:t>
            </a:r>
          </a:p>
        </p:txBody>
      </p:sp>
      <p:sp>
        <p:nvSpPr>
          <p:cNvPr id="3" name="Text Placeholder 2">
            <a:extLst>
              <a:ext uri="{FF2B5EF4-FFF2-40B4-BE49-F238E27FC236}">
                <a16:creationId xmlns:a16="http://schemas.microsoft.com/office/drawing/2014/main" id="{D6BD86CC-F091-8A44-A39A-D96C117053FB}"/>
              </a:ext>
            </a:extLst>
          </p:cNvPr>
          <p:cNvSpPr>
            <a:spLocks noGrp="1"/>
          </p:cNvSpPr>
          <p:nvPr>
            <p:ph type="body" idx="1"/>
          </p:nvPr>
        </p:nvSpPr>
        <p:spPr>
          <a:xfrm>
            <a:off x="688378" y="5058449"/>
            <a:ext cx="8694539" cy="1654263"/>
          </a:xfrm>
          <a:prstGeom prst="rect">
            <a:avLst/>
          </a:prstGeom>
        </p:spPr>
        <p:txBody>
          <a:bodyPr/>
          <a:lstStyle>
            <a:lvl1pPr marL="0" indent="0">
              <a:buNone/>
              <a:defRPr sz="3528">
                <a:solidFill>
                  <a:schemeClr val="tx1">
                    <a:tint val="75000"/>
                  </a:schemeClr>
                </a:solidFill>
              </a:defRPr>
            </a:lvl1pPr>
            <a:lvl2pPr marL="671993" indent="0">
              <a:buNone/>
              <a:defRPr sz="2940">
                <a:solidFill>
                  <a:schemeClr val="tx1">
                    <a:tint val="75000"/>
                  </a:schemeClr>
                </a:solidFill>
              </a:defRPr>
            </a:lvl2pPr>
            <a:lvl3pPr marL="1343985" indent="0">
              <a:buNone/>
              <a:defRPr sz="2646">
                <a:solidFill>
                  <a:schemeClr val="tx1">
                    <a:tint val="75000"/>
                  </a:schemeClr>
                </a:solidFill>
              </a:defRPr>
            </a:lvl3pPr>
            <a:lvl4pPr marL="2015978" indent="0">
              <a:buNone/>
              <a:defRPr sz="2352">
                <a:solidFill>
                  <a:schemeClr val="tx1">
                    <a:tint val="75000"/>
                  </a:schemeClr>
                </a:solidFill>
              </a:defRPr>
            </a:lvl4pPr>
            <a:lvl5pPr marL="2687970" indent="0">
              <a:buNone/>
              <a:defRPr sz="2352">
                <a:solidFill>
                  <a:schemeClr val="tx1">
                    <a:tint val="75000"/>
                  </a:schemeClr>
                </a:solidFill>
              </a:defRPr>
            </a:lvl5pPr>
            <a:lvl6pPr marL="3359963" indent="0">
              <a:buNone/>
              <a:defRPr sz="2352">
                <a:solidFill>
                  <a:schemeClr val="tx1">
                    <a:tint val="75000"/>
                  </a:schemeClr>
                </a:solidFill>
              </a:defRPr>
            </a:lvl6pPr>
            <a:lvl7pPr marL="4031955" indent="0">
              <a:buNone/>
              <a:defRPr sz="2352">
                <a:solidFill>
                  <a:schemeClr val="tx1">
                    <a:tint val="75000"/>
                  </a:schemeClr>
                </a:solidFill>
              </a:defRPr>
            </a:lvl7pPr>
            <a:lvl8pPr marL="4703948" indent="0">
              <a:buNone/>
              <a:defRPr sz="2352">
                <a:solidFill>
                  <a:schemeClr val="tx1">
                    <a:tint val="75000"/>
                  </a:schemeClr>
                </a:solidFill>
              </a:defRPr>
            </a:lvl8pPr>
            <a:lvl9pPr marL="5375940" indent="0">
              <a:buNone/>
              <a:defRPr sz="2352">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AB9679E-BAA7-CF46-9FB1-F01D06A103B0}"/>
              </a:ext>
            </a:extLst>
          </p:cNvPr>
          <p:cNvSpPr>
            <a:spLocks noGrp="1"/>
          </p:cNvSpPr>
          <p:nvPr>
            <p:ph type="dt" sz="half" idx="10"/>
          </p:nvPr>
        </p:nvSpPr>
        <p:spPr>
          <a:xfrm>
            <a:off x="693044" y="7006700"/>
            <a:ext cx="2268141" cy="403649"/>
          </a:xfrm>
          <a:prstGeom prst="rect">
            <a:avLst/>
          </a:prstGeom>
        </p:spPr>
        <p:txBody>
          <a:bodyPr/>
          <a:lstStyle/>
          <a:p>
            <a:fld id="{1EB5C62C-AEA4-AB44-BF73-BE7C08796907}" type="datetimeFigureOut">
              <a:rPr lang="en-US" smtClean="0"/>
              <a:t>6/3/2020</a:t>
            </a:fld>
            <a:endParaRPr lang="en-US"/>
          </a:p>
        </p:txBody>
      </p:sp>
      <p:sp>
        <p:nvSpPr>
          <p:cNvPr id="5" name="Footer Placeholder 4">
            <a:extLst>
              <a:ext uri="{FF2B5EF4-FFF2-40B4-BE49-F238E27FC236}">
                <a16:creationId xmlns:a16="http://schemas.microsoft.com/office/drawing/2014/main" id="{722C2B9D-C2AF-2F46-937F-24E3E6D2E95F}"/>
              </a:ext>
            </a:extLst>
          </p:cNvPr>
          <p:cNvSpPr>
            <a:spLocks noGrp="1"/>
          </p:cNvSpPr>
          <p:nvPr>
            <p:ph type="ftr" sz="quarter" idx="11"/>
          </p:nvPr>
        </p:nvSpPr>
        <p:spPr>
          <a:xfrm>
            <a:off x="3339208" y="7006700"/>
            <a:ext cx="3402211" cy="403649"/>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6CEECA1-EE4B-C842-82EF-8FF048215340}"/>
              </a:ext>
            </a:extLst>
          </p:cNvPr>
          <p:cNvSpPr>
            <a:spLocks noGrp="1"/>
          </p:cNvSpPr>
          <p:nvPr>
            <p:ph type="sldNum" sz="quarter" idx="12"/>
          </p:nvPr>
        </p:nvSpPr>
        <p:spPr>
          <a:xfrm>
            <a:off x="7119442" y="7006700"/>
            <a:ext cx="2268141" cy="403649"/>
          </a:xfrm>
          <a:prstGeom prst="rect">
            <a:avLst/>
          </a:prstGeom>
        </p:spPr>
        <p:txBody>
          <a:bodyPr/>
          <a:lstStyle/>
          <a:p>
            <a:fld id="{3047D5D4-58E1-6E48-93BD-14936594B396}" type="slidenum">
              <a:rPr lang="en-US" smtClean="0"/>
              <a:t>‹#›</a:t>
            </a:fld>
            <a:endParaRPr lang="en-US"/>
          </a:p>
        </p:txBody>
      </p:sp>
    </p:spTree>
    <p:extLst>
      <p:ext uri="{BB962C8B-B14F-4D97-AF65-F5344CB8AC3E}">
        <p14:creationId xmlns:p14="http://schemas.microsoft.com/office/powerpoint/2010/main" val="2165414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7C4BD-C422-1645-8490-493AE1EE330F}"/>
              </a:ext>
            </a:extLst>
          </p:cNvPr>
          <p:cNvSpPr>
            <a:spLocks noGrp="1"/>
          </p:cNvSpPr>
          <p:nvPr>
            <p:ph type="title"/>
          </p:nvPr>
        </p:nvSpPr>
        <p:spPr>
          <a:xfrm>
            <a:off x="693044" y="403651"/>
            <a:ext cx="8694539" cy="1460604"/>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0BED1DD8-8CCF-7E4F-9F47-4AF8841E5A7C}"/>
              </a:ext>
            </a:extLst>
          </p:cNvPr>
          <p:cNvSpPr>
            <a:spLocks noGrp="1"/>
          </p:cNvSpPr>
          <p:nvPr>
            <p:ph sz="half" idx="1"/>
          </p:nvPr>
        </p:nvSpPr>
        <p:spPr>
          <a:xfrm>
            <a:off x="693044" y="2013581"/>
            <a:ext cx="4235262" cy="4794793"/>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E34876-0A0F-274C-A8E2-67005055BE9B}"/>
              </a:ext>
            </a:extLst>
          </p:cNvPr>
          <p:cNvSpPr>
            <a:spLocks noGrp="1"/>
          </p:cNvSpPr>
          <p:nvPr>
            <p:ph sz="half" idx="2"/>
          </p:nvPr>
        </p:nvSpPr>
        <p:spPr>
          <a:xfrm>
            <a:off x="5152320" y="2013581"/>
            <a:ext cx="4235263" cy="4794793"/>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2C6014-61C4-6144-A904-1FF7DFCAAB69}"/>
              </a:ext>
            </a:extLst>
          </p:cNvPr>
          <p:cNvSpPr>
            <a:spLocks noGrp="1"/>
          </p:cNvSpPr>
          <p:nvPr>
            <p:ph type="dt" sz="half" idx="10"/>
          </p:nvPr>
        </p:nvSpPr>
        <p:spPr>
          <a:xfrm>
            <a:off x="693044" y="7006700"/>
            <a:ext cx="2268141" cy="403649"/>
          </a:xfrm>
          <a:prstGeom prst="rect">
            <a:avLst/>
          </a:prstGeom>
        </p:spPr>
        <p:txBody>
          <a:bodyPr/>
          <a:lstStyle/>
          <a:p>
            <a:fld id="{1EB5C62C-AEA4-AB44-BF73-BE7C08796907}" type="datetimeFigureOut">
              <a:rPr lang="en-US" smtClean="0"/>
              <a:t>6/3/2020</a:t>
            </a:fld>
            <a:endParaRPr lang="en-US"/>
          </a:p>
        </p:txBody>
      </p:sp>
      <p:sp>
        <p:nvSpPr>
          <p:cNvPr id="6" name="Footer Placeholder 5">
            <a:extLst>
              <a:ext uri="{FF2B5EF4-FFF2-40B4-BE49-F238E27FC236}">
                <a16:creationId xmlns:a16="http://schemas.microsoft.com/office/drawing/2014/main" id="{4F3A90A8-4371-4446-95F4-5106E3E71A84}"/>
              </a:ext>
            </a:extLst>
          </p:cNvPr>
          <p:cNvSpPr>
            <a:spLocks noGrp="1"/>
          </p:cNvSpPr>
          <p:nvPr>
            <p:ph type="ftr" sz="quarter" idx="11"/>
          </p:nvPr>
        </p:nvSpPr>
        <p:spPr>
          <a:xfrm>
            <a:off x="3339208" y="7006700"/>
            <a:ext cx="3402211" cy="403649"/>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E4391A1-8D90-3D44-9FEE-1C81DB2E8E78}"/>
              </a:ext>
            </a:extLst>
          </p:cNvPr>
          <p:cNvSpPr>
            <a:spLocks noGrp="1"/>
          </p:cNvSpPr>
          <p:nvPr>
            <p:ph type="sldNum" sz="quarter" idx="12"/>
          </p:nvPr>
        </p:nvSpPr>
        <p:spPr>
          <a:xfrm>
            <a:off x="7119442" y="7006700"/>
            <a:ext cx="2268141" cy="403649"/>
          </a:xfrm>
          <a:prstGeom prst="rect">
            <a:avLst/>
          </a:prstGeom>
        </p:spPr>
        <p:txBody>
          <a:bodyPr/>
          <a:lstStyle/>
          <a:p>
            <a:fld id="{3047D5D4-58E1-6E48-93BD-14936594B396}" type="slidenum">
              <a:rPr lang="en-US" smtClean="0"/>
              <a:t>‹#›</a:t>
            </a:fld>
            <a:endParaRPr lang="en-US"/>
          </a:p>
        </p:txBody>
      </p:sp>
    </p:spTree>
    <p:extLst>
      <p:ext uri="{BB962C8B-B14F-4D97-AF65-F5344CB8AC3E}">
        <p14:creationId xmlns:p14="http://schemas.microsoft.com/office/powerpoint/2010/main" val="3853553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6D502-D66A-434B-8B82-92D8F69FE78A}"/>
              </a:ext>
            </a:extLst>
          </p:cNvPr>
          <p:cNvSpPr>
            <a:spLocks noGrp="1"/>
          </p:cNvSpPr>
          <p:nvPr>
            <p:ph type="title"/>
          </p:nvPr>
        </p:nvSpPr>
        <p:spPr>
          <a:xfrm>
            <a:off x="695377" y="403651"/>
            <a:ext cx="8694539" cy="1460604"/>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A6F141B5-7D38-6842-9EE8-5BDB762E6E73}"/>
              </a:ext>
            </a:extLst>
          </p:cNvPr>
          <p:cNvSpPr>
            <a:spLocks noGrp="1"/>
          </p:cNvSpPr>
          <p:nvPr>
            <p:ph type="body" idx="1"/>
          </p:nvPr>
        </p:nvSpPr>
        <p:spPr>
          <a:xfrm>
            <a:off x="695377" y="1852588"/>
            <a:ext cx="4263265" cy="909961"/>
          </a:xfrm>
          <a:prstGeom prst="rect">
            <a:avLst/>
          </a:prstGeom>
        </p:spPr>
        <p:txBody>
          <a:bodyPr anchor="b"/>
          <a:lstStyle>
            <a:lvl1pPr marL="0" indent="0">
              <a:buNone/>
              <a:defRPr sz="3528" b="1"/>
            </a:lvl1pPr>
            <a:lvl2pPr marL="671993" indent="0">
              <a:buNone/>
              <a:defRPr sz="2940" b="1"/>
            </a:lvl2pPr>
            <a:lvl3pPr marL="1343985" indent="0">
              <a:buNone/>
              <a:defRPr sz="2646" b="1"/>
            </a:lvl3pPr>
            <a:lvl4pPr marL="2015978" indent="0">
              <a:buNone/>
              <a:defRPr sz="2352" b="1"/>
            </a:lvl4pPr>
            <a:lvl5pPr marL="2687970" indent="0">
              <a:buNone/>
              <a:defRPr sz="2352" b="1"/>
            </a:lvl5pPr>
            <a:lvl6pPr marL="3359963" indent="0">
              <a:buNone/>
              <a:defRPr sz="2352" b="1"/>
            </a:lvl6pPr>
            <a:lvl7pPr marL="4031955" indent="0">
              <a:buNone/>
              <a:defRPr sz="2352" b="1"/>
            </a:lvl7pPr>
            <a:lvl8pPr marL="4703948" indent="0">
              <a:buNone/>
              <a:defRPr sz="2352" b="1"/>
            </a:lvl8pPr>
            <a:lvl9pPr marL="5375940" indent="0">
              <a:buNone/>
              <a:defRPr sz="2352" b="1"/>
            </a:lvl9pPr>
          </a:lstStyle>
          <a:p>
            <a:pPr lvl="0"/>
            <a:r>
              <a:rPr lang="en-US"/>
              <a:t>Edit Master text styles</a:t>
            </a:r>
          </a:p>
        </p:txBody>
      </p:sp>
      <p:sp>
        <p:nvSpPr>
          <p:cNvPr id="4" name="Content Placeholder 3">
            <a:extLst>
              <a:ext uri="{FF2B5EF4-FFF2-40B4-BE49-F238E27FC236}">
                <a16:creationId xmlns:a16="http://schemas.microsoft.com/office/drawing/2014/main" id="{DF96A18B-AFB2-7743-9149-A8C9D2A9AC9C}"/>
              </a:ext>
            </a:extLst>
          </p:cNvPr>
          <p:cNvSpPr>
            <a:spLocks noGrp="1"/>
          </p:cNvSpPr>
          <p:nvPr>
            <p:ph sz="half" idx="2"/>
          </p:nvPr>
        </p:nvSpPr>
        <p:spPr>
          <a:xfrm>
            <a:off x="695377" y="2762548"/>
            <a:ext cx="4263265" cy="4059825"/>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63B076-37B5-BF4E-9DCA-081111C9E881}"/>
              </a:ext>
            </a:extLst>
          </p:cNvPr>
          <p:cNvSpPr>
            <a:spLocks noGrp="1"/>
          </p:cNvSpPr>
          <p:nvPr>
            <p:ph type="body" sz="quarter" idx="3"/>
          </p:nvPr>
        </p:nvSpPr>
        <p:spPr>
          <a:xfrm>
            <a:off x="5103318" y="1852588"/>
            <a:ext cx="4286598" cy="909961"/>
          </a:xfrm>
          <a:prstGeom prst="rect">
            <a:avLst/>
          </a:prstGeom>
        </p:spPr>
        <p:txBody>
          <a:bodyPr anchor="b"/>
          <a:lstStyle>
            <a:lvl1pPr marL="0" indent="0">
              <a:buNone/>
              <a:defRPr sz="3528" b="1"/>
            </a:lvl1pPr>
            <a:lvl2pPr marL="671993" indent="0">
              <a:buNone/>
              <a:defRPr sz="2940" b="1"/>
            </a:lvl2pPr>
            <a:lvl3pPr marL="1343985" indent="0">
              <a:buNone/>
              <a:defRPr sz="2646" b="1"/>
            </a:lvl3pPr>
            <a:lvl4pPr marL="2015978" indent="0">
              <a:buNone/>
              <a:defRPr sz="2352" b="1"/>
            </a:lvl4pPr>
            <a:lvl5pPr marL="2687970" indent="0">
              <a:buNone/>
              <a:defRPr sz="2352" b="1"/>
            </a:lvl5pPr>
            <a:lvl6pPr marL="3359963" indent="0">
              <a:buNone/>
              <a:defRPr sz="2352" b="1"/>
            </a:lvl6pPr>
            <a:lvl7pPr marL="4031955" indent="0">
              <a:buNone/>
              <a:defRPr sz="2352" b="1"/>
            </a:lvl7pPr>
            <a:lvl8pPr marL="4703948" indent="0">
              <a:buNone/>
              <a:defRPr sz="2352" b="1"/>
            </a:lvl8pPr>
            <a:lvl9pPr marL="5375940" indent="0">
              <a:buNone/>
              <a:defRPr sz="2352" b="1"/>
            </a:lvl9pPr>
          </a:lstStyle>
          <a:p>
            <a:pPr lvl="0"/>
            <a:r>
              <a:rPr lang="en-US"/>
              <a:t>Edit Master text styles</a:t>
            </a:r>
          </a:p>
        </p:txBody>
      </p:sp>
      <p:sp>
        <p:nvSpPr>
          <p:cNvPr id="6" name="Content Placeholder 5">
            <a:extLst>
              <a:ext uri="{FF2B5EF4-FFF2-40B4-BE49-F238E27FC236}">
                <a16:creationId xmlns:a16="http://schemas.microsoft.com/office/drawing/2014/main" id="{A1AB9DB5-56F2-BA4B-A862-8C5DB08A30E1}"/>
              </a:ext>
            </a:extLst>
          </p:cNvPr>
          <p:cNvSpPr>
            <a:spLocks noGrp="1"/>
          </p:cNvSpPr>
          <p:nvPr>
            <p:ph sz="quarter" idx="4"/>
          </p:nvPr>
        </p:nvSpPr>
        <p:spPr>
          <a:xfrm>
            <a:off x="5103318" y="2762548"/>
            <a:ext cx="4286598" cy="4059825"/>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EC4727-217E-834E-9358-E78DADA59580}"/>
              </a:ext>
            </a:extLst>
          </p:cNvPr>
          <p:cNvSpPr>
            <a:spLocks noGrp="1"/>
          </p:cNvSpPr>
          <p:nvPr>
            <p:ph type="dt" sz="half" idx="10"/>
          </p:nvPr>
        </p:nvSpPr>
        <p:spPr>
          <a:xfrm>
            <a:off x="693044" y="7006700"/>
            <a:ext cx="2268141" cy="403649"/>
          </a:xfrm>
          <a:prstGeom prst="rect">
            <a:avLst/>
          </a:prstGeom>
        </p:spPr>
        <p:txBody>
          <a:bodyPr/>
          <a:lstStyle/>
          <a:p>
            <a:fld id="{1EB5C62C-AEA4-AB44-BF73-BE7C08796907}" type="datetimeFigureOut">
              <a:rPr lang="en-US" smtClean="0"/>
              <a:t>6/3/2020</a:t>
            </a:fld>
            <a:endParaRPr lang="en-US"/>
          </a:p>
        </p:txBody>
      </p:sp>
      <p:sp>
        <p:nvSpPr>
          <p:cNvPr id="8" name="Footer Placeholder 7">
            <a:extLst>
              <a:ext uri="{FF2B5EF4-FFF2-40B4-BE49-F238E27FC236}">
                <a16:creationId xmlns:a16="http://schemas.microsoft.com/office/drawing/2014/main" id="{025B8DB2-CEAA-2645-B989-D7B7236B52B2}"/>
              </a:ext>
            </a:extLst>
          </p:cNvPr>
          <p:cNvSpPr>
            <a:spLocks noGrp="1"/>
          </p:cNvSpPr>
          <p:nvPr>
            <p:ph type="ftr" sz="quarter" idx="11"/>
          </p:nvPr>
        </p:nvSpPr>
        <p:spPr>
          <a:xfrm>
            <a:off x="3339208" y="7006700"/>
            <a:ext cx="3402211" cy="403649"/>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0354EEFB-81A3-F145-A76C-EBA3F5FB9C36}"/>
              </a:ext>
            </a:extLst>
          </p:cNvPr>
          <p:cNvSpPr>
            <a:spLocks noGrp="1"/>
          </p:cNvSpPr>
          <p:nvPr>
            <p:ph type="sldNum" sz="quarter" idx="12"/>
          </p:nvPr>
        </p:nvSpPr>
        <p:spPr>
          <a:xfrm>
            <a:off x="7119442" y="7006700"/>
            <a:ext cx="2268141" cy="403649"/>
          </a:xfrm>
          <a:prstGeom prst="rect">
            <a:avLst/>
          </a:prstGeom>
        </p:spPr>
        <p:txBody>
          <a:bodyPr/>
          <a:lstStyle/>
          <a:p>
            <a:fld id="{3047D5D4-58E1-6E48-93BD-14936594B396}" type="slidenum">
              <a:rPr lang="en-US" smtClean="0"/>
              <a:t>‹#›</a:t>
            </a:fld>
            <a:endParaRPr lang="en-US"/>
          </a:p>
        </p:txBody>
      </p:sp>
    </p:spTree>
    <p:extLst>
      <p:ext uri="{BB962C8B-B14F-4D97-AF65-F5344CB8AC3E}">
        <p14:creationId xmlns:p14="http://schemas.microsoft.com/office/powerpoint/2010/main" val="2987724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C779F-E578-B84E-A29D-84E9BB2E24C2}"/>
              </a:ext>
            </a:extLst>
          </p:cNvPr>
          <p:cNvSpPr>
            <a:spLocks noGrp="1"/>
          </p:cNvSpPr>
          <p:nvPr>
            <p:ph type="title"/>
          </p:nvPr>
        </p:nvSpPr>
        <p:spPr>
          <a:xfrm>
            <a:off x="693044" y="403651"/>
            <a:ext cx="8694539" cy="1460604"/>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C0B047DB-0800-234F-AC11-050A3F3A4B92}"/>
              </a:ext>
            </a:extLst>
          </p:cNvPr>
          <p:cNvSpPr>
            <a:spLocks noGrp="1"/>
          </p:cNvSpPr>
          <p:nvPr>
            <p:ph type="dt" sz="half" idx="10"/>
          </p:nvPr>
        </p:nvSpPr>
        <p:spPr>
          <a:xfrm>
            <a:off x="693044" y="7006700"/>
            <a:ext cx="2268141" cy="403649"/>
          </a:xfrm>
          <a:prstGeom prst="rect">
            <a:avLst/>
          </a:prstGeom>
        </p:spPr>
        <p:txBody>
          <a:bodyPr/>
          <a:lstStyle/>
          <a:p>
            <a:fld id="{1EB5C62C-AEA4-AB44-BF73-BE7C08796907}" type="datetimeFigureOut">
              <a:rPr lang="en-US" smtClean="0"/>
              <a:t>6/3/2020</a:t>
            </a:fld>
            <a:endParaRPr lang="en-US"/>
          </a:p>
        </p:txBody>
      </p:sp>
      <p:sp>
        <p:nvSpPr>
          <p:cNvPr id="4" name="Footer Placeholder 3">
            <a:extLst>
              <a:ext uri="{FF2B5EF4-FFF2-40B4-BE49-F238E27FC236}">
                <a16:creationId xmlns:a16="http://schemas.microsoft.com/office/drawing/2014/main" id="{BA45BB02-587A-7947-8AAA-0AC57595AE41}"/>
              </a:ext>
            </a:extLst>
          </p:cNvPr>
          <p:cNvSpPr>
            <a:spLocks noGrp="1"/>
          </p:cNvSpPr>
          <p:nvPr>
            <p:ph type="ftr" sz="quarter" idx="11"/>
          </p:nvPr>
        </p:nvSpPr>
        <p:spPr>
          <a:xfrm>
            <a:off x="3339208" y="7006700"/>
            <a:ext cx="3402211" cy="403649"/>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081BD62-79B0-2443-A161-9704774EFDCA}"/>
              </a:ext>
            </a:extLst>
          </p:cNvPr>
          <p:cNvSpPr>
            <a:spLocks noGrp="1"/>
          </p:cNvSpPr>
          <p:nvPr>
            <p:ph type="sldNum" sz="quarter" idx="12"/>
          </p:nvPr>
        </p:nvSpPr>
        <p:spPr>
          <a:xfrm>
            <a:off x="7119442" y="7006700"/>
            <a:ext cx="2268141" cy="403649"/>
          </a:xfrm>
          <a:prstGeom prst="rect">
            <a:avLst/>
          </a:prstGeom>
        </p:spPr>
        <p:txBody>
          <a:bodyPr/>
          <a:lstStyle/>
          <a:p>
            <a:fld id="{3047D5D4-58E1-6E48-93BD-14936594B396}" type="slidenum">
              <a:rPr lang="en-US" smtClean="0"/>
              <a:t>‹#›</a:t>
            </a:fld>
            <a:endParaRPr lang="en-US"/>
          </a:p>
        </p:txBody>
      </p:sp>
    </p:spTree>
    <p:extLst>
      <p:ext uri="{BB962C8B-B14F-4D97-AF65-F5344CB8AC3E}">
        <p14:creationId xmlns:p14="http://schemas.microsoft.com/office/powerpoint/2010/main" val="2356761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5514F0-EE6F-E540-84C4-4987223E1DAA}"/>
              </a:ext>
            </a:extLst>
          </p:cNvPr>
          <p:cNvSpPr>
            <a:spLocks noGrp="1"/>
          </p:cNvSpPr>
          <p:nvPr>
            <p:ph type="dt" sz="half" idx="10"/>
          </p:nvPr>
        </p:nvSpPr>
        <p:spPr>
          <a:xfrm>
            <a:off x="693044" y="7006700"/>
            <a:ext cx="2268141" cy="403649"/>
          </a:xfrm>
          <a:prstGeom prst="rect">
            <a:avLst/>
          </a:prstGeom>
        </p:spPr>
        <p:txBody>
          <a:bodyPr/>
          <a:lstStyle/>
          <a:p>
            <a:fld id="{1EB5C62C-AEA4-AB44-BF73-BE7C08796907}" type="datetimeFigureOut">
              <a:rPr lang="en-US" smtClean="0"/>
              <a:t>6/3/2020</a:t>
            </a:fld>
            <a:endParaRPr lang="en-US"/>
          </a:p>
        </p:txBody>
      </p:sp>
      <p:sp>
        <p:nvSpPr>
          <p:cNvPr id="3" name="Footer Placeholder 2">
            <a:extLst>
              <a:ext uri="{FF2B5EF4-FFF2-40B4-BE49-F238E27FC236}">
                <a16:creationId xmlns:a16="http://schemas.microsoft.com/office/drawing/2014/main" id="{BD6201F2-3E67-384F-9BBA-95400323E10F}"/>
              </a:ext>
            </a:extLst>
          </p:cNvPr>
          <p:cNvSpPr>
            <a:spLocks noGrp="1"/>
          </p:cNvSpPr>
          <p:nvPr>
            <p:ph type="ftr" sz="quarter" idx="11"/>
          </p:nvPr>
        </p:nvSpPr>
        <p:spPr>
          <a:xfrm>
            <a:off x="3339208" y="7006700"/>
            <a:ext cx="3402211" cy="403649"/>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ECED4A03-0D28-6948-BE6B-E0DC2484DD1B}"/>
              </a:ext>
            </a:extLst>
          </p:cNvPr>
          <p:cNvSpPr>
            <a:spLocks noGrp="1"/>
          </p:cNvSpPr>
          <p:nvPr>
            <p:ph type="sldNum" sz="quarter" idx="12"/>
          </p:nvPr>
        </p:nvSpPr>
        <p:spPr>
          <a:xfrm>
            <a:off x="7119442" y="7006700"/>
            <a:ext cx="2268141" cy="403649"/>
          </a:xfrm>
          <a:prstGeom prst="rect">
            <a:avLst/>
          </a:prstGeom>
        </p:spPr>
        <p:txBody>
          <a:bodyPr/>
          <a:lstStyle/>
          <a:p>
            <a:fld id="{3047D5D4-58E1-6E48-93BD-14936594B396}" type="slidenum">
              <a:rPr lang="en-US" smtClean="0"/>
              <a:t>‹#›</a:t>
            </a:fld>
            <a:endParaRPr lang="en-US"/>
          </a:p>
        </p:txBody>
      </p:sp>
    </p:spTree>
    <p:extLst>
      <p:ext uri="{BB962C8B-B14F-4D97-AF65-F5344CB8AC3E}">
        <p14:creationId xmlns:p14="http://schemas.microsoft.com/office/powerpoint/2010/main" val="2590237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A62EF-75CE-B64D-8D99-416894484007}"/>
              </a:ext>
            </a:extLst>
          </p:cNvPr>
          <p:cNvSpPr>
            <a:spLocks noGrp="1"/>
          </p:cNvSpPr>
          <p:nvPr>
            <p:ph type="title"/>
          </p:nvPr>
        </p:nvSpPr>
        <p:spPr>
          <a:xfrm>
            <a:off x="695376" y="503978"/>
            <a:ext cx="3250536" cy="1763924"/>
          </a:xfrm>
          <a:prstGeom prst="rect">
            <a:avLst/>
          </a:prstGeom>
        </p:spPr>
        <p:txBody>
          <a:bodyPr anchor="b"/>
          <a:lstStyle>
            <a:lvl1pPr>
              <a:defRPr sz="4703"/>
            </a:lvl1pPr>
          </a:lstStyle>
          <a:p>
            <a:r>
              <a:rPr lang="en-US"/>
              <a:t>Click to edit Master title style</a:t>
            </a:r>
          </a:p>
        </p:txBody>
      </p:sp>
      <p:sp>
        <p:nvSpPr>
          <p:cNvPr id="3" name="Content Placeholder 2">
            <a:extLst>
              <a:ext uri="{FF2B5EF4-FFF2-40B4-BE49-F238E27FC236}">
                <a16:creationId xmlns:a16="http://schemas.microsoft.com/office/drawing/2014/main" id="{9FDA5D95-A19D-F44E-9BE1-EBB77BDB31EF}"/>
              </a:ext>
            </a:extLst>
          </p:cNvPr>
          <p:cNvSpPr>
            <a:spLocks noGrp="1"/>
          </p:cNvSpPr>
          <p:nvPr>
            <p:ph idx="1"/>
          </p:nvPr>
        </p:nvSpPr>
        <p:spPr>
          <a:xfrm>
            <a:off x="4286600" y="1089622"/>
            <a:ext cx="5103316" cy="5371102"/>
          </a:xfrm>
          <a:prstGeom prst="rect">
            <a:avLst/>
          </a:prstGeom>
        </p:spPr>
        <p:txBody>
          <a:bodyPr/>
          <a:lstStyle>
            <a:lvl1pPr>
              <a:defRPr sz="4703"/>
            </a:lvl1pPr>
            <a:lvl2pPr>
              <a:defRPr sz="4115"/>
            </a:lvl2pPr>
            <a:lvl3pPr>
              <a:defRPr sz="3528"/>
            </a:lvl3pPr>
            <a:lvl4pPr>
              <a:defRPr sz="2940"/>
            </a:lvl4pPr>
            <a:lvl5pPr>
              <a:defRPr sz="2940"/>
            </a:lvl5pPr>
            <a:lvl6pPr>
              <a:defRPr sz="2940"/>
            </a:lvl6pPr>
            <a:lvl7pPr>
              <a:defRPr sz="2940"/>
            </a:lvl7pPr>
            <a:lvl8pPr>
              <a:defRPr sz="2940"/>
            </a:lvl8pPr>
            <a:lvl9pPr>
              <a:defRPr sz="294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D32C47-8013-A148-AFE8-1CF01B8B96B5}"/>
              </a:ext>
            </a:extLst>
          </p:cNvPr>
          <p:cNvSpPr>
            <a:spLocks noGrp="1"/>
          </p:cNvSpPr>
          <p:nvPr>
            <p:ph type="body" sz="half" idx="2"/>
          </p:nvPr>
        </p:nvSpPr>
        <p:spPr>
          <a:xfrm>
            <a:off x="695376" y="2267903"/>
            <a:ext cx="3250536" cy="4202153"/>
          </a:xfrm>
          <a:prstGeom prst="rect">
            <a:avLst/>
          </a:prstGeom>
        </p:spPr>
        <p:txBody>
          <a:bodyPr/>
          <a:lstStyle>
            <a:lvl1pPr marL="0" indent="0">
              <a:buNone/>
              <a:defRPr sz="2352"/>
            </a:lvl1pPr>
            <a:lvl2pPr marL="671993" indent="0">
              <a:buNone/>
              <a:defRPr sz="2058"/>
            </a:lvl2pPr>
            <a:lvl3pPr marL="1343985" indent="0">
              <a:buNone/>
              <a:defRPr sz="1764"/>
            </a:lvl3pPr>
            <a:lvl4pPr marL="2015978" indent="0">
              <a:buNone/>
              <a:defRPr sz="1470"/>
            </a:lvl4pPr>
            <a:lvl5pPr marL="2687970" indent="0">
              <a:buNone/>
              <a:defRPr sz="1470"/>
            </a:lvl5pPr>
            <a:lvl6pPr marL="3359963" indent="0">
              <a:buNone/>
              <a:defRPr sz="1470"/>
            </a:lvl6pPr>
            <a:lvl7pPr marL="4031955" indent="0">
              <a:buNone/>
              <a:defRPr sz="1470"/>
            </a:lvl7pPr>
            <a:lvl8pPr marL="4703948" indent="0">
              <a:buNone/>
              <a:defRPr sz="1470"/>
            </a:lvl8pPr>
            <a:lvl9pPr marL="5375940" indent="0">
              <a:buNone/>
              <a:defRPr sz="1470"/>
            </a:lvl9pPr>
          </a:lstStyle>
          <a:p>
            <a:pPr lvl="0"/>
            <a:r>
              <a:rPr lang="en-US"/>
              <a:t>Edit Master text styles</a:t>
            </a:r>
          </a:p>
        </p:txBody>
      </p:sp>
      <p:sp>
        <p:nvSpPr>
          <p:cNvPr id="5" name="Date Placeholder 4">
            <a:extLst>
              <a:ext uri="{FF2B5EF4-FFF2-40B4-BE49-F238E27FC236}">
                <a16:creationId xmlns:a16="http://schemas.microsoft.com/office/drawing/2014/main" id="{8160F29B-0CF3-4B45-BD2E-A3472EF9D36C}"/>
              </a:ext>
            </a:extLst>
          </p:cNvPr>
          <p:cNvSpPr>
            <a:spLocks noGrp="1"/>
          </p:cNvSpPr>
          <p:nvPr>
            <p:ph type="dt" sz="half" idx="10"/>
          </p:nvPr>
        </p:nvSpPr>
        <p:spPr>
          <a:xfrm>
            <a:off x="693044" y="7006700"/>
            <a:ext cx="2268141" cy="403649"/>
          </a:xfrm>
          <a:prstGeom prst="rect">
            <a:avLst/>
          </a:prstGeom>
        </p:spPr>
        <p:txBody>
          <a:bodyPr/>
          <a:lstStyle/>
          <a:p>
            <a:fld id="{1EB5C62C-AEA4-AB44-BF73-BE7C08796907}" type="datetimeFigureOut">
              <a:rPr lang="en-US" smtClean="0"/>
              <a:t>6/3/2020</a:t>
            </a:fld>
            <a:endParaRPr lang="en-US"/>
          </a:p>
        </p:txBody>
      </p:sp>
      <p:sp>
        <p:nvSpPr>
          <p:cNvPr id="6" name="Footer Placeholder 5">
            <a:extLst>
              <a:ext uri="{FF2B5EF4-FFF2-40B4-BE49-F238E27FC236}">
                <a16:creationId xmlns:a16="http://schemas.microsoft.com/office/drawing/2014/main" id="{7CCCF5F4-2291-AE45-89F7-7C293FFC245D}"/>
              </a:ext>
            </a:extLst>
          </p:cNvPr>
          <p:cNvSpPr>
            <a:spLocks noGrp="1"/>
          </p:cNvSpPr>
          <p:nvPr>
            <p:ph type="ftr" sz="quarter" idx="11"/>
          </p:nvPr>
        </p:nvSpPr>
        <p:spPr>
          <a:xfrm>
            <a:off x="3339208" y="7006700"/>
            <a:ext cx="3402211" cy="403649"/>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FCDD5157-263D-9B4E-8496-EA1CEE96E692}"/>
              </a:ext>
            </a:extLst>
          </p:cNvPr>
          <p:cNvSpPr>
            <a:spLocks noGrp="1"/>
          </p:cNvSpPr>
          <p:nvPr>
            <p:ph type="sldNum" sz="quarter" idx="12"/>
          </p:nvPr>
        </p:nvSpPr>
        <p:spPr>
          <a:xfrm>
            <a:off x="7119442" y="7006700"/>
            <a:ext cx="2268141" cy="403649"/>
          </a:xfrm>
          <a:prstGeom prst="rect">
            <a:avLst/>
          </a:prstGeom>
        </p:spPr>
        <p:txBody>
          <a:bodyPr/>
          <a:lstStyle/>
          <a:p>
            <a:fld id="{3047D5D4-58E1-6E48-93BD-14936594B396}" type="slidenum">
              <a:rPr lang="en-US" smtClean="0"/>
              <a:t>‹#›</a:t>
            </a:fld>
            <a:endParaRPr lang="en-US"/>
          </a:p>
        </p:txBody>
      </p:sp>
    </p:spTree>
    <p:extLst>
      <p:ext uri="{BB962C8B-B14F-4D97-AF65-F5344CB8AC3E}">
        <p14:creationId xmlns:p14="http://schemas.microsoft.com/office/powerpoint/2010/main" val="815132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2D3AB-83FF-6447-AC9F-F54EB384871E}"/>
              </a:ext>
            </a:extLst>
          </p:cNvPr>
          <p:cNvSpPr>
            <a:spLocks noGrp="1"/>
          </p:cNvSpPr>
          <p:nvPr>
            <p:ph type="title"/>
          </p:nvPr>
        </p:nvSpPr>
        <p:spPr>
          <a:xfrm>
            <a:off x="695376" y="503978"/>
            <a:ext cx="3250536" cy="1763924"/>
          </a:xfrm>
          <a:prstGeom prst="rect">
            <a:avLst/>
          </a:prstGeom>
        </p:spPr>
        <p:txBody>
          <a:bodyPr anchor="b"/>
          <a:lstStyle>
            <a:lvl1pPr>
              <a:defRPr sz="4703"/>
            </a:lvl1pPr>
          </a:lstStyle>
          <a:p>
            <a:r>
              <a:rPr lang="en-US"/>
              <a:t>Click to edit Master title style</a:t>
            </a:r>
          </a:p>
        </p:txBody>
      </p:sp>
      <p:sp>
        <p:nvSpPr>
          <p:cNvPr id="3" name="Picture Placeholder 2">
            <a:extLst>
              <a:ext uri="{FF2B5EF4-FFF2-40B4-BE49-F238E27FC236}">
                <a16:creationId xmlns:a16="http://schemas.microsoft.com/office/drawing/2014/main" id="{4EF746D2-CED6-2242-AB9E-1823EC16EF8D}"/>
              </a:ext>
            </a:extLst>
          </p:cNvPr>
          <p:cNvSpPr>
            <a:spLocks noGrp="1"/>
          </p:cNvSpPr>
          <p:nvPr>
            <p:ph type="pic" idx="1"/>
          </p:nvPr>
        </p:nvSpPr>
        <p:spPr>
          <a:xfrm>
            <a:off x="4286600" y="1089622"/>
            <a:ext cx="5103316" cy="5371102"/>
          </a:xfrm>
          <a:prstGeom prst="rect">
            <a:avLst/>
          </a:prstGeom>
        </p:spPr>
        <p:txBody>
          <a:bodyPr/>
          <a:lstStyle>
            <a:lvl1pPr marL="0" indent="0">
              <a:buNone/>
              <a:defRPr sz="4703"/>
            </a:lvl1pPr>
            <a:lvl2pPr marL="671993" indent="0">
              <a:buNone/>
              <a:defRPr sz="4115"/>
            </a:lvl2pPr>
            <a:lvl3pPr marL="1343985" indent="0">
              <a:buNone/>
              <a:defRPr sz="3528"/>
            </a:lvl3pPr>
            <a:lvl4pPr marL="2015978" indent="0">
              <a:buNone/>
              <a:defRPr sz="2940"/>
            </a:lvl4pPr>
            <a:lvl5pPr marL="2687970" indent="0">
              <a:buNone/>
              <a:defRPr sz="2940"/>
            </a:lvl5pPr>
            <a:lvl6pPr marL="3359963" indent="0">
              <a:buNone/>
              <a:defRPr sz="2940"/>
            </a:lvl6pPr>
            <a:lvl7pPr marL="4031955" indent="0">
              <a:buNone/>
              <a:defRPr sz="2940"/>
            </a:lvl7pPr>
            <a:lvl8pPr marL="4703948" indent="0">
              <a:buNone/>
              <a:defRPr sz="2940"/>
            </a:lvl8pPr>
            <a:lvl9pPr marL="5375940" indent="0">
              <a:buNone/>
              <a:defRPr sz="2940"/>
            </a:lvl9pPr>
          </a:lstStyle>
          <a:p>
            <a:endParaRPr lang="en-US"/>
          </a:p>
        </p:txBody>
      </p:sp>
      <p:sp>
        <p:nvSpPr>
          <p:cNvPr id="4" name="Text Placeholder 3">
            <a:extLst>
              <a:ext uri="{FF2B5EF4-FFF2-40B4-BE49-F238E27FC236}">
                <a16:creationId xmlns:a16="http://schemas.microsoft.com/office/drawing/2014/main" id="{FF4860E3-B671-694D-BED7-69CBCF9AC9F4}"/>
              </a:ext>
            </a:extLst>
          </p:cNvPr>
          <p:cNvSpPr>
            <a:spLocks noGrp="1"/>
          </p:cNvSpPr>
          <p:nvPr>
            <p:ph type="body" sz="half" idx="2"/>
          </p:nvPr>
        </p:nvSpPr>
        <p:spPr>
          <a:xfrm>
            <a:off x="695376" y="2267903"/>
            <a:ext cx="3250536" cy="4202153"/>
          </a:xfrm>
          <a:prstGeom prst="rect">
            <a:avLst/>
          </a:prstGeom>
        </p:spPr>
        <p:txBody>
          <a:bodyPr/>
          <a:lstStyle>
            <a:lvl1pPr marL="0" indent="0">
              <a:buNone/>
              <a:defRPr sz="2352"/>
            </a:lvl1pPr>
            <a:lvl2pPr marL="671993" indent="0">
              <a:buNone/>
              <a:defRPr sz="2058"/>
            </a:lvl2pPr>
            <a:lvl3pPr marL="1343985" indent="0">
              <a:buNone/>
              <a:defRPr sz="1764"/>
            </a:lvl3pPr>
            <a:lvl4pPr marL="2015978" indent="0">
              <a:buNone/>
              <a:defRPr sz="1470"/>
            </a:lvl4pPr>
            <a:lvl5pPr marL="2687970" indent="0">
              <a:buNone/>
              <a:defRPr sz="1470"/>
            </a:lvl5pPr>
            <a:lvl6pPr marL="3359963" indent="0">
              <a:buNone/>
              <a:defRPr sz="1470"/>
            </a:lvl6pPr>
            <a:lvl7pPr marL="4031955" indent="0">
              <a:buNone/>
              <a:defRPr sz="1470"/>
            </a:lvl7pPr>
            <a:lvl8pPr marL="4703948" indent="0">
              <a:buNone/>
              <a:defRPr sz="1470"/>
            </a:lvl8pPr>
            <a:lvl9pPr marL="5375940" indent="0">
              <a:buNone/>
              <a:defRPr sz="1470"/>
            </a:lvl9pPr>
          </a:lstStyle>
          <a:p>
            <a:pPr lvl="0"/>
            <a:r>
              <a:rPr lang="en-US"/>
              <a:t>Edit Master text styles</a:t>
            </a:r>
          </a:p>
        </p:txBody>
      </p:sp>
      <p:sp>
        <p:nvSpPr>
          <p:cNvPr id="5" name="Date Placeholder 4">
            <a:extLst>
              <a:ext uri="{FF2B5EF4-FFF2-40B4-BE49-F238E27FC236}">
                <a16:creationId xmlns:a16="http://schemas.microsoft.com/office/drawing/2014/main" id="{C6B1BD4C-AFD3-894E-B4EA-06D8A70E74D3}"/>
              </a:ext>
            </a:extLst>
          </p:cNvPr>
          <p:cNvSpPr>
            <a:spLocks noGrp="1"/>
          </p:cNvSpPr>
          <p:nvPr>
            <p:ph type="dt" sz="half" idx="10"/>
          </p:nvPr>
        </p:nvSpPr>
        <p:spPr>
          <a:xfrm>
            <a:off x="693044" y="7006700"/>
            <a:ext cx="2268141" cy="403649"/>
          </a:xfrm>
          <a:prstGeom prst="rect">
            <a:avLst/>
          </a:prstGeom>
        </p:spPr>
        <p:txBody>
          <a:bodyPr/>
          <a:lstStyle/>
          <a:p>
            <a:fld id="{1EB5C62C-AEA4-AB44-BF73-BE7C08796907}" type="datetimeFigureOut">
              <a:rPr lang="en-US" smtClean="0"/>
              <a:t>6/3/2020</a:t>
            </a:fld>
            <a:endParaRPr lang="en-US"/>
          </a:p>
        </p:txBody>
      </p:sp>
      <p:sp>
        <p:nvSpPr>
          <p:cNvPr id="6" name="Footer Placeholder 5">
            <a:extLst>
              <a:ext uri="{FF2B5EF4-FFF2-40B4-BE49-F238E27FC236}">
                <a16:creationId xmlns:a16="http://schemas.microsoft.com/office/drawing/2014/main" id="{1706B58C-A83D-BF43-A017-87FC5A3CDDB4}"/>
              </a:ext>
            </a:extLst>
          </p:cNvPr>
          <p:cNvSpPr>
            <a:spLocks noGrp="1"/>
          </p:cNvSpPr>
          <p:nvPr>
            <p:ph type="ftr" sz="quarter" idx="11"/>
          </p:nvPr>
        </p:nvSpPr>
        <p:spPr>
          <a:xfrm>
            <a:off x="3339208" y="7006700"/>
            <a:ext cx="3402211" cy="403649"/>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68694FFF-491E-6445-9D69-88F7B7D2C272}"/>
              </a:ext>
            </a:extLst>
          </p:cNvPr>
          <p:cNvSpPr>
            <a:spLocks noGrp="1"/>
          </p:cNvSpPr>
          <p:nvPr>
            <p:ph type="sldNum" sz="quarter" idx="12"/>
          </p:nvPr>
        </p:nvSpPr>
        <p:spPr>
          <a:xfrm>
            <a:off x="7119442" y="7006700"/>
            <a:ext cx="2268141" cy="403649"/>
          </a:xfrm>
          <a:prstGeom prst="rect">
            <a:avLst/>
          </a:prstGeom>
        </p:spPr>
        <p:txBody>
          <a:bodyPr/>
          <a:lstStyle/>
          <a:p>
            <a:fld id="{3047D5D4-58E1-6E48-93BD-14936594B396}" type="slidenum">
              <a:rPr lang="en-US" smtClean="0"/>
              <a:t>‹#›</a:t>
            </a:fld>
            <a:endParaRPr lang="en-US"/>
          </a:p>
        </p:txBody>
      </p:sp>
    </p:spTree>
    <p:extLst>
      <p:ext uri="{BB962C8B-B14F-4D97-AF65-F5344CB8AC3E}">
        <p14:creationId xmlns:p14="http://schemas.microsoft.com/office/powerpoint/2010/main" val="4096517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601714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343985" rtl="0" eaLnBrk="1" latinLnBrk="0" hangingPunct="1">
        <a:lnSpc>
          <a:spcPct val="90000"/>
        </a:lnSpc>
        <a:spcBef>
          <a:spcPct val="0"/>
        </a:spcBef>
        <a:buNone/>
        <a:defRPr sz="6467" kern="1200">
          <a:solidFill>
            <a:schemeClr val="tx1"/>
          </a:solidFill>
          <a:latin typeface="+mj-lt"/>
          <a:ea typeface="+mj-ea"/>
          <a:cs typeface="+mj-cs"/>
        </a:defRPr>
      </a:lvl1pPr>
    </p:titleStyle>
    <p:bodyStyle>
      <a:lvl1pPr marL="335996" indent="-335996" algn="l" defTabSz="1343985" rtl="0" eaLnBrk="1" latinLnBrk="0" hangingPunct="1">
        <a:lnSpc>
          <a:spcPct val="90000"/>
        </a:lnSpc>
        <a:spcBef>
          <a:spcPts val="1470"/>
        </a:spcBef>
        <a:buFont typeface="Arial" panose="020B0604020202020204" pitchFamily="34" charset="0"/>
        <a:buChar char="•"/>
        <a:defRPr sz="4115" kern="1200">
          <a:solidFill>
            <a:schemeClr val="tx1"/>
          </a:solidFill>
          <a:latin typeface="+mn-lt"/>
          <a:ea typeface="+mn-ea"/>
          <a:cs typeface="+mn-cs"/>
        </a:defRPr>
      </a:lvl1pPr>
      <a:lvl2pPr marL="1007989" indent="-335996" algn="l" defTabSz="1343985" rtl="0" eaLnBrk="1" latinLnBrk="0" hangingPunct="1">
        <a:lnSpc>
          <a:spcPct val="90000"/>
        </a:lnSpc>
        <a:spcBef>
          <a:spcPts val="735"/>
        </a:spcBef>
        <a:buFont typeface="Arial" panose="020B0604020202020204" pitchFamily="34" charset="0"/>
        <a:buChar char="•"/>
        <a:defRPr sz="3528" kern="1200">
          <a:solidFill>
            <a:schemeClr val="tx1"/>
          </a:solidFill>
          <a:latin typeface="+mn-lt"/>
          <a:ea typeface="+mn-ea"/>
          <a:cs typeface="+mn-cs"/>
        </a:defRPr>
      </a:lvl2pPr>
      <a:lvl3pPr marL="1679981" indent="-335996" algn="l" defTabSz="1343985" rtl="0" eaLnBrk="1" latinLnBrk="0" hangingPunct="1">
        <a:lnSpc>
          <a:spcPct val="90000"/>
        </a:lnSpc>
        <a:spcBef>
          <a:spcPts val="735"/>
        </a:spcBef>
        <a:buFont typeface="Arial" panose="020B0604020202020204" pitchFamily="34" charset="0"/>
        <a:buChar char="•"/>
        <a:defRPr sz="2940" kern="1200">
          <a:solidFill>
            <a:schemeClr val="tx1"/>
          </a:solidFill>
          <a:latin typeface="+mn-lt"/>
          <a:ea typeface="+mn-ea"/>
          <a:cs typeface="+mn-cs"/>
        </a:defRPr>
      </a:lvl3pPr>
      <a:lvl4pPr marL="2351974" indent="-335996" algn="l" defTabSz="1343985" rtl="0" eaLnBrk="1" latinLnBrk="0" hangingPunct="1">
        <a:lnSpc>
          <a:spcPct val="90000"/>
        </a:lnSpc>
        <a:spcBef>
          <a:spcPts val="735"/>
        </a:spcBef>
        <a:buFont typeface="Arial" panose="020B0604020202020204" pitchFamily="34" charset="0"/>
        <a:buChar char="•"/>
        <a:defRPr sz="2646" kern="1200">
          <a:solidFill>
            <a:schemeClr val="tx1"/>
          </a:solidFill>
          <a:latin typeface="+mn-lt"/>
          <a:ea typeface="+mn-ea"/>
          <a:cs typeface="+mn-cs"/>
        </a:defRPr>
      </a:lvl4pPr>
      <a:lvl5pPr marL="3023967" indent="-335996" algn="l" defTabSz="1343985" rtl="0" eaLnBrk="1" latinLnBrk="0" hangingPunct="1">
        <a:lnSpc>
          <a:spcPct val="90000"/>
        </a:lnSpc>
        <a:spcBef>
          <a:spcPts val="735"/>
        </a:spcBef>
        <a:buFont typeface="Arial" panose="020B0604020202020204" pitchFamily="34" charset="0"/>
        <a:buChar char="•"/>
        <a:defRPr sz="2646" kern="1200">
          <a:solidFill>
            <a:schemeClr val="tx1"/>
          </a:solidFill>
          <a:latin typeface="+mn-lt"/>
          <a:ea typeface="+mn-ea"/>
          <a:cs typeface="+mn-cs"/>
        </a:defRPr>
      </a:lvl5pPr>
      <a:lvl6pPr marL="3695959" indent="-335996" algn="l" defTabSz="1343985" rtl="0" eaLnBrk="1" latinLnBrk="0" hangingPunct="1">
        <a:lnSpc>
          <a:spcPct val="90000"/>
        </a:lnSpc>
        <a:spcBef>
          <a:spcPts val="735"/>
        </a:spcBef>
        <a:buFont typeface="Arial" panose="020B0604020202020204" pitchFamily="34" charset="0"/>
        <a:buChar char="•"/>
        <a:defRPr sz="2646" kern="1200">
          <a:solidFill>
            <a:schemeClr val="tx1"/>
          </a:solidFill>
          <a:latin typeface="+mn-lt"/>
          <a:ea typeface="+mn-ea"/>
          <a:cs typeface="+mn-cs"/>
        </a:defRPr>
      </a:lvl6pPr>
      <a:lvl7pPr marL="4367952" indent="-335996" algn="l" defTabSz="1343985" rtl="0" eaLnBrk="1" latinLnBrk="0" hangingPunct="1">
        <a:lnSpc>
          <a:spcPct val="90000"/>
        </a:lnSpc>
        <a:spcBef>
          <a:spcPts val="735"/>
        </a:spcBef>
        <a:buFont typeface="Arial" panose="020B0604020202020204" pitchFamily="34" charset="0"/>
        <a:buChar char="•"/>
        <a:defRPr sz="2646" kern="1200">
          <a:solidFill>
            <a:schemeClr val="tx1"/>
          </a:solidFill>
          <a:latin typeface="+mn-lt"/>
          <a:ea typeface="+mn-ea"/>
          <a:cs typeface="+mn-cs"/>
        </a:defRPr>
      </a:lvl7pPr>
      <a:lvl8pPr marL="5039944" indent="-335996" algn="l" defTabSz="1343985" rtl="0" eaLnBrk="1" latinLnBrk="0" hangingPunct="1">
        <a:lnSpc>
          <a:spcPct val="90000"/>
        </a:lnSpc>
        <a:spcBef>
          <a:spcPts val="735"/>
        </a:spcBef>
        <a:buFont typeface="Arial" panose="020B0604020202020204" pitchFamily="34" charset="0"/>
        <a:buChar char="•"/>
        <a:defRPr sz="2646" kern="1200">
          <a:solidFill>
            <a:schemeClr val="tx1"/>
          </a:solidFill>
          <a:latin typeface="+mn-lt"/>
          <a:ea typeface="+mn-ea"/>
          <a:cs typeface="+mn-cs"/>
        </a:defRPr>
      </a:lvl8pPr>
      <a:lvl9pPr marL="5711937" indent="-335996" algn="l" defTabSz="1343985" rtl="0" eaLnBrk="1" latinLnBrk="0" hangingPunct="1">
        <a:lnSpc>
          <a:spcPct val="90000"/>
        </a:lnSpc>
        <a:spcBef>
          <a:spcPts val="735"/>
        </a:spcBef>
        <a:buFont typeface="Arial" panose="020B0604020202020204" pitchFamily="34" charset="0"/>
        <a:buChar char="•"/>
        <a:defRPr sz="2646" kern="1200">
          <a:solidFill>
            <a:schemeClr val="tx1"/>
          </a:solidFill>
          <a:latin typeface="+mn-lt"/>
          <a:ea typeface="+mn-ea"/>
          <a:cs typeface="+mn-cs"/>
        </a:defRPr>
      </a:lvl9pPr>
    </p:bodyStyle>
    <p:otherStyle>
      <a:defPPr>
        <a:defRPr lang="en-US"/>
      </a:defPPr>
      <a:lvl1pPr marL="0" algn="l" defTabSz="1343985" rtl="0" eaLnBrk="1" latinLnBrk="0" hangingPunct="1">
        <a:defRPr sz="2646" kern="1200">
          <a:solidFill>
            <a:schemeClr val="tx1"/>
          </a:solidFill>
          <a:latin typeface="+mn-lt"/>
          <a:ea typeface="+mn-ea"/>
          <a:cs typeface="+mn-cs"/>
        </a:defRPr>
      </a:lvl1pPr>
      <a:lvl2pPr marL="671993" algn="l" defTabSz="1343985" rtl="0" eaLnBrk="1" latinLnBrk="0" hangingPunct="1">
        <a:defRPr sz="2646" kern="1200">
          <a:solidFill>
            <a:schemeClr val="tx1"/>
          </a:solidFill>
          <a:latin typeface="+mn-lt"/>
          <a:ea typeface="+mn-ea"/>
          <a:cs typeface="+mn-cs"/>
        </a:defRPr>
      </a:lvl2pPr>
      <a:lvl3pPr marL="1343985" algn="l" defTabSz="1343985" rtl="0" eaLnBrk="1" latinLnBrk="0" hangingPunct="1">
        <a:defRPr sz="2646" kern="1200">
          <a:solidFill>
            <a:schemeClr val="tx1"/>
          </a:solidFill>
          <a:latin typeface="+mn-lt"/>
          <a:ea typeface="+mn-ea"/>
          <a:cs typeface="+mn-cs"/>
        </a:defRPr>
      </a:lvl3pPr>
      <a:lvl4pPr marL="2015978" algn="l" defTabSz="1343985" rtl="0" eaLnBrk="1" latinLnBrk="0" hangingPunct="1">
        <a:defRPr sz="2646" kern="1200">
          <a:solidFill>
            <a:schemeClr val="tx1"/>
          </a:solidFill>
          <a:latin typeface="+mn-lt"/>
          <a:ea typeface="+mn-ea"/>
          <a:cs typeface="+mn-cs"/>
        </a:defRPr>
      </a:lvl4pPr>
      <a:lvl5pPr marL="2687970" algn="l" defTabSz="1343985" rtl="0" eaLnBrk="1" latinLnBrk="0" hangingPunct="1">
        <a:defRPr sz="2646" kern="1200">
          <a:solidFill>
            <a:schemeClr val="tx1"/>
          </a:solidFill>
          <a:latin typeface="+mn-lt"/>
          <a:ea typeface="+mn-ea"/>
          <a:cs typeface="+mn-cs"/>
        </a:defRPr>
      </a:lvl5pPr>
      <a:lvl6pPr marL="3359963" algn="l" defTabSz="1343985" rtl="0" eaLnBrk="1" latinLnBrk="0" hangingPunct="1">
        <a:defRPr sz="2646" kern="1200">
          <a:solidFill>
            <a:schemeClr val="tx1"/>
          </a:solidFill>
          <a:latin typeface="+mn-lt"/>
          <a:ea typeface="+mn-ea"/>
          <a:cs typeface="+mn-cs"/>
        </a:defRPr>
      </a:lvl6pPr>
      <a:lvl7pPr marL="4031955" algn="l" defTabSz="1343985" rtl="0" eaLnBrk="1" latinLnBrk="0" hangingPunct="1">
        <a:defRPr sz="2646" kern="1200">
          <a:solidFill>
            <a:schemeClr val="tx1"/>
          </a:solidFill>
          <a:latin typeface="+mn-lt"/>
          <a:ea typeface="+mn-ea"/>
          <a:cs typeface="+mn-cs"/>
        </a:defRPr>
      </a:lvl7pPr>
      <a:lvl8pPr marL="4703948" algn="l" defTabSz="1343985" rtl="0" eaLnBrk="1" latinLnBrk="0" hangingPunct="1">
        <a:defRPr sz="2646" kern="1200">
          <a:solidFill>
            <a:schemeClr val="tx1"/>
          </a:solidFill>
          <a:latin typeface="+mn-lt"/>
          <a:ea typeface="+mn-ea"/>
          <a:cs typeface="+mn-cs"/>
        </a:defRPr>
      </a:lvl8pPr>
      <a:lvl9pPr marL="5375940" algn="l" defTabSz="1343985" rtl="0" eaLnBrk="1" latinLnBrk="0" hangingPunct="1">
        <a:defRPr sz="2646"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3044" y="402485"/>
            <a:ext cx="8694539" cy="146118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93044" y="2012414"/>
            <a:ext cx="8694539" cy="479654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93044" y="7006701"/>
            <a:ext cx="2268141" cy="402483"/>
          </a:xfrm>
          <a:prstGeom prst="rect">
            <a:avLst/>
          </a:prstGeom>
        </p:spPr>
        <p:txBody>
          <a:bodyPr vert="horz" lIns="91440" tIns="45720" rIns="91440" bIns="45720" rtlCol="0" anchor="ctr"/>
          <a:lstStyle>
            <a:lvl1pPr algn="l">
              <a:defRPr sz="1323">
                <a:solidFill>
                  <a:schemeClr val="tx1">
                    <a:tint val="75000"/>
                  </a:schemeClr>
                </a:solidFill>
              </a:defRPr>
            </a:lvl1pPr>
          </a:lstStyle>
          <a:p>
            <a:fld id="{421D698D-F562-EE42-82FA-274996C6D168}" type="datetimeFigureOut">
              <a:rPr lang="en-US" smtClean="0"/>
              <a:t>6/3/2020</a:t>
            </a:fld>
            <a:endParaRPr lang="en-US"/>
          </a:p>
        </p:txBody>
      </p:sp>
      <p:sp>
        <p:nvSpPr>
          <p:cNvPr id="5" name="Footer Placeholder 4"/>
          <p:cNvSpPr>
            <a:spLocks noGrp="1"/>
          </p:cNvSpPr>
          <p:nvPr>
            <p:ph type="ftr" sz="quarter" idx="3"/>
          </p:nvPr>
        </p:nvSpPr>
        <p:spPr>
          <a:xfrm>
            <a:off x="3339208" y="7006701"/>
            <a:ext cx="3402211" cy="402483"/>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119442" y="7006701"/>
            <a:ext cx="2268141" cy="402483"/>
          </a:xfrm>
          <a:prstGeom prst="rect">
            <a:avLst/>
          </a:prstGeom>
        </p:spPr>
        <p:txBody>
          <a:bodyPr vert="horz" lIns="91440" tIns="45720" rIns="91440" bIns="45720" rtlCol="0" anchor="ctr"/>
          <a:lstStyle>
            <a:lvl1pPr algn="r">
              <a:defRPr sz="1323">
                <a:solidFill>
                  <a:schemeClr val="tx1">
                    <a:tint val="75000"/>
                  </a:schemeClr>
                </a:solidFill>
              </a:defRPr>
            </a:lvl1pPr>
          </a:lstStyle>
          <a:p>
            <a:fld id="{B72D78F9-4011-F447-AA6F-4A5AEE30C6B9}" type="slidenum">
              <a:rPr lang="en-US" smtClean="0"/>
              <a:t>‹#›</a:t>
            </a:fld>
            <a:endParaRPr lang="en-US"/>
          </a:p>
        </p:txBody>
      </p:sp>
      <p:pic>
        <p:nvPicPr>
          <p:cNvPr id="8" name="Picture 7">
            <a:extLst>
              <a:ext uri="{FF2B5EF4-FFF2-40B4-BE49-F238E27FC236}">
                <a16:creationId xmlns:a16="http://schemas.microsoft.com/office/drawing/2014/main" id="{EB505820-785E-D747-8770-F8D0C38AA3C6}"/>
              </a:ext>
            </a:extLst>
          </p:cNvPr>
          <p:cNvPicPr>
            <a:picLocks noChangeAspect="1"/>
          </p:cNvPicPr>
          <p:nvPr userDrawn="1"/>
        </p:nvPicPr>
        <p:blipFill>
          <a:blip r:embed="rId14"/>
          <a:stretch>
            <a:fillRect/>
          </a:stretch>
        </p:blipFill>
        <p:spPr>
          <a:xfrm>
            <a:off x="0" y="0"/>
            <a:ext cx="10080625" cy="7559675"/>
          </a:xfrm>
          <a:prstGeom prst="rect">
            <a:avLst/>
          </a:prstGeom>
        </p:spPr>
      </p:pic>
    </p:spTree>
    <p:extLst>
      <p:ext uri="{BB962C8B-B14F-4D97-AF65-F5344CB8AC3E}">
        <p14:creationId xmlns:p14="http://schemas.microsoft.com/office/powerpoint/2010/main" val="179608101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7" r:id="rId12"/>
  </p:sldLayoutIdLst>
  <p:txStyles>
    <p:titleStyle>
      <a:lvl1pPr algn="l" defTabSz="1007989" rtl="0" eaLnBrk="1" latinLnBrk="0" hangingPunct="1">
        <a:lnSpc>
          <a:spcPct val="90000"/>
        </a:lnSpc>
        <a:spcBef>
          <a:spcPct val="0"/>
        </a:spcBef>
        <a:buNone/>
        <a:defRPr sz="4850" kern="1200">
          <a:solidFill>
            <a:schemeClr val="tx1"/>
          </a:solidFill>
          <a:latin typeface="+mj-lt"/>
          <a:ea typeface="+mj-ea"/>
          <a:cs typeface="+mj-cs"/>
        </a:defRPr>
      </a:lvl1pPr>
    </p:titleStyle>
    <p:bodyStyle>
      <a:lvl1pPr marL="251997" indent="-251997" algn="l" defTabSz="1007989" rtl="0" eaLnBrk="1" latinLnBrk="0" hangingPunct="1">
        <a:lnSpc>
          <a:spcPct val="90000"/>
        </a:lnSpc>
        <a:spcBef>
          <a:spcPts val="1102"/>
        </a:spcBef>
        <a:buFont typeface="Arial" panose="020B0604020202020204" pitchFamily="34" charset="0"/>
        <a:buChar char="•"/>
        <a:defRPr sz="3087" kern="1200">
          <a:solidFill>
            <a:schemeClr val="tx1"/>
          </a:solidFill>
          <a:latin typeface="+mn-lt"/>
          <a:ea typeface="+mn-ea"/>
          <a:cs typeface="+mn-cs"/>
        </a:defRPr>
      </a:lvl1pPr>
      <a:lvl2pPr marL="755992" indent="-251997" algn="l" defTabSz="1007989"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86" indent="-251997" algn="l" defTabSz="1007989"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80" indent="-251997" algn="l" defTabSz="1007989"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975" indent="-251997" algn="l" defTabSz="1007989"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969" indent="-251997" algn="l" defTabSz="1007989"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964" indent="-251997" algn="l" defTabSz="1007989"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958" indent="-251997" algn="l" defTabSz="1007989"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953" indent="-251997" algn="l" defTabSz="1007989"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p:bodyStyle>
    <p:otherStyle>
      <a:defPPr>
        <a:defRPr lang="en-US"/>
      </a:defPPr>
      <a:lvl1pPr marL="0" algn="l" defTabSz="1007989" rtl="0" eaLnBrk="1" latinLnBrk="0" hangingPunct="1">
        <a:defRPr sz="1984" kern="1200">
          <a:solidFill>
            <a:schemeClr val="tx1"/>
          </a:solidFill>
          <a:latin typeface="+mn-lt"/>
          <a:ea typeface="+mn-ea"/>
          <a:cs typeface="+mn-cs"/>
        </a:defRPr>
      </a:lvl1pPr>
      <a:lvl2pPr marL="503994" algn="l" defTabSz="1007989" rtl="0" eaLnBrk="1" latinLnBrk="0" hangingPunct="1">
        <a:defRPr sz="1984" kern="1200">
          <a:solidFill>
            <a:schemeClr val="tx1"/>
          </a:solidFill>
          <a:latin typeface="+mn-lt"/>
          <a:ea typeface="+mn-ea"/>
          <a:cs typeface="+mn-cs"/>
        </a:defRPr>
      </a:lvl2pPr>
      <a:lvl3pPr marL="1007989" algn="l" defTabSz="1007989" rtl="0" eaLnBrk="1" latinLnBrk="0" hangingPunct="1">
        <a:defRPr sz="1984" kern="1200">
          <a:solidFill>
            <a:schemeClr val="tx1"/>
          </a:solidFill>
          <a:latin typeface="+mn-lt"/>
          <a:ea typeface="+mn-ea"/>
          <a:cs typeface="+mn-cs"/>
        </a:defRPr>
      </a:lvl3pPr>
      <a:lvl4pPr marL="1511983" algn="l" defTabSz="1007989" rtl="0" eaLnBrk="1" latinLnBrk="0" hangingPunct="1">
        <a:defRPr sz="1984" kern="1200">
          <a:solidFill>
            <a:schemeClr val="tx1"/>
          </a:solidFill>
          <a:latin typeface="+mn-lt"/>
          <a:ea typeface="+mn-ea"/>
          <a:cs typeface="+mn-cs"/>
        </a:defRPr>
      </a:lvl4pPr>
      <a:lvl5pPr marL="2015978" algn="l" defTabSz="1007989" rtl="0" eaLnBrk="1" latinLnBrk="0" hangingPunct="1">
        <a:defRPr sz="1984" kern="1200">
          <a:solidFill>
            <a:schemeClr val="tx1"/>
          </a:solidFill>
          <a:latin typeface="+mn-lt"/>
          <a:ea typeface="+mn-ea"/>
          <a:cs typeface="+mn-cs"/>
        </a:defRPr>
      </a:lvl5pPr>
      <a:lvl6pPr marL="2519972" algn="l" defTabSz="1007989" rtl="0" eaLnBrk="1" latinLnBrk="0" hangingPunct="1">
        <a:defRPr sz="1984" kern="1200">
          <a:solidFill>
            <a:schemeClr val="tx1"/>
          </a:solidFill>
          <a:latin typeface="+mn-lt"/>
          <a:ea typeface="+mn-ea"/>
          <a:cs typeface="+mn-cs"/>
        </a:defRPr>
      </a:lvl6pPr>
      <a:lvl7pPr marL="3023967" algn="l" defTabSz="1007989" rtl="0" eaLnBrk="1" latinLnBrk="0" hangingPunct="1">
        <a:defRPr sz="1984" kern="1200">
          <a:solidFill>
            <a:schemeClr val="tx1"/>
          </a:solidFill>
          <a:latin typeface="+mn-lt"/>
          <a:ea typeface="+mn-ea"/>
          <a:cs typeface="+mn-cs"/>
        </a:defRPr>
      </a:lvl7pPr>
      <a:lvl8pPr marL="3527961" algn="l" defTabSz="1007989" rtl="0" eaLnBrk="1" latinLnBrk="0" hangingPunct="1">
        <a:defRPr sz="1984" kern="1200">
          <a:solidFill>
            <a:schemeClr val="tx1"/>
          </a:solidFill>
          <a:latin typeface="+mn-lt"/>
          <a:ea typeface="+mn-ea"/>
          <a:cs typeface="+mn-cs"/>
        </a:defRPr>
      </a:lvl8pPr>
      <a:lvl9pPr marL="4031955" algn="l" defTabSz="1007989"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hyperlink" Target="http://www.vipreantivirus.com/" TargetMode="External"/><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C483A7-D172-1E46-8306-BEEF94529A0A}"/>
              </a:ext>
            </a:extLst>
          </p:cNvPr>
          <p:cNvPicPr>
            <a:picLocks noChangeAspect="1"/>
          </p:cNvPicPr>
          <p:nvPr/>
        </p:nvPicPr>
        <p:blipFill>
          <a:blip r:embed="rId2"/>
          <a:stretch>
            <a:fillRect/>
          </a:stretch>
        </p:blipFill>
        <p:spPr>
          <a:xfrm>
            <a:off x="529" y="-1"/>
            <a:ext cx="10079567" cy="7559675"/>
          </a:xfrm>
          <a:prstGeom prst="rect">
            <a:avLst/>
          </a:prstGeom>
        </p:spPr>
      </p:pic>
    </p:spTree>
    <p:extLst>
      <p:ext uri="{BB962C8B-B14F-4D97-AF65-F5344CB8AC3E}">
        <p14:creationId xmlns:p14="http://schemas.microsoft.com/office/powerpoint/2010/main" val="2456207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page32">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t>Anti-Virus Software</a:t>
            </a:r>
          </a:p>
        </p:txBody>
      </p:sp>
      <p:sp>
        <p:nvSpPr>
          <p:cNvPr id="3" name="Text Placeholder 2"/>
          <p:cNvSpPr txBox="1">
            <a:spLocks noGrp="1"/>
          </p:cNvSpPr>
          <p:nvPr>
            <p:ph idx="1"/>
          </p:nvPr>
        </p:nvSpPr>
        <p:spPr/>
        <p:txBody>
          <a:bodyPr>
            <a:normAutofit/>
          </a:bodyPr>
          <a:lstStyle>
            <a:defPPr marL="432000" marR="0" lvl="0" indent="-324000">
              <a:spcBef>
                <a:spcPts val="0"/>
              </a:spcBef>
              <a:spcAft>
                <a:spcPts val="1414"/>
              </a:spcAft>
              <a:buClr>
                <a:srgbClr val="000080"/>
              </a:buClr>
              <a:buSzPct val="45000"/>
              <a:buFont typeface="StarSymbol"/>
              <a:buNone/>
              <a:defRPr lang="en-US" sz="3200" b="0" i="0" u="none" strike="noStrike">
                <a:ln>
                  <a:noFill/>
                </a:ln>
                <a:solidFill>
                  <a:srgbClr val="000000"/>
                </a:solidFill>
                <a:latin typeface="Liberation Sans" pitchFamily="34"/>
                <a:ea typeface="Andale Sans UI" pitchFamily="2"/>
                <a:cs typeface="Tahoma" pitchFamily="2"/>
              </a:defRPr>
            </a:defPPr>
            <a:lvl1pPr marL="432000" marR="0" lvl="0" indent="-324000">
              <a:spcBef>
                <a:spcPts val="0"/>
              </a:spcBef>
              <a:spcAft>
                <a:spcPts val="1414"/>
              </a:spcAft>
              <a:buClr>
                <a:srgbClr val="000080"/>
              </a:buClr>
              <a:buSzPct val="45000"/>
              <a:buFont typeface="StarSymbol"/>
              <a:buChar char="●"/>
              <a:defRPr lang="en-US" sz="3200" b="0" i="0" u="none" strike="noStrike">
                <a:ln>
                  <a:noFill/>
                </a:ln>
                <a:solidFill>
                  <a:srgbClr val="000000"/>
                </a:solidFill>
                <a:latin typeface="Liberation Sans" pitchFamily="34"/>
                <a:ea typeface="Andale Sans UI" pitchFamily="2"/>
                <a:cs typeface="Tahoma" pitchFamily="2"/>
              </a:defRPr>
            </a:lvl1pPr>
            <a:lvl2pPr marL="864000" marR="0" lvl="1" indent="-288000">
              <a:spcBef>
                <a:spcPts val="0"/>
              </a:spcBef>
              <a:spcAft>
                <a:spcPts val="1134"/>
              </a:spcAft>
              <a:buClr>
                <a:srgbClr val="000080"/>
              </a:buClr>
              <a:buSzPct val="75000"/>
              <a:buFont typeface="StarSymbol"/>
              <a:buChar char="–"/>
              <a:defRPr lang="en-US" sz="2800" b="0" i="0" u="none" strike="noStrike">
                <a:ln>
                  <a:noFill/>
                </a:ln>
                <a:solidFill>
                  <a:srgbClr val="000000"/>
                </a:solidFill>
                <a:latin typeface="Liberation Sans" pitchFamily="34"/>
                <a:ea typeface="Andale Sans UI" pitchFamily="2"/>
                <a:cs typeface="Tahoma" pitchFamily="2"/>
              </a:defRPr>
            </a:lvl2pPr>
            <a:lvl3pPr marL="1296000" marR="0" lvl="2" indent="-216000">
              <a:spcBef>
                <a:spcPts val="0"/>
              </a:spcBef>
              <a:spcAft>
                <a:spcPts val="850"/>
              </a:spcAft>
              <a:buClr>
                <a:srgbClr val="000080"/>
              </a:buClr>
              <a:buSzPct val="45000"/>
              <a:buFont typeface="StarSymbol"/>
              <a:buChar char="●"/>
              <a:defRPr lang="en-US" sz="2400" b="0" i="0" u="none" strike="noStrike">
                <a:ln>
                  <a:noFill/>
                </a:ln>
                <a:solidFill>
                  <a:srgbClr val="000000"/>
                </a:solidFill>
                <a:latin typeface="Liberation Sans" pitchFamily="34"/>
                <a:ea typeface="Andale Sans UI" pitchFamily="2"/>
                <a:cs typeface="Tahoma" pitchFamily="2"/>
              </a:defRPr>
            </a:lvl3pPr>
            <a:lvl4pPr marL="1728000" marR="0" lvl="3" indent="-216000">
              <a:spcBef>
                <a:spcPts val="0"/>
              </a:spcBef>
              <a:spcAft>
                <a:spcPts val="567"/>
              </a:spcAft>
              <a:buClr>
                <a:srgbClr val="000080"/>
              </a:buClr>
              <a:buSzPct val="75000"/>
              <a:buFont typeface="StarSymbol"/>
              <a:buChar char="–"/>
              <a:defRPr lang="en-US" sz="2000" b="0" i="0" u="none" strike="noStrike">
                <a:ln>
                  <a:noFill/>
                </a:ln>
                <a:solidFill>
                  <a:srgbClr val="000000"/>
                </a:solidFill>
                <a:latin typeface="Liberation Sans" pitchFamily="34"/>
                <a:ea typeface="Andale Sans UI" pitchFamily="2"/>
                <a:cs typeface="Tahoma" pitchFamily="2"/>
              </a:defRPr>
            </a:lvl4pPr>
            <a:lvl5pPr marL="2160000" marR="0" lvl="4" indent="-216000">
              <a:spcBef>
                <a:spcPts val="0"/>
              </a:spcBef>
              <a:spcAft>
                <a:spcPts val="283"/>
              </a:spcAft>
              <a:buClr>
                <a:srgbClr val="000080"/>
              </a:buClr>
              <a:buSzPct val="45000"/>
              <a:buFont typeface="StarSymbol"/>
              <a:buChar char="●"/>
              <a:defRPr lang="en-US" sz="2000" b="0" i="0" u="none" strike="noStrike">
                <a:ln>
                  <a:noFill/>
                </a:ln>
                <a:solidFill>
                  <a:srgbClr val="000000"/>
                </a:solidFill>
                <a:latin typeface="Liberation Sans" pitchFamily="34"/>
                <a:ea typeface="Andale Sans UI" pitchFamily="2"/>
                <a:cs typeface="Tahoma" pitchFamily="2"/>
              </a:defRPr>
            </a:lvl5pPr>
            <a:lvl6pPr marL="2592000" marR="0" lvl="5" indent="-216000">
              <a:spcBef>
                <a:spcPts val="0"/>
              </a:spcBef>
              <a:spcAft>
                <a:spcPts val="283"/>
              </a:spcAft>
              <a:buClr>
                <a:srgbClr val="000080"/>
              </a:buClr>
              <a:buSzPct val="45000"/>
              <a:buFont typeface="StarSymbol"/>
              <a:buChar char="●"/>
              <a:defRPr lang="en-US" sz="2000" b="0" i="0" u="none" strike="noStrike">
                <a:ln>
                  <a:noFill/>
                </a:ln>
                <a:solidFill>
                  <a:srgbClr val="000000"/>
                </a:solidFill>
                <a:latin typeface="Liberation Sans" pitchFamily="34"/>
                <a:ea typeface="Andale Sans UI" pitchFamily="2"/>
                <a:cs typeface="Tahoma" pitchFamily="2"/>
              </a:defRPr>
            </a:lvl6pPr>
            <a:lvl7pPr marL="3024000" marR="0" lvl="6" indent="-216000">
              <a:spcBef>
                <a:spcPts val="0"/>
              </a:spcBef>
              <a:spcAft>
                <a:spcPts val="283"/>
              </a:spcAft>
              <a:buClr>
                <a:srgbClr val="000080"/>
              </a:buClr>
              <a:buSzPct val="45000"/>
              <a:buFont typeface="StarSymbol"/>
              <a:buChar char="●"/>
              <a:defRPr lang="en-US" sz="2000" b="0" i="0" u="none" strike="noStrike">
                <a:ln>
                  <a:noFill/>
                </a:ln>
                <a:solidFill>
                  <a:srgbClr val="000000"/>
                </a:solidFill>
                <a:latin typeface="Liberation Sans" pitchFamily="34"/>
                <a:ea typeface="Andale Sans UI" pitchFamily="2"/>
                <a:cs typeface="Tahoma" pitchFamily="2"/>
              </a:defRPr>
            </a:lvl7pPr>
            <a:lvl8pPr marL="3456000" marR="0" lvl="7" indent="-216000">
              <a:spcBef>
                <a:spcPts val="0"/>
              </a:spcBef>
              <a:spcAft>
                <a:spcPts val="283"/>
              </a:spcAft>
              <a:buClr>
                <a:srgbClr val="000080"/>
              </a:buClr>
              <a:buSzPct val="45000"/>
              <a:buFont typeface="StarSymbol"/>
              <a:buChar char="●"/>
              <a:defRPr lang="en-US" sz="2000" b="0" i="0" u="none" strike="noStrike">
                <a:ln>
                  <a:noFill/>
                </a:ln>
                <a:solidFill>
                  <a:srgbClr val="000000"/>
                </a:solidFill>
                <a:latin typeface="Liberation Sans" pitchFamily="34"/>
                <a:ea typeface="Andale Sans UI" pitchFamily="2"/>
                <a:cs typeface="Tahoma" pitchFamily="2"/>
              </a:defRPr>
            </a:lvl8pPr>
            <a:lvl9pPr marL="3887999" marR="0" lvl="8" indent="-216000">
              <a:spcBef>
                <a:spcPts val="0"/>
              </a:spcBef>
              <a:spcAft>
                <a:spcPts val="283"/>
              </a:spcAft>
              <a:buClr>
                <a:srgbClr val="000080"/>
              </a:buClr>
              <a:buSzPct val="45000"/>
              <a:buFont typeface="StarSymbol"/>
              <a:buChar char="●"/>
              <a:defRPr lang="en-US" sz="2000" b="0" i="0" u="none" strike="noStrike">
                <a:ln>
                  <a:noFill/>
                </a:ln>
                <a:solidFill>
                  <a:srgbClr val="000000"/>
                </a:solidFill>
                <a:latin typeface="Liberation Sans" pitchFamily="34"/>
                <a:ea typeface="Andale Sans UI" pitchFamily="2"/>
                <a:cs typeface="Tahoma" pitchFamily="2"/>
              </a:defRPr>
            </a:lvl9pPr>
          </a:lstStyle>
          <a:p>
            <a:pPr lvl="0"/>
            <a:r>
              <a:rPr lang="en-US" sz="2800" dirty="0">
                <a:latin typeface="+mn-lt"/>
              </a:rPr>
              <a:t>Vulnerabilities can allow another system to:</a:t>
            </a:r>
          </a:p>
          <a:p>
            <a:pPr marL="432000" lvl="1" indent="-324000">
              <a:spcAft>
                <a:spcPts val="1414"/>
              </a:spcAft>
              <a:buSzPct val="45000"/>
              <a:buFont typeface="StarSymbol"/>
              <a:buChar char="●"/>
            </a:pPr>
            <a:r>
              <a:rPr lang="en-US" dirty="0">
                <a:latin typeface="+mn-lt"/>
              </a:rPr>
              <a:t>Connect </a:t>
            </a:r>
            <a:r>
              <a:rPr lang="en-US" dirty="0">
                <a:latin typeface="+mn-lt"/>
              </a:rPr>
              <a:t>to yours with sufficient </a:t>
            </a:r>
            <a:r>
              <a:rPr lang="en-US" dirty="0">
                <a:latin typeface="+mn-lt"/>
              </a:rPr>
              <a:t>privileges </a:t>
            </a:r>
            <a:r>
              <a:rPr lang="en-US" dirty="0">
                <a:latin typeface="+mn-lt"/>
              </a:rPr>
              <a:t>to monitor your activities,</a:t>
            </a:r>
          </a:p>
          <a:p>
            <a:pPr marL="432000" lvl="1" indent="-324000">
              <a:spcAft>
                <a:spcPts val="1414"/>
              </a:spcAft>
              <a:buSzPct val="45000"/>
              <a:buFont typeface="StarSymbol"/>
              <a:buChar char="●"/>
            </a:pPr>
            <a:r>
              <a:rPr lang="en-US" dirty="0">
                <a:latin typeface="+mn-lt"/>
              </a:rPr>
              <a:t>Use your </a:t>
            </a:r>
            <a:r>
              <a:rPr lang="en-US" dirty="0">
                <a:latin typeface="+mn-lt"/>
              </a:rPr>
              <a:t>system to send spam,</a:t>
            </a:r>
          </a:p>
          <a:p>
            <a:pPr marL="432000" lvl="1" indent="-324000">
              <a:spcAft>
                <a:spcPts val="1414"/>
              </a:spcAft>
              <a:buSzPct val="45000"/>
              <a:buFont typeface="StarSymbol"/>
              <a:buChar char="●"/>
            </a:pPr>
            <a:r>
              <a:rPr lang="en-US" dirty="0">
                <a:latin typeface="+mn-lt"/>
              </a:rPr>
              <a:t>Use your </a:t>
            </a:r>
            <a:r>
              <a:rPr lang="en-US" dirty="0">
                <a:latin typeface="+mn-lt"/>
              </a:rPr>
              <a:t>system to break into other systems</a:t>
            </a:r>
            <a:r>
              <a:rPr lang="en-US" dirty="0">
                <a:latin typeface="+mn-lt"/>
              </a:rPr>
              <a:t>.</a:t>
            </a:r>
          </a:p>
          <a:p>
            <a:pPr marL="432000" lvl="1" indent="-324000">
              <a:spcAft>
                <a:spcPts val="1414"/>
              </a:spcAft>
              <a:buSzPct val="45000"/>
              <a:buFont typeface="StarSymbol"/>
              <a:buChar char="●"/>
            </a:pPr>
            <a:r>
              <a:rPr lang="en-US" dirty="0">
                <a:latin typeface="+mn-lt"/>
              </a:rPr>
              <a:t>Encrypt the contents of your disk, and demand a ransom to unlock</a:t>
            </a:r>
            <a:endParaRPr lang="en-US" dirty="0">
              <a:latin typeface="+mn-lt"/>
            </a:endParaRPr>
          </a:p>
          <a:p>
            <a:pPr marL="432000" lvl="1" indent="-324000">
              <a:spcAft>
                <a:spcPts val="1414"/>
              </a:spcAft>
              <a:buSzPct val="45000"/>
              <a:buFont typeface="StarSymbol"/>
              <a:buChar char="●"/>
            </a:pPr>
            <a:r>
              <a:rPr lang="en-US" dirty="0">
                <a:latin typeface="+mn-lt"/>
              </a:rPr>
              <a:t> ...</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page33">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t>Anti-Virus Software</a:t>
            </a:r>
          </a:p>
        </p:txBody>
      </p:sp>
      <p:sp>
        <p:nvSpPr>
          <p:cNvPr id="3" name="Text Placeholder 2"/>
          <p:cNvSpPr txBox="1">
            <a:spLocks noGrp="1"/>
          </p:cNvSpPr>
          <p:nvPr>
            <p:ph idx="1"/>
          </p:nvPr>
        </p:nvSpPr>
        <p:spPr>
          <a:xfrm>
            <a:off x="664051" y="1493837"/>
            <a:ext cx="8694539" cy="4796545"/>
          </a:xfrm>
        </p:spPr>
        <p:txBody>
          <a:bodyPr>
            <a:noAutofit/>
          </a:bodyPr>
          <a:lstStyle>
            <a:defPPr marL="432000" marR="0" lvl="0" indent="-324000">
              <a:spcBef>
                <a:spcPts val="0"/>
              </a:spcBef>
              <a:spcAft>
                <a:spcPts val="1414"/>
              </a:spcAft>
              <a:buClr>
                <a:srgbClr val="000080"/>
              </a:buClr>
              <a:buSzPct val="45000"/>
              <a:buFont typeface="StarSymbol"/>
              <a:buNone/>
              <a:defRPr lang="en-US" sz="3200" b="0" i="0" u="none" strike="noStrike">
                <a:ln>
                  <a:noFill/>
                </a:ln>
                <a:solidFill>
                  <a:srgbClr val="000000"/>
                </a:solidFill>
                <a:latin typeface="Liberation Sans" pitchFamily="34"/>
                <a:ea typeface="Andale Sans UI" pitchFamily="2"/>
                <a:cs typeface="Tahoma" pitchFamily="2"/>
              </a:defRPr>
            </a:defPPr>
            <a:lvl1pPr marL="432000" marR="0" lvl="0" indent="-324000">
              <a:spcBef>
                <a:spcPts val="0"/>
              </a:spcBef>
              <a:spcAft>
                <a:spcPts val="1414"/>
              </a:spcAft>
              <a:buClr>
                <a:srgbClr val="000080"/>
              </a:buClr>
              <a:buSzPct val="45000"/>
              <a:buFont typeface="StarSymbol"/>
              <a:buChar char="●"/>
              <a:defRPr lang="en-US" sz="3200" b="0" i="0" u="none" strike="noStrike">
                <a:ln>
                  <a:noFill/>
                </a:ln>
                <a:solidFill>
                  <a:srgbClr val="000000"/>
                </a:solidFill>
                <a:latin typeface="Liberation Sans" pitchFamily="34"/>
                <a:ea typeface="Andale Sans UI" pitchFamily="2"/>
                <a:cs typeface="Tahoma" pitchFamily="2"/>
              </a:defRPr>
            </a:lvl1pPr>
            <a:lvl2pPr marL="864000" marR="0" lvl="1" indent="-288000">
              <a:spcBef>
                <a:spcPts val="0"/>
              </a:spcBef>
              <a:spcAft>
                <a:spcPts val="1134"/>
              </a:spcAft>
              <a:buClr>
                <a:srgbClr val="000080"/>
              </a:buClr>
              <a:buSzPct val="75000"/>
              <a:buFont typeface="StarSymbol"/>
              <a:buChar char="–"/>
              <a:defRPr lang="en-US" sz="2800" b="0" i="0" u="none" strike="noStrike">
                <a:ln>
                  <a:noFill/>
                </a:ln>
                <a:solidFill>
                  <a:srgbClr val="000000"/>
                </a:solidFill>
                <a:latin typeface="Liberation Sans" pitchFamily="34"/>
                <a:ea typeface="Andale Sans UI" pitchFamily="2"/>
                <a:cs typeface="Tahoma" pitchFamily="2"/>
              </a:defRPr>
            </a:lvl2pPr>
            <a:lvl3pPr marL="1296000" marR="0" lvl="2" indent="-216000">
              <a:spcBef>
                <a:spcPts val="0"/>
              </a:spcBef>
              <a:spcAft>
                <a:spcPts val="850"/>
              </a:spcAft>
              <a:buClr>
                <a:srgbClr val="000080"/>
              </a:buClr>
              <a:buSzPct val="45000"/>
              <a:buFont typeface="StarSymbol"/>
              <a:buChar char="●"/>
              <a:defRPr lang="en-US" sz="2400" b="0" i="0" u="none" strike="noStrike">
                <a:ln>
                  <a:noFill/>
                </a:ln>
                <a:solidFill>
                  <a:srgbClr val="000000"/>
                </a:solidFill>
                <a:latin typeface="Liberation Sans" pitchFamily="34"/>
                <a:ea typeface="Andale Sans UI" pitchFamily="2"/>
                <a:cs typeface="Tahoma" pitchFamily="2"/>
              </a:defRPr>
            </a:lvl3pPr>
            <a:lvl4pPr marL="1728000" marR="0" lvl="3" indent="-216000">
              <a:spcBef>
                <a:spcPts val="0"/>
              </a:spcBef>
              <a:spcAft>
                <a:spcPts val="567"/>
              </a:spcAft>
              <a:buClr>
                <a:srgbClr val="000080"/>
              </a:buClr>
              <a:buSzPct val="75000"/>
              <a:buFont typeface="StarSymbol"/>
              <a:buChar char="–"/>
              <a:defRPr lang="en-US" sz="2000" b="0" i="0" u="none" strike="noStrike">
                <a:ln>
                  <a:noFill/>
                </a:ln>
                <a:solidFill>
                  <a:srgbClr val="000000"/>
                </a:solidFill>
                <a:latin typeface="Liberation Sans" pitchFamily="34"/>
                <a:ea typeface="Andale Sans UI" pitchFamily="2"/>
                <a:cs typeface="Tahoma" pitchFamily="2"/>
              </a:defRPr>
            </a:lvl4pPr>
            <a:lvl5pPr marL="2160000" marR="0" lvl="4" indent="-216000">
              <a:spcBef>
                <a:spcPts val="0"/>
              </a:spcBef>
              <a:spcAft>
                <a:spcPts val="283"/>
              </a:spcAft>
              <a:buClr>
                <a:srgbClr val="000080"/>
              </a:buClr>
              <a:buSzPct val="45000"/>
              <a:buFont typeface="StarSymbol"/>
              <a:buChar char="●"/>
              <a:defRPr lang="en-US" sz="2000" b="0" i="0" u="none" strike="noStrike">
                <a:ln>
                  <a:noFill/>
                </a:ln>
                <a:solidFill>
                  <a:srgbClr val="000000"/>
                </a:solidFill>
                <a:latin typeface="Liberation Sans" pitchFamily="34"/>
                <a:ea typeface="Andale Sans UI" pitchFamily="2"/>
                <a:cs typeface="Tahoma" pitchFamily="2"/>
              </a:defRPr>
            </a:lvl5pPr>
            <a:lvl6pPr marL="2592000" marR="0" lvl="5" indent="-216000">
              <a:spcBef>
                <a:spcPts val="0"/>
              </a:spcBef>
              <a:spcAft>
                <a:spcPts val="283"/>
              </a:spcAft>
              <a:buClr>
                <a:srgbClr val="000080"/>
              </a:buClr>
              <a:buSzPct val="45000"/>
              <a:buFont typeface="StarSymbol"/>
              <a:buChar char="●"/>
              <a:defRPr lang="en-US" sz="2000" b="0" i="0" u="none" strike="noStrike">
                <a:ln>
                  <a:noFill/>
                </a:ln>
                <a:solidFill>
                  <a:srgbClr val="000000"/>
                </a:solidFill>
                <a:latin typeface="Liberation Sans" pitchFamily="34"/>
                <a:ea typeface="Andale Sans UI" pitchFamily="2"/>
                <a:cs typeface="Tahoma" pitchFamily="2"/>
              </a:defRPr>
            </a:lvl6pPr>
            <a:lvl7pPr marL="3024000" marR="0" lvl="6" indent="-216000">
              <a:spcBef>
                <a:spcPts val="0"/>
              </a:spcBef>
              <a:spcAft>
                <a:spcPts val="283"/>
              </a:spcAft>
              <a:buClr>
                <a:srgbClr val="000080"/>
              </a:buClr>
              <a:buSzPct val="45000"/>
              <a:buFont typeface="StarSymbol"/>
              <a:buChar char="●"/>
              <a:defRPr lang="en-US" sz="2000" b="0" i="0" u="none" strike="noStrike">
                <a:ln>
                  <a:noFill/>
                </a:ln>
                <a:solidFill>
                  <a:srgbClr val="000000"/>
                </a:solidFill>
                <a:latin typeface="Liberation Sans" pitchFamily="34"/>
                <a:ea typeface="Andale Sans UI" pitchFamily="2"/>
                <a:cs typeface="Tahoma" pitchFamily="2"/>
              </a:defRPr>
            </a:lvl7pPr>
            <a:lvl8pPr marL="3456000" marR="0" lvl="7" indent="-216000">
              <a:spcBef>
                <a:spcPts val="0"/>
              </a:spcBef>
              <a:spcAft>
                <a:spcPts val="283"/>
              </a:spcAft>
              <a:buClr>
                <a:srgbClr val="000080"/>
              </a:buClr>
              <a:buSzPct val="45000"/>
              <a:buFont typeface="StarSymbol"/>
              <a:buChar char="●"/>
              <a:defRPr lang="en-US" sz="2000" b="0" i="0" u="none" strike="noStrike">
                <a:ln>
                  <a:noFill/>
                </a:ln>
                <a:solidFill>
                  <a:srgbClr val="000000"/>
                </a:solidFill>
                <a:latin typeface="Liberation Sans" pitchFamily="34"/>
                <a:ea typeface="Andale Sans UI" pitchFamily="2"/>
                <a:cs typeface="Tahoma" pitchFamily="2"/>
              </a:defRPr>
            </a:lvl8pPr>
            <a:lvl9pPr marL="3887999" marR="0" lvl="8" indent="-216000">
              <a:spcBef>
                <a:spcPts val="0"/>
              </a:spcBef>
              <a:spcAft>
                <a:spcPts val="283"/>
              </a:spcAft>
              <a:buClr>
                <a:srgbClr val="000080"/>
              </a:buClr>
              <a:buSzPct val="45000"/>
              <a:buFont typeface="StarSymbol"/>
              <a:buChar char="●"/>
              <a:defRPr lang="en-US" sz="2000" b="0" i="0" u="none" strike="noStrike">
                <a:ln>
                  <a:noFill/>
                </a:ln>
                <a:solidFill>
                  <a:srgbClr val="000000"/>
                </a:solidFill>
                <a:latin typeface="Liberation Sans" pitchFamily="34"/>
                <a:ea typeface="Andale Sans UI" pitchFamily="2"/>
                <a:cs typeface="Tahoma" pitchFamily="2"/>
              </a:defRPr>
            </a:lvl9pPr>
          </a:lstStyle>
          <a:p>
            <a:pPr lvl="0">
              <a:lnSpc>
                <a:spcPct val="100000"/>
              </a:lnSpc>
              <a:spcAft>
                <a:spcPts val="0"/>
              </a:spcAft>
            </a:pPr>
            <a:r>
              <a:rPr lang="en-US" sz="2800" dirty="0">
                <a:latin typeface="+mn-lt"/>
              </a:rPr>
              <a:t>Not all anti-virus products are equal.</a:t>
            </a:r>
          </a:p>
          <a:p>
            <a:pPr lvl="0">
              <a:lnSpc>
                <a:spcPct val="100000"/>
              </a:lnSpc>
              <a:spcAft>
                <a:spcPts val="0"/>
              </a:spcAft>
            </a:pPr>
            <a:r>
              <a:rPr lang="en-US" sz="2800" dirty="0">
                <a:latin typeface="+mn-lt"/>
              </a:rPr>
              <a:t>When selecting a product, you need to evaluate different products and rank their performance against your organization's requirements.</a:t>
            </a:r>
          </a:p>
          <a:p>
            <a:pPr marL="432000" lvl="1" indent="-324000">
              <a:lnSpc>
                <a:spcPct val="100000"/>
              </a:lnSpc>
              <a:spcAft>
                <a:spcPts val="0"/>
              </a:spcAft>
              <a:buSzPct val="45000"/>
              <a:buFont typeface="StarSymbol"/>
              <a:buChar char="●"/>
            </a:pPr>
            <a:r>
              <a:rPr lang="en-US" dirty="0">
                <a:latin typeface="+mn-lt"/>
              </a:rPr>
              <a:t>the only way to do this is to install products one at a time and try them out yourself.</a:t>
            </a:r>
          </a:p>
          <a:p>
            <a:pPr marL="432000" lvl="1" indent="-324000">
              <a:lnSpc>
                <a:spcPct val="100000"/>
              </a:lnSpc>
              <a:spcAft>
                <a:spcPts val="0"/>
              </a:spcAft>
              <a:buSzPct val="45000"/>
              <a:buFont typeface="StarSymbol"/>
              <a:buChar char="●"/>
            </a:pPr>
            <a:r>
              <a:rPr lang="en-US" dirty="0">
                <a:latin typeface="+mn-lt"/>
              </a:rPr>
              <a:t>although you should read through as many product reviews as possible, you should not base your selection </a:t>
            </a:r>
            <a:r>
              <a:rPr lang="en-US" dirty="0">
                <a:latin typeface="+mn-lt"/>
              </a:rPr>
              <a:t>solely </a:t>
            </a:r>
            <a:r>
              <a:rPr lang="en-US" dirty="0">
                <a:latin typeface="+mn-lt"/>
              </a:rPr>
              <a:t>on </a:t>
            </a:r>
            <a:r>
              <a:rPr lang="en-US" dirty="0" smtClean="0">
                <a:latin typeface="+mn-lt"/>
              </a:rPr>
              <a:t>reviews.</a:t>
            </a:r>
          </a:p>
          <a:p>
            <a:pPr marL="432000" lvl="1" indent="-324000">
              <a:lnSpc>
                <a:spcPct val="100000"/>
              </a:lnSpc>
              <a:spcAft>
                <a:spcPts val="0"/>
              </a:spcAft>
              <a:buSzPct val="45000"/>
              <a:buFont typeface="StarSymbol"/>
              <a:buChar char="●"/>
            </a:pPr>
            <a:r>
              <a:rPr lang="en-US" dirty="0" smtClean="0">
                <a:latin typeface="+mn-lt"/>
              </a:rPr>
              <a:t>take </a:t>
            </a:r>
            <a:r>
              <a:rPr lang="en-US" dirty="0">
                <a:latin typeface="+mn-lt"/>
              </a:rPr>
              <a:t>a few minutes to review the following product links.</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page34">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t>Anti-Virus Vendors</a:t>
            </a:r>
          </a:p>
        </p:txBody>
      </p:sp>
      <p:sp>
        <p:nvSpPr>
          <p:cNvPr id="3" name="Text Placeholder 2"/>
          <p:cNvSpPr txBox="1">
            <a:spLocks noGrp="1"/>
          </p:cNvSpPr>
          <p:nvPr>
            <p:ph idx="1"/>
          </p:nvPr>
        </p:nvSpPr>
        <p:spPr>
          <a:xfrm>
            <a:off x="680093" y="1570037"/>
            <a:ext cx="8694539" cy="4796545"/>
          </a:xfrm>
        </p:spPr>
        <p:txBody>
          <a:bodyPr>
            <a:normAutofit/>
          </a:bodyPr>
          <a:lstStyle>
            <a:defPPr marL="432000" marR="0" lvl="0" indent="-324000">
              <a:spcBef>
                <a:spcPts val="0"/>
              </a:spcBef>
              <a:spcAft>
                <a:spcPts val="1414"/>
              </a:spcAft>
              <a:buClr>
                <a:srgbClr val="000080"/>
              </a:buClr>
              <a:buSzPct val="45000"/>
              <a:buFont typeface="StarSymbol"/>
              <a:buNone/>
              <a:defRPr lang="en-US" sz="3200" b="0" i="0" u="none" strike="noStrike">
                <a:ln>
                  <a:noFill/>
                </a:ln>
                <a:solidFill>
                  <a:srgbClr val="000000"/>
                </a:solidFill>
                <a:latin typeface="Liberation Sans" pitchFamily="34"/>
                <a:ea typeface="Andale Sans UI" pitchFamily="2"/>
                <a:cs typeface="Tahoma" pitchFamily="2"/>
              </a:defRPr>
            </a:defPPr>
            <a:lvl1pPr marL="432000" marR="0" lvl="0" indent="-324000">
              <a:spcBef>
                <a:spcPts val="0"/>
              </a:spcBef>
              <a:spcAft>
                <a:spcPts val="1414"/>
              </a:spcAft>
              <a:buClr>
                <a:srgbClr val="000080"/>
              </a:buClr>
              <a:buSzPct val="45000"/>
              <a:buFont typeface="StarSymbol"/>
              <a:buChar char="●"/>
              <a:defRPr lang="en-US" sz="3200" b="0" i="0" u="none" strike="noStrike">
                <a:ln>
                  <a:noFill/>
                </a:ln>
                <a:solidFill>
                  <a:srgbClr val="000000"/>
                </a:solidFill>
                <a:latin typeface="Liberation Sans" pitchFamily="34"/>
                <a:ea typeface="Andale Sans UI" pitchFamily="2"/>
                <a:cs typeface="Tahoma" pitchFamily="2"/>
              </a:defRPr>
            </a:lvl1pPr>
            <a:lvl2pPr marL="864000" marR="0" lvl="1" indent="-288000">
              <a:spcBef>
                <a:spcPts val="0"/>
              </a:spcBef>
              <a:spcAft>
                <a:spcPts val="1134"/>
              </a:spcAft>
              <a:buClr>
                <a:srgbClr val="000080"/>
              </a:buClr>
              <a:buSzPct val="75000"/>
              <a:buFont typeface="StarSymbol"/>
              <a:buChar char="–"/>
              <a:defRPr lang="en-US" sz="2800" b="0" i="0" u="none" strike="noStrike">
                <a:ln>
                  <a:noFill/>
                </a:ln>
                <a:solidFill>
                  <a:srgbClr val="000000"/>
                </a:solidFill>
                <a:latin typeface="Liberation Sans" pitchFamily="34"/>
                <a:ea typeface="Andale Sans UI" pitchFamily="2"/>
                <a:cs typeface="Tahoma" pitchFamily="2"/>
              </a:defRPr>
            </a:lvl2pPr>
            <a:lvl3pPr marL="1296000" marR="0" lvl="2" indent="-216000">
              <a:spcBef>
                <a:spcPts val="0"/>
              </a:spcBef>
              <a:spcAft>
                <a:spcPts val="850"/>
              </a:spcAft>
              <a:buClr>
                <a:srgbClr val="000080"/>
              </a:buClr>
              <a:buSzPct val="45000"/>
              <a:buFont typeface="StarSymbol"/>
              <a:buChar char="●"/>
              <a:defRPr lang="en-US" sz="2400" b="0" i="0" u="none" strike="noStrike">
                <a:ln>
                  <a:noFill/>
                </a:ln>
                <a:solidFill>
                  <a:srgbClr val="000000"/>
                </a:solidFill>
                <a:latin typeface="Liberation Sans" pitchFamily="34"/>
                <a:ea typeface="Andale Sans UI" pitchFamily="2"/>
                <a:cs typeface="Tahoma" pitchFamily="2"/>
              </a:defRPr>
            </a:lvl3pPr>
            <a:lvl4pPr marL="1728000" marR="0" lvl="3" indent="-216000">
              <a:spcBef>
                <a:spcPts val="0"/>
              </a:spcBef>
              <a:spcAft>
                <a:spcPts val="567"/>
              </a:spcAft>
              <a:buClr>
                <a:srgbClr val="000080"/>
              </a:buClr>
              <a:buSzPct val="75000"/>
              <a:buFont typeface="StarSymbol"/>
              <a:buChar char="–"/>
              <a:defRPr lang="en-US" sz="2000" b="0" i="0" u="none" strike="noStrike">
                <a:ln>
                  <a:noFill/>
                </a:ln>
                <a:solidFill>
                  <a:srgbClr val="000000"/>
                </a:solidFill>
                <a:latin typeface="Liberation Sans" pitchFamily="34"/>
                <a:ea typeface="Andale Sans UI" pitchFamily="2"/>
                <a:cs typeface="Tahoma" pitchFamily="2"/>
              </a:defRPr>
            </a:lvl4pPr>
            <a:lvl5pPr marL="2160000" marR="0" lvl="4" indent="-216000">
              <a:spcBef>
                <a:spcPts val="0"/>
              </a:spcBef>
              <a:spcAft>
                <a:spcPts val="283"/>
              </a:spcAft>
              <a:buClr>
                <a:srgbClr val="000080"/>
              </a:buClr>
              <a:buSzPct val="45000"/>
              <a:buFont typeface="StarSymbol"/>
              <a:buChar char="●"/>
              <a:defRPr lang="en-US" sz="2000" b="0" i="0" u="none" strike="noStrike">
                <a:ln>
                  <a:noFill/>
                </a:ln>
                <a:solidFill>
                  <a:srgbClr val="000000"/>
                </a:solidFill>
                <a:latin typeface="Liberation Sans" pitchFamily="34"/>
                <a:ea typeface="Andale Sans UI" pitchFamily="2"/>
                <a:cs typeface="Tahoma" pitchFamily="2"/>
              </a:defRPr>
            </a:lvl5pPr>
            <a:lvl6pPr marL="2592000" marR="0" lvl="5" indent="-216000">
              <a:spcBef>
                <a:spcPts val="0"/>
              </a:spcBef>
              <a:spcAft>
                <a:spcPts val="283"/>
              </a:spcAft>
              <a:buClr>
                <a:srgbClr val="000080"/>
              </a:buClr>
              <a:buSzPct val="45000"/>
              <a:buFont typeface="StarSymbol"/>
              <a:buChar char="●"/>
              <a:defRPr lang="en-US" sz="2000" b="0" i="0" u="none" strike="noStrike">
                <a:ln>
                  <a:noFill/>
                </a:ln>
                <a:solidFill>
                  <a:srgbClr val="000000"/>
                </a:solidFill>
                <a:latin typeface="Liberation Sans" pitchFamily="34"/>
                <a:ea typeface="Andale Sans UI" pitchFamily="2"/>
                <a:cs typeface="Tahoma" pitchFamily="2"/>
              </a:defRPr>
            </a:lvl6pPr>
            <a:lvl7pPr marL="3024000" marR="0" lvl="6" indent="-216000">
              <a:spcBef>
                <a:spcPts val="0"/>
              </a:spcBef>
              <a:spcAft>
                <a:spcPts val="283"/>
              </a:spcAft>
              <a:buClr>
                <a:srgbClr val="000080"/>
              </a:buClr>
              <a:buSzPct val="45000"/>
              <a:buFont typeface="StarSymbol"/>
              <a:buChar char="●"/>
              <a:defRPr lang="en-US" sz="2000" b="0" i="0" u="none" strike="noStrike">
                <a:ln>
                  <a:noFill/>
                </a:ln>
                <a:solidFill>
                  <a:srgbClr val="000000"/>
                </a:solidFill>
                <a:latin typeface="Liberation Sans" pitchFamily="34"/>
                <a:ea typeface="Andale Sans UI" pitchFamily="2"/>
                <a:cs typeface="Tahoma" pitchFamily="2"/>
              </a:defRPr>
            </a:lvl7pPr>
            <a:lvl8pPr marL="3456000" marR="0" lvl="7" indent="-216000">
              <a:spcBef>
                <a:spcPts val="0"/>
              </a:spcBef>
              <a:spcAft>
                <a:spcPts val="283"/>
              </a:spcAft>
              <a:buClr>
                <a:srgbClr val="000080"/>
              </a:buClr>
              <a:buSzPct val="45000"/>
              <a:buFont typeface="StarSymbol"/>
              <a:buChar char="●"/>
              <a:defRPr lang="en-US" sz="2000" b="0" i="0" u="none" strike="noStrike">
                <a:ln>
                  <a:noFill/>
                </a:ln>
                <a:solidFill>
                  <a:srgbClr val="000000"/>
                </a:solidFill>
                <a:latin typeface="Liberation Sans" pitchFamily="34"/>
                <a:ea typeface="Andale Sans UI" pitchFamily="2"/>
                <a:cs typeface="Tahoma" pitchFamily="2"/>
              </a:defRPr>
            </a:lvl8pPr>
            <a:lvl9pPr marL="3887999" marR="0" lvl="8" indent="-216000">
              <a:spcBef>
                <a:spcPts val="0"/>
              </a:spcBef>
              <a:spcAft>
                <a:spcPts val="283"/>
              </a:spcAft>
              <a:buClr>
                <a:srgbClr val="000080"/>
              </a:buClr>
              <a:buSzPct val="45000"/>
              <a:buFont typeface="StarSymbol"/>
              <a:buChar char="●"/>
              <a:defRPr lang="en-US" sz="2000" b="0" i="0" u="none" strike="noStrike">
                <a:ln>
                  <a:noFill/>
                </a:ln>
                <a:solidFill>
                  <a:srgbClr val="000000"/>
                </a:solidFill>
                <a:latin typeface="Liberation Sans" pitchFamily="34"/>
                <a:ea typeface="Andale Sans UI" pitchFamily="2"/>
                <a:cs typeface="Tahoma" pitchFamily="2"/>
              </a:defRPr>
            </a:lvl9pPr>
          </a:lstStyle>
          <a:p>
            <a:pPr lvl="0">
              <a:lnSpc>
                <a:spcPct val="100000"/>
              </a:lnSpc>
            </a:pPr>
            <a:r>
              <a:rPr lang="en-US" sz="2800" dirty="0">
                <a:latin typeface="+mn-lt"/>
              </a:rPr>
              <a:t>Many anti-virus products are available on the market. Below is just a small sample of what is out there.</a:t>
            </a:r>
          </a:p>
          <a:p>
            <a:pPr marL="432000" lvl="1" indent="-324000">
              <a:lnSpc>
                <a:spcPct val="100000"/>
              </a:lnSpc>
              <a:spcAft>
                <a:spcPts val="1414"/>
              </a:spcAft>
              <a:buSzPct val="45000"/>
              <a:buFont typeface="StarSymbol"/>
              <a:buChar char="●"/>
            </a:pPr>
            <a:r>
              <a:rPr lang="en-US" dirty="0">
                <a:latin typeface="+mn-lt"/>
              </a:rPr>
              <a:t>Kaspersky - http://usa.kaspersky.com/</a:t>
            </a:r>
          </a:p>
          <a:p>
            <a:pPr marL="432000" lvl="1" indent="-324000">
              <a:lnSpc>
                <a:spcPct val="100000"/>
              </a:lnSpc>
              <a:spcAft>
                <a:spcPts val="1414"/>
              </a:spcAft>
              <a:buSzPct val="45000"/>
              <a:buFont typeface="StarSymbol"/>
              <a:buChar char="●"/>
            </a:pPr>
            <a:r>
              <a:rPr lang="en-US" dirty="0">
                <a:latin typeface="+mn-lt"/>
              </a:rPr>
              <a:t>McAfee - http://home.mcafee.com/</a:t>
            </a:r>
          </a:p>
          <a:p>
            <a:pPr marL="432000" lvl="1" indent="-324000">
              <a:lnSpc>
                <a:spcPct val="100000"/>
              </a:lnSpc>
              <a:spcAft>
                <a:spcPts val="1414"/>
              </a:spcAft>
              <a:buSzPct val="45000"/>
              <a:buFont typeface="StarSymbol"/>
              <a:buChar char="●"/>
            </a:pPr>
            <a:r>
              <a:rPr lang="en-US" dirty="0">
                <a:latin typeface="+mn-lt"/>
              </a:rPr>
              <a:t>Norton - http://antivirus.norton.com/</a:t>
            </a:r>
          </a:p>
          <a:p>
            <a:pPr marL="432000" lvl="1" indent="-324000">
              <a:lnSpc>
                <a:spcPct val="100000"/>
              </a:lnSpc>
              <a:spcAft>
                <a:spcPts val="1414"/>
              </a:spcAft>
              <a:buSzPct val="45000"/>
              <a:buFont typeface="StarSymbol"/>
              <a:buChar char="●"/>
            </a:pPr>
            <a:r>
              <a:rPr lang="en-US" dirty="0">
                <a:latin typeface="+mn-lt"/>
              </a:rPr>
              <a:t>Faronics - http://www.faronics.com/</a:t>
            </a:r>
          </a:p>
          <a:p>
            <a:pPr marL="432000" lvl="1" indent="-324000">
              <a:lnSpc>
                <a:spcPct val="100000"/>
              </a:lnSpc>
              <a:spcAft>
                <a:spcPts val="1414"/>
              </a:spcAft>
              <a:buSzPct val="45000"/>
              <a:buFont typeface="StarSymbol"/>
              <a:buChar char="●"/>
            </a:pPr>
            <a:r>
              <a:rPr lang="en-US" dirty="0">
                <a:latin typeface="+mn-lt"/>
              </a:rPr>
              <a:t>Vipre - </a:t>
            </a:r>
            <a:r>
              <a:rPr lang="en-US" dirty="0">
                <a:latin typeface="+mn-lt"/>
                <a:hlinkClick r:id="rId3"/>
              </a:rPr>
              <a:t>http://www.vipreantivirus.com</a:t>
            </a:r>
            <a:r>
              <a:rPr lang="en-US" dirty="0">
                <a:latin typeface="+mn-lt"/>
                <a:hlinkClick r:id="rId3"/>
              </a:rPr>
              <a:t>/</a:t>
            </a:r>
            <a:endParaRPr lang="en-US" dirty="0">
              <a:latin typeface="+mn-lt"/>
            </a:endParaRPr>
          </a:p>
          <a:p>
            <a:pPr>
              <a:lnSpc>
                <a:spcPct val="100000"/>
              </a:lnSpc>
            </a:pPr>
            <a:r>
              <a:rPr lang="en-US" sz="2800" dirty="0">
                <a:latin typeface="+mn-lt"/>
              </a:rPr>
              <a:t>Microsoft also has antivirus software for Windows</a:t>
            </a:r>
            <a:endParaRPr lang="en-US" sz="2800" dirty="0">
              <a:latin typeface="+mn-lt"/>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page35">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t>Anti-Virus - Debian</a:t>
            </a:r>
          </a:p>
        </p:txBody>
      </p:sp>
      <p:sp>
        <p:nvSpPr>
          <p:cNvPr id="3" name="Text Placeholder 2"/>
          <p:cNvSpPr txBox="1">
            <a:spLocks noGrp="1"/>
          </p:cNvSpPr>
          <p:nvPr>
            <p:ph idx="1"/>
          </p:nvPr>
        </p:nvSpPr>
        <p:spPr/>
        <p:txBody>
          <a:bodyPr/>
          <a:lstStyle>
            <a:defPPr marL="432000" marR="0" lvl="0" indent="-324000">
              <a:spcBef>
                <a:spcPts val="0"/>
              </a:spcBef>
              <a:spcAft>
                <a:spcPts val="1414"/>
              </a:spcAft>
              <a:buClr>
                <a:srgbClr val="000080"/>
              </a:buClr>
              <a:buSzPct val="45000"/>
              <a:buFont typeface="StarSymbol"/>
              <a:buNone/>
              <a:defRPr lang="en-US" sz="3200" b="0" i="0" u="none" strike="noStrike">
                <a:ln>
                  <a:noFill/>
                </a:ln>
                <a:solidFill>
                  <a:srgbClr val="000000"/>
                </a:solidFill>
                <a:latin typeface="Liberation Sans" pitchFamily="34"/>
                <a:ea typeface="Andale Sans UI" pitchFamily="2"/>
                <a:cs typeface="Tahoma" pitchFamily="2"/>
              </a:defRPr>
            </a:defPPr>
            <a:lvl1pPr marL="432000" marR="0" lvl="0" indent="-324000">
              <a:spcBef>
                <a:spcPts val="0"/>
              </a:spcBef>
              <a:spcAft>
                <a:spcPts val="1414"/>
              </a:spcAft>
              <a:buClr>
                <a:srgbClr val="000080"/>
              </a:buClr>
              <a:buSzPct val="45000"/>
              <a:buFont typeface="StarSymbol"/>
              <a:buChar char="●"/>
              <a:defRPr lang="en-US" sz="3200" b="0" i="0" u="none" strike="noStrike">
                <a:ln>
                  <a:noFill/>
                </a:ln>
                <a:solidFill>
                  <a:srgbClr val="000000"/>
                </a:solidFill>
                <a:latin typeface="Liberation Sans" pitchFamily="34"/>
                <a:ea typeface="Andale Sans UI" pitchFamily="2"/>
                <a:cs typeface="Tahoma" pitchFamily="2"/>
              </a:defRPr>
            </a:lvl1pPr>
            <a:lvl2pPr marL="864000" marR="0" lvl="1" indent="-288000">
              <a:spcBef>
                <a:spcPts val="0"/>
              </a:spcBef>
              <a:spcAft>
                <a:spcPts val="1134"/>
              </a:spcAft>
              <a:buClr>
                <a:srgbClr val="000080"/>
              </a:buClr>
              <a:buSzPct val="75000"/>
              <a:buFont typeface="StarSymbol"/>
              <a:buChar char="–"/>
              <a:defRPr lang="en-US" sz="2800" b="0" i="0" u="none" strike="noStrike">
                <a:ln>
                  <a:noFill/>
                </a:ln>
                <a:solidFill>
                  <a:srgbClr val="000000"/>
                </a:solidFill>
                <a:latin typeface="Liberation Sans" pitchFamily="34"/>
                <a:ea typeface="Andale Sans UI" pitchFamily="2"/>
                <a:cs typeface="Tahoma" pitchFamily="2"/>
              </a:defRPr>
            </a:lvl2pPr>
            <a:lvl3pPr marL="1296000" marR="0" lvl="2" indent="-216000">
              <a:spcBef>
                <a:spcPts val="0"/>
              </a:spcBef>
              <a:spcAft>
                <a:spcPts val="850"/>
              </a:spcAft>
              <a:buClr>
                <a:srgbClr val="000080"/>
              </a:buClr>
              <a:buSzPct val="45000"/>
              <a:buFont typeface="StarSymbol"/>
              <a:buChar char="●"/>
              <a:defRPr lang="en-US" sz="2400" b="0" i="0" u="none" strike="noStrike">
                <a:ln>
                  <a:noFill/>
                </a:ln>
                <a:solidFill>
                  <a:srgbClr val="000000"/>
                </a:solidFill>
                <a:latin typeface="Liberation Sans" pitchFamily="34"/>
                <a:ea typeface="Andale Sans UI" pitchFamily="2"/>
                <a:cs typeface="Tahoma" pitchFamily="2"/>
              </a:defRPr>
            </a:lvl3pPr>
            <a:lvl4pPr marL="1728000" marR="0" lvl="3" indent="-216000">
              <a:spcBef>
                <a:spcPts val="0"/>
              </a:spcBef>
              <a:spcAft>
                <a:spcPts val="567"/>
              </a:spcAft>
              <a:buClr>
                <a:srgbClr val="000080"/>
              </a:buClr>
              <a:buSzPct val="75000"/>
              <a:buFont typeface="StarSymbol"/>
              <a:buChar char="–"/>
              <a:defRPr lang="en-US" sz="2000" b="0" i="0" u="none" strike="noStrike">
                <a:ln>
                  <a:noFill/>
                </a:ln>
                <a:solidFill>
                  <a:srgbClr val="000000"/>
                </a:solidFill>
                <a:latin typeface="Liberation Sans" pitchFamily="34"/>
                <a:ea typeface="Andale Sans UI" pitchFamily="2"/>
                <a:cs typeface="Tahoma" pitchFamily="2"/>
              </a:defRPr>
            </a:lvl4pPr>
            <a:lvl5pPr marL="2160000" marR="0" lvl="4" indent="-216000">
              <a:spcBef>
                <a:spcPts val="0"/>
              </a:spcBef>
              <a:spcAft>
                <a:spcPts val="283"/>
              </a:spcAft>
              <a:buClr>
                <a:srgbClr val="000080"/>
              </a:buClr>
              <a:buSzPct val="45000"/>
              <a:buFont typeface="StarSymbol"/>
              <a:buChar char="●"/>
              <a:defRPr lang="en-US" sz="2000" b="0" i="0" u="none" strike="noStrike">
                <a:ln>
                  <a:noFill/>
                </a:ln>
                <a:solidFill>
                  <a:srgbClr val="000000"/>
                </a:solidFill>
                <a:latin typeface="Liberation Sans" pitchFamily="34"/>
                <a:ea typeface="Andale Sans UI" pitchFamily="2"/>
                <a:cs typeface="Tahoma" pitchFamily="2"/>
              </a:defRPr>
            </a:lvl5pPr>
            <a:lvl6pPr marL="2592000" marR="0" lvl="5" indent="-216000">
              <a:spcBef>
                <a:spcPts val="0"/>
              </a:spcBef>
              <a:spcAft>
                <a:spcPts val="283"/>
              </a:spcAft>
              <a:buClr>
                <a:srgbClr val="000080"/>
              </a:buClr>
              <a:buSzPct val="45000"/>
              <a:buFont typeface="StarSymbol"/>
              <a:buChar char="●"/>
              <a:defRPr lang="en-US" sz="2000" b="0" i="0" u="none" strike="noStrike">
                <a:ln>
                  <a:noFill/>
                </a:ln>
                <a:solidFill>
                  <a:srgbClr val="000000"/>
                </a:solidFill>
                <a:latin typeface="Liberation Sans" pitchFamily="34"/>
                <a:ea typeface="Andale Sans UI" pitchFamily="2"/>
                <a:cs typeface="Tahoma" pitchFamily="2"/>
              </a:defRPr>
            </a:lvl6pPr>
            <a:lvl7pPr marL="3024000" marR="0" lvl="6" indent="-216000">
              <a:spcBef>
                <a:spcPts val="0"/>
              </a:spcBef>
              <a:spcAft>
                <a:spcPts val="283"/>
              </a:spcAft>
              <a:buClr>
                <a:srgbClr val="000080"/>
              </a:buClr>
              <a:buSzPct val="45000"/>
              <a:buFont typeface="StarSymbol"/>
              <a:buChar char="●"/>
              <a:defRPr lang="en-US" sz="2000" b="0" i="0" u="none" strike="noStrike">
                <a:ln>
                  <a:noFill/>
                </a:ln>
                <a:solidFill>
                  <a:srgbClr val="000000"/>
                </a:solidFill>
                <a:latin typeface="Liberation Sans" pitchFamily="34"/>
                <a:ea typeface="Andale Sans UI" pitchFamily="2"/>
                <a:cs typeface="Tahoma" pitchFamily="2"/>
              </a:defRPr>
            </a:lvl7pPr>
            <a:lvl8pPr marL="3456000" marR="0" lvl="7" indent="-216000">
              <a:spcBef>
                <a:spcPts val="0"/>
              </a:spcBef>
              <a:spcAft>
                <a:spcPts val="283"/>
              </a:spcAft>
              <a:buClr>
                <a:srgbClr val="000080"/>
              </a:buClr>
              <a:buSzPct val="45000"/>
              <a:buFont typeface="StarSymbol"/>
              <a:buChar char="●"/>
              <a:defRPr lang="en-US" sz="2000" b="0" i="0" u="none" strike="noStrike">
                <a:ln>
                  <a:noFill/>
                </a:ln>
                <a:solidFill>
                  <a:srgbClr val="000000"/>
                </a:solidFill>
                <a:latin typeface="Liberation Sans" pitchFamily="34"/>
                <a:ea typeface="Andale Sans UI" pitchFamily="2"/>
                <a:cs typeface="Tahoma" pitchFamily="2"/>
              </a:defRPr>
            </a:lvl8pPr>
            <a:lvl9pPr marL="3887999" marR="0" lvl="8" indent="-216000">
              <a:spcBef>
                <a:spcPts val="0"/>
              </a:spcBef>
              <a:spcAft>
                <a:spcPts val="283"/>
              </a:spcAft>
              <a:buClr>
                <a:srgbClr val="000080"/>
              </a:buClr>
              <a:buSzPct val="45000"/>
              <a:buFont typeface="StarSymbol"/>
              <a:buChar char="●"/>
              <a:defRPr lang="en-US" sz="2000" b="0" i="0" u="none" strike="noStrike">
                <a:ln>
                  <a:noFill/>
                </a:ln>
                <a:solidFill>
                  <a:srgbClr val="000000"/>
                </a:solidFill>
                <a:latin typeface="Liberation Sans" pitchFamily="34"/>
                <a:ea typeface="Andale Sans UI" pitchFamily="2"/>
                <a:cs typeface="Tahoma" pitchFamily="2"/>
              </a:defRPr>
            </a:lvl9pPr>
          </a:lstStyle>
          <a:p>
            <a:pPr marL="108000" lvl="0" indent="0">
              <a:buNone/>
            </a:pPr>
            <a:endParaRPr lang="en-US" sz="2800" dirty="0"/>
          </a:p>
          <a:p>
            <a:pPr lvl="0"/>
            <a:r>
              <a:rPr lang="en-US" sz="2800" dirty="0">
                <a:latin typeface="+mn-lt"/>
              </a:rPr>
              <a:t>An anti-virus package is </a:t>
            </a:r>
            <a:r>
              <a:rPr lang="en-US" sz="2800" dirty="0">
                <a:latin typeface="+mn-lt"/>
              </a:rPr>
              <a:t>not strictly </a:t>
            </a:r>
            <a:r>
              <a:rPr lang="en-US" sz="2800" dirty="0">
                <a:latin typeface="+mn-lt"/>
              </a:rPr>
              <a:t>required on </a:t>
            </a:r>
            <a:r>
              <a:rPr lang="en-US" sz="2800" dirty="0" err="1">
                <a:latin typeface="+mn-lt"/>
              </a:rPr>
              <a:t>Debian</a:t>
            </a:r>
            <a:r>
              <a:rPr lang="en-US" sz="2800" dirty="0">
                <a:latin typeface="+mn-lt"/>
              </a:rPr>
              <a:t>.</a:t>
            </a:r>
            <a:endParaRPr lang="en-US" sz="2800" dirty="0">
              <a:latin typeface="+mn-lt"/>
            </a:endParaRPr>
          </a:p>
          <a:p>
            <a:pPr marL="432000" lvl="1" indent="-324000">
              <a:spcAft>
                <a:spcPts val="1414"/>
              </a:spcAft>
              <a:buSzPct val="45000"/>
              <a:buFont typeface="StarSymbol"/>
              <a:buChar char="●"/>
            </a:pPr>
            <a:r>
              <a:rPr lang="en-US" dirty="0">
                <a:latin typeface="+mn-lt"/>
              </a:rPr>
              <a:t>Certain features of the system mitigate the risk of compromise by viruses.</a:t>
            </a:r>
          </a:p>
          <a:p>
            <a:pPr marL="432000" lvl="1" indent="-324000">
              <a:spcAft>
                <a:spcPts val="1414"/>
              </a:spcAft>
              <a:buSzPct val="45000"/>
              <a:buFont typeface="StarSymbol"/>
              <a:buChar char="●"/>
            </a:pPr>
            <a:r>
              <a:rPr lang="en-US" dirty="0">
                <a:latin typeface="+mn-lt"/>
              </a:rPr>
              <a:t>No system is bullet-proof. Linux has other issues to contend with, like worms and rootkits</a:t>
            </a:r>
            <a:r>
              <a:rPr lang="en-US" dirty="0"/>
              <a:t>.</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page36">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t>Anti-Virus - Debian</a:t>
            </a:r>
          </a:p>
        </p:txBody>
      </p:sp>
      <p:sp>
        <p:nvSpPr>
          <p:cNvPr id="3" name="Text Placeholder 2"/>
          <p:cNvSpPr txBox="1">
            <a:spLocks noGrp="1"/>
          </p:cNvSpPr>
          <p:nvPr>
            <p:ph idx="1"/>
          </p:nvPr>
        </p:nvSpPr>
        <p:spPr/>
        <p:txBody>
          <a:bodyPr>
            <a:normAutofit/>
          </a:bodyPr>
          <a:lstStyle>
            <a:defPPr marL="432000" marR="0" lvl="0" indent="-324000">
              <a:spcBef>
                <a:spcPts val="0"/>
              </a:spcBef>
              <a:spcAft>
                <a:spcPts val="1414"/>
              </a:spcAft>
              <a:buClr>
                <a:srgbClr val="000080"/>
              </a:buClr>
              <a:buSzPct val="45000"/>
              <a:buFont typeface="StarSymbol"/>
              <a:buNone/>
              <a:defRPr lang="en-US" sz="3200" b="0" i="0" u="none" strike="noStrike">
                <a:ln>
                  <a:noFill/>
                </a:ln>
                <a:solidFill>
                  <a:srgbClr val="000000"/>
                </a:solidFill>
                <a:latin typeface="Liberation Sans" pitchFamily="34"/>
                <a:ea typeface="Andale Sans UI" pitchFamily="2"/>
                <a:cs typeface="Tahoma" pitchFamily="2"/>
              </a:defRPr>
            </a:defPPr>
            <a:lvl1pPr marL="432000" marR="0" lvl="0" indent="-324000">
              <a:spcBef>
                <a:spcPts val="0"/>
              </a:spcBef>
              <a:spcAft>
                <a:spcPts val="1414"/>
              </a:spcAft>
              <a:buClr>
                <a:srgbClr val="000080"/>
              </a:buClr>
              <a:buSzPct val="45000"/>
              <a:buFont typeface="StarSymbol"/>
              <a:buChar char="●"/>
              <a:defRPr lang="en-US" sz="3200" b="0" i="0" u="none" strike="noStrike">
                <a:ln>
                  <a:noFill/>
                </a:ln>
                <a:solidFill>
                  <a:srgbClr val="000000"/>
                </a:solidFill>
                <a:latin typeface="Liberation Sans" pitchFamily="34"/>
                <a:ea typeface="Andale Sans UI" pitchFamily="2"/>
                <a:cs typeface="Tahoma" pitchFamily="2"/>
              </a:defRPr>
            </a:lvl1pPr>
            <a:lvl2pPr marL="864000" marR="0" lvl="1" indent="-288000">
              <a:spcBef>
                <a:spcPts val="0"/>
              </a:spcBef>
              <a:spcAft>
                <a:spcPts val="1134"/>
              </a:spcAft>
              <a:buClr>
                <a:srgbClr val="000080"/>
              </a:buClr>
              <a:buSzPct val="75000"/>
              <a:buFont typeface="StarSymbol"/>
              <a:buChar char="–"/>
              <a:defRPr lang="en-US" sz="2800" b="0" i="0" u="none" strike="noStrike">
                <a:ln>
                  <a:noFill/>
                </a:ln>
                <a:solidFill>
                  <a:srgbClr val="000000"/>
                </a:solidFill>
                <a:latin typeface="Liberation Sans" pitchFamily="34"/>
                <a:ea typeface="Andale Sans UI" pitchFamily="2"/>
                <a:cs typeface="Tahoma" pitchFamily="2"/>
              </a:defRPr>
            </a:lvl2pPr>
            <a:lvl3pPr marL="1296000" marR="0" lvl="2" indent="-216000">
              <a:spcBef>
                <a:spcPts val="0"/>
              </a:spcBef>
              <a:spcAft>
                <a:spcPts val="850"/>
              </a:spcAft>
              <a:buClr>
                <a:srgbClr val="000080"/>
              </a:buClr>
              <a:buSzPct val="45000"/>
              <a:buFont typeface="StarSymbol"/>
              <a:buChar char="●"/>
              <a:defRPr lang="en-US" sz="2400" b="0" i="0" u="none" strike="noStrike">
                <a:ln>
                  <a:noFill/>
                </a:ln>
                <a:solidFill>
                  <a:srgbClr val="000000"/>
                </a:solidFill>
                <a:latin typeface="Liberation Sans" pitchFamily="34"/>
                <a:ea typeface="Andale Sans UI" pitchFamily="2"/>
                <a:cs typeface="Tahoma" pitchFamily="2"/>
              </a:defRPr>
            </a:lvl3pPr>
            <a:lvl4pPr marL="1728000" marR="0" lvl="3" indent="-216000">
              <a:spcBef>
                <a:spcPts val="0"/>
              </a:spcBef>
              <a:spcAft>
                <a:spcPts val="567"/>
              </a:spcAft>
              <a:buClr>
                <a:srgbClr val="000080"/>
              </a:buClr>
              <a:buSzPct val="75000"/>
              <a:buFont typeface="StarSymbol"/>
              <a:buChar char="–"/>
              <a:defRPr lang="en-US" sz="2000" b="0" i="0" u="none" strike="noStrike">
                <a:ln>
                  <a:noFill/>
                </a:ln>
                <a:solidFill>
                  <a:srgbClr val="000000"/>
                </a:solidFill>
                <a:latin typeface="Liberation Sans" pitchFamily="34"/>
                <a:ea typeface="Andale Sans UI" pitchFamily="2"/>
                <a:cs typeface="Tahoma" pitchFamily="2"/>
              </a:defRPr>
            </a:lvl4pPr>
            <a:lvl5pPr marL="2160000" marR="0" lvl="4" indent="-216000">
              <a:spcBef>
                <a:spcPts val="0"/>
              </a:spcBef>
              <a:spcAft>
                <a:spcPts val="283"/>
              </a:spcAft>
              <a:buClr>
                <a:srgbClr val="000080"/>
              </a:buClr>
              <a:buSzPct val="45000"/>
              <a:buFont typeface="StarSymbol"/>
              <a:buChar char="●"/>
              <a:defRPr lang="en-US" sz="2000" b="0" i="0" u="none" strike="noStrike">
                <a:ln>
                  <a:noFill/>
                </a:ln>
                <a:solidFill>
                  <a:srgbClr val="000000"/>
                </a:solidFill>
                <a:latin typeface="Liberation Sans" pitchFamily="34"/>
                <a:ea typeface="Andale Sans UI" pitchFamily="2"/>
                <a:cs typeface="Tahoma" pitchFamily="2"/>
              </a:defRPr>
            </a:lvl5pPr>
            <a:lvl6pPr marL="2592000" marR="0" lvl="5" indent="-216000">
              <a:spcBef>
                <a:spcPts val="0"/>
              </a:spcBef>
              <a:spcAft>
                <a:spcPts val="283"/>
              </a:spcAft>
              <a:buClr>
                <a:srgbClr val="000080"/>
              </a:buClr>
              <a:buSzPct val="45000"/>
              <a:buFont typeface="StarSymbol"/>
              <a:buChar char="●"/>
              <a:defRPr lang="en-US" sz="2000" b="0" i="0" u="none" strike="noStrike">
                <a:ln>
                  <a:noFill/>
                </a:ln>
                <a:solidFill>
                  <a:srgbClr val="000000"/>
                </a:solidFill>
                <a:latin typeface="Liberation Sans" pitchFamily="34"/>
                <a:ea typeface="Andale Sans UI" pitchFamily="2"/>
                <a:cs typeface="Tahoma" pitchFamily="2"/>
              </a:defRPr>
            </a:lvl6pPr>
            <a:lvl7pPr marL="3024000" marR="0" lvl="6" indent="-216000">
              <a:spcBef>
                <a:spcPts val="0"/>
              </a:spcBef>
              <a:spcAft>
                <a:spcPts val="283"/>
              </a:spcAft>
              <a:buClr>
                <a:srgbClr val="000080"/>
              </a:buClr>
              <a:buSzPct val="45000"/>
              <a:buFont typeface="StarSymbol"/>
              <a:buChar char="●"/>
              <a:defRPr lang="en-US" sz="2000" b="0" i="0" u="none" strike="noStrike">
                <a:ln>
                  <a:noFill/>
                </a:ln>
                <a:solidFill>
                  <a:srgbClr val="000000"/>
                </a:solidFill>
                <a:latin typeface="Liberation Sans" pitchFamily="34"/>
                <a:ea typeface="Andale Sans UI" pitchFamily="2"/>
                <a:cs typeface="Tahoma" pitchFamily="2"/>
              </a:defRPr>
            </a:lvl7pPr>
            <a:lvl8pPr marL="3456000" marR="0" lvl="7" indent="-216000">
              <a:spcBef>
                <a:spcPts val="0"/>
              </a:spcBef>
              <a:spcAft>
                <a:spcPts val="283"/>
              </a:spcAft>
              <a:buClr>
                <a:srgbClr val="000080"/>
              </a:buClr>
              <a:buSzPct val="45000"/>
              <a:buFont typeface="StarSymbol"/>
              <a:buChar char="●"/>
              <a:defRPr lang="en-US" sz="2000" b="0" i="0" u="none" strike="noStrike">
                <a:ln>
                  <a:noFill/>
                </a:ln>
                <a:solidFill>
                  <a:srgbClr val="000000"/>
                </a:solidFill>
                <a:latin typeface="Liberation Sans" pitchFamily="34"/>
                <a:ea typeface="Andale Sans UI" pitchFamily="2"/>
                <a:cs typeface="Tahoma" pitchFamily="2"/>
              </a:defRPr>
            </a:lvl8pPr>
            <a:lvl9pPr marL="3887999" marR="0" lvl="8" indent="-216000">
              <a:spcBef>
                <a:spcPts val="0"/>
              </a:spcBef>
              <a:spcAft>
                <a:spcPts val="283"/>
              </a:spcAft>
              <a:buClr>
                <a:srgbClr val="000080"/>
              </a:buClr>
              <a:buSzPct val="45000"/>
              <a:buFont typeface="StarSymbol"/>
              <a:buChar char="●"/>
              <a:defRPr lang="en-US" sz="2000" b="0" i="0" u="none" strike="noStrike">
                <a:ln>
                  <a:noFill/>
                </a:ln>
                <a:solidFill>
                  <a:srgbClr val="000000"/>
                </a:solidFill>
                <a:latin typeface="Liberation Sans" pitchFamily="34"/>
                <a:ea typeface="Andale Sans UI" pitchFamily="2"/>
                <a:cs typeface="Tahoma" pitchFamily="2"/>
              </a:defRPr>
            </a:lvl9pPr>
          </a:lstStyle>
          <a:p>
            <a:pPr marL="432000" lvl="2" indent="-324000">
              <a:spcAft>
                <a:spcPts val="1414"/>
              </a:spcAft>
            </a:pPr>
            <a:r>
              <a:rPr lang="en-US" sz="2800" dirty="0">
                <a:latin typeface="+mn-lt"/>
              </a:rPr>
              <a:t>A </a:t>
            </a:r>
            <a:r>
              <a:rPr lang="en-US" sz="2800" b="1" dirty="0">
                <a:latin typeface="+mn-lt"/>
              </a:rPr>
              <a:t>worm</a:t>
            </a:r>
            <a:r>
              <a:rPr lang="en-US" sz="2800" dirty="0">
                <a:latin typeface="+mn-lt"/>
              </a:rPr>
              <a:t> is a self-replicating computer programs that does not require a user to perform any actions on its behalf.</a:t>
            </a:r>
          </a:p>
          <a:p>
            <a:pPr marL="432000" lvl="2" indent="-324000">
              <a:spcAft>
                <a:spcPts val="1414"/>
              </a:spcAft>
            </a:pPr>
            <a:r>
              <a:rPr lang="en-US" sz="2800" dirty="0">
                <a:latin typeface="+mn-lt"/>
              </a:rPr>
              <a:t>A </a:t>
            </a:r>
            <a:r>
              <a:rPr lang="en-US" sz="2800" b="1" dirty="0">
                <a:latin typeface="+mn-lt"/>
              </a:rPr>
              <a:t>rootkit</a:t>
            </a:r>
            <a:r>
              <a:rPr lang="en-US" sz="2800" dirty="0">
                <a:latin typeface="+mn-lt"/>
              </a:rPr>
              <a:t> is a set of tools used to gain administrative (root) access to a computer system. It attempts to mask its existence by hiding its processes. This type of malware is very difficult to detect.</a:t>
            </a:r>
          </a:p>
          <a:p>
            <a:pPr marL="432000" lvl="1" indent="-324000">
              <a:spcAft>
                <a:spcPts val="1414"/>
              </a:spcAft>
              <a:buSzPct val="45000"/>
              <a:buFont typeface="StarSymbol"/>
              <a:buChar char="●"/>
            </a:pPr>
            <a:r>
              <a:rPr lang="en-US" dirty="0">
                <a:latin typeface="+mn-lt"/>
              </a:rPr>
              <a:t>Anti-virus products are available for Linux, but installation and configuration are beyond the scope of this course</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Management</a:t>
            </a:r>
            <a:endParaRPr lang="en-US" dirty="0"/>
          </a:p>
        </p:txBody>
      </p:sp>
      <p:sp>
        <p:nvSpPr>
          <p:cNvPr id="3" name="Content Placeholder 2"/>
          <p:cNvSpPr>
            <a:spLocks noGrp="1"/>
          </p:cNvSpPr>
          <p:nvPr>
            <p:ph idx="1"/>
          </p:nvPr>
        </p:nvSpPr>
        <p:spPr/>
        <p:txBody>
          <a:bodyPr>
            <a:normAutofit/>
          </a:bodyPr>
          <a:lstStyle/>
          <a:p>
            <a:pPr marL="432000" indent="-324000">
              <a:spcBef>
                <a:spcPts val="0"/>
              </a:spcBef>
              <a:spcAft>
                <a:spcPts val="1414"/>
              </a:spcAft>
              <a:buClr>
                <a:srgbClr val="000080"/>
              </a:buClr>
              <a:buSzPct val="45000"/>
              <a:buFont typeface="StarSymbol"/>
              <a:buChar char="●"/>
            </a:pPr>
            <a:r>
              <a:rPr lang="en-US" sz="2800" dirty="0">
                <a:solidFill>
                  <a:srgbClr val="000000"/>
                </a:solidFill>
                <a:ea typeface="Andale Sans UI" pitchFamily="2"/>
                <a:cs typeface="Tahoma" pitchFamily="2"/>
              </a:rPr>
              <a:t>Once you have a system up and running, regardless of the operating system,  it will need maintenance</a:t>
            </a:r>
          </a:p>
          <a:p>
            <a:pPr marL="432000" lvl="1" indent="-324000">
              <a:spcBef>
                <a:spcPts val="0"/>
              </a:spcBef>
              <a:spcAft>
                <a:spcPts val="1414"/>
              </a:spcAft>
              <a:buClr>
                <a:srgbClr val="000080"/>
              </a:buClr>
              <a:buSzPct val="45000"/>
              <a:buFont typeface="StarSymbol"/>
              <a:buChar char="●"/>
            </a:pPr>
            <a:r>
              <a:rPr lang="en-US" sz="2800" dirty="0">
                <a:solidFill>
                  <a:srgbClr val="000000"/>
                </a:solidFill>
                <a:ea typeface="Andale Sans UI" pitchFamily="2"/>
                <a:cs typeface="Tahoma" pitchFamily="2"/>
              </a:rPr>
              <a:t>Like a car or a home, if you don’t care for it, it will fail you</a:t>
            </a:r>
          </a:p>
          <a:p>
            <a:pPr marL="432000" indent="-324000">
              <a:spcBef>
                <a:spcPts val="0"/>
              </a:spcBef>
              <a:spcAft>
                <a:spcPts val="1414"/>
              </a:spcAft>
              <a:buClr>
                <a:srgbClr val="000080"/>
              </a:buClr>
              <a:buSzPct val="45000"/>
              <a:buFont typeface="StarSymbol"/>
              <a:buChar char="●"/>
            </a:pPr>
            <a:r>
              <a:rPr lang="en-US" sz="2800" dirty="0">
                <a:solidFill>
                  <a:srgbClr val="000000"/>
                </a:solidFill>
                <a:ea typeface="Andale Sans UI" pitchFamily="2"/>
                <a:cs typeface="Tahoma" pitchFamily="2"/>
              </a:rPr>
              <a:t>There are a few key management activities that should happen on all systems, specifically backups, updates, and reviewing logs</a:t>
            </a:r>
            <a:endParaRPr lang="en-US" sz="2800" dirty="0">
              <a:solidFill>
                <a:srgbClr val="000000"/>
              </a:solidFill>
              <a:ea typeface="Andale Sans UI" pitchFamily="2"/>
              <a:cs typeface="Tahoma" pitchFamily="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Backups</a:t>
            </a:r>
            <a:endParaRPr lang="en-US" dirty="0"/>
          </a:p>
        </p:txBody>
      </p:sp>
      <p:sp>
        <p:nvSpPr>
          <p:cNvPr id="3" name="Content Placeholder 2"/>
          <p:cNvSpPr>
            <a:spLocks noGrp="1"/>
          </p:cNvSpPr>
          <p:nvPr>
            <p:ph idx="1"/>
          </p:nvPr>
        </p:nvSpPr>
        <p:spPr/>
        <p:txBody>
          <a:bodyPr>
            <a:normAutofit/>
          </a:bodyPr>
          <a:lstStyle/>
          <a:p>
            <a:pPr marL="432000" indent="-324000">
              <a:spcBef>
                <a:spcPts val="0"/>
              </a:spcBef>
              <a:spcAft>
                <a:spcPts val="1414"/>
              </a:spcAft>
              <a:buClr>
                <a:srgbClr val="000080"/>
              </a:buClr>
              <a:buSzPct val="45000"/>
              <a:buFont typeface="StarSymbol"/>
              <a:buChar char="●"/>
            </a:pPr>
            <a:r>
              <a:rPr lang="en-US" sz="2800" dirty="0">
                <a:solidFill>
                  <a:srgbClr val="000000"/>
                </a:solidFill>
                <a:ea typeface="Andale Sans UI" pitchFamily="2"/>
                <a:cs typeface="Tahoma" pitchFamily="2"/>
              </a:rPr>
              <a:t>As we’ve seen in hardware, hard drives will fail, it’s just a question of when.  Knowing this, one should always have a backup of one’s data.</a:t>
            </a:r>
          </a:p>
          <a:p>
            <a:pPr marL="432000" indent="-324000">
              <a:spcBef>
                <a:spcPts val="0"/>
              </a:spcBef>
              <a:spcAft>
                <a:spcPts val="1414"/>
              </a:spcAft>
              <a:buClr>
                <a:srgbClr val="000080"/>
              </a:buClr>
              <a:buSzPct val="45000"/>
              <a:buFont typeface="StarSymbol"/>
              <a:buChar char="●"/>
            </a:pPr>
            <a:r>
              <a:rPr lang="en-US" sz="2800" dirty="0">
                <a:solidFill>
                  <a:srgbClr val="000000"/>
                </a:solidFill>
                <a:ea typeface="Andale Sans UI" pitchFamily="2"/>
                <a:cs typeface="Tahoma" pitchFamily="2"/>
              </a:rPr>
              <a:t>There are a number of different backup methods available, and there are a number of backup management methods available as well</a:t>
            </a:r>
            <a:endParaRPr lang="en-US" sz="2800" dirty="0">
              <a:solidFill>
                <a:srgbClr val="000000"/>
              </a:solidFill>
              <a:ea typeface="Andale Sans UI" pitchFamily="2"/>
              <a:cs typeface="Tahoma" pitchFamily="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Backups</a:t>
            </a:r>
            <a:endParaRPr lang="en-US" dirty="0"/>
          </a:p>
        </p:txBody>
      </p:sp>
      <p:sp>
        <p:nvSpPr>
          <p:cNvPr id="3" name="Content Placeholder 2"/>
          <p:cNvSpPr>
            <a:spLocks noGrp="1"/>
          </p:cNvSpPr>
          <p:nvPr>
            <p:ph idx="1"/>
          </p:nvPr>
        </p:nvSpPr>
        <p:spPr/>
        <p:txBody>
          <a:bodyPr>
            <a:normAutofit/>
          </a:bodyPr>
          <a:lstStyle/>
          <a:p>
            <a:pPr marL="432000" indent="-324000">
              <a:spcBef>
                <a:spcPts val="0"/>
              </a:spcBef>
              <a:spcAft>
                <a:spcPts val="1414"/>
              </a:spcAft>
              <a:buClr>
                <a:srgbClr val="000080"/>
              </a:buClr>
              <a:buSzPct val="45000"/>
              <a:buFont typeface="StarSymbol"/>
              <a:buChar char="●"/>
            </a:pPr>
            <a:r>
              <a:rPr lang="en-US" sz="2800" dirty="0">
                <a:solidFill>
                  <a:srgbClr val="000000"/>
                </a:solidFill>
                <a:ea typeface="Andale Sans UI" pitchFamily="2"/>
                <a:cs typeface="Tahoma" pitchFamily="2"/>
              </a:rPr>
              <a:t>When it comes to backing up data, you may choose to backup everything in your  system.  This is referred to as a full backup.  Often this is done at key times</a:t>
            </a:r>
          </a:p>
          <a:p>
            <a:pPr marL="432000" lvl="1" indent="-324000">
              <a:spcBef>
                <a:spcPts val="0"/>
              </a:spcBef>
              <a:spcAft>
                <a:spcPts val="1414"/>
              </a:spcAft>
              <a:buClr>
                <a:srgbClr val="000080"/>
              </a:buClr>
              <a:buSzPct val="45000"/>
              <a:buFont typeface="StarSymbol"/>
              <a:buChar char="●"/>
            </a:pPr>
            <a:r>
              <a:rPr lang="en-US" sz="2800" dirty="0">
                <a:solidFill>
                  <a:srgbClr val="000000"/>
                </a:solidFill>
                <a:ea typeface="Andale Sans UI" pitchFamily="2"/>
                <a:cs typeface="Tahoma" pitchFamily="2"/>
              </a:rPr>
              <a:t>Once a week</a:t>
            </a:r>
          </a:p>
          <a:p>
            <a:pPr marL="432000" lvl="1" indent="-324000">
              <a:spcBef>
                <a:spcPts val="0"/>
              </a:spcBef>
              <a:spcAft>
                <a:spcPts val="1414"/>
              </a:spcAft>
              <a:buClr>
                <a:srgbClr val="000080"/>
              </a:buClr>
              <a:buSzPct val="45000"/>
              <a:buFont typeface="StarSymbol"/>
              <a:buChar char="●"/>
            </a:pPr>
            <a:r>
              <a:rPr lang="en-US" sz="2800" dirty="0">
                <a:solidFill>
                  <a:srgbClr val="000000"/>
                </a:solidFill>
                <a:ea typeface="Andale Sans UI" pitchFamily="2"/>
                <a:cs typeface="Tahoma" pitchFamily="2"/>
              </a:rPr>
              <a:t>Before a significant change/update to a system</a:t>
            </a:r>
          </a:p>
          <a:p>
            <a:pPr marL="432000" lvl="1" indent="-324000">
              <a:spcBef>
                <a:spcPts val="0"/>
              </a:spcBef>
              <a:spcAft>
                <a:spcPts val="1414"/>
              </a:spcAft>
              <a:buClr>
                <a:srgbClr val="000080"/>
              </a:buClr>
              <a:buSzPct val="45000"/>
              <a:buFont typeface="StarSymbol"/>
              <a:buChar char="●"/>
            </a:pPr>
            <a:r>
              <a:rPr lang="en-US" sz="2800" dirty="0">
                <a:solidFill>
                  <a:srgbClr val="000000"/>
                </a:solidFill>
                <a:ea typeface="Andale Sans UI" pitchFamily="2"/>
                <a:cs typeface="Tahoma" pitchFamily="2"/>
              </a:rPr>
              <a:t>Before a significant data update or data load into a system</a:t>
            </a:r>
            <a:endParaRPr lang="en-US" sz="2800" dirty="0">
              <a:solidFill>
                <a:srgbClr val="000000"/>
              </a:solidFill>
              <a:ea typeface="Andale Sans UI" pitchFamily="2"/>
              <a:cs typeface="Tahoma" pitchFamily="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Backups</a:t>
            </a:r>
            <a:endParaRPr lang="en-US" dirty="0"/>
          </a:p>
        </p:txBody>
      </p:sp>
      <p:sp>
        <p:nvSpPr>
          <p:cNvPr id="3" name="Content Placeholder 2"/>
          <p:cNvSpPr>
            <a:spLocks noGrp="1"/>
          </p:cNvSpPr>
          <p:nvPr>
            <p:ph idx="1"/>
          </p:nvPr>
        </p:nvSpPr>
        <p:spPr/>
        <p:txBody>
          <a:bodyPr>
            <a:normAutofit/>
          </a:bodyPr>
          <a:lstStyle/>
          <a:p>
            <a:pPr marL="432000" indent="-324000">
              <a:spcBef>
                <a:spcPts val="0"/>
              </a:spcBef>
              <a:spcAft>
                <a:spcPts val="1414"/>
              </a:spcAft>
              <a:buClr>
                <a:srgbClr val="000080"/>
              </a:buClr>
              <a:buSzPct val="45000"/>
              <a:buFont typeface="StarSymbol"/>
              <a:buChar char="●"/>
            </a:pPr>
            <a:r>
              <a:rPr lang="en-US" sz="2800" b="1" dirty="0" smtClean="0">
                <a:solidFill>
                  <a:srgbClr val="000000"/>
                </a:solidFill>
                <a:ea typeface="Andale Sans UI" pitchFamily="2"/>
                <a:cs typeface="Tahoma" pitchFamily="2"/>
              </a:rPr>
              <a:t>Full backups </a:t>
            </a:r>
            <a:r>
              <a:rPr lang="en-US" sz="2800" dirty="0" smtClean="0">
                <a:solidFill>
                  <a:srgbClr val="000000"/>
                </a:solidFill>
                <a:ea typeface="Andale Sans UI" pitchFamily="2"/>
                <a:cs typeface="Tahoma" pitchFamily="2"/>
              </a:rPr>
              <a:t>can take a lot of resources, and end up duplicating significant amounts of data.  Other options exist</a:t>
            </a:r>
          </a:p>
          <a:p>
            <a:pPr marL="432000" indent="-324000">
              <a:spcBef>
                <a:spcPts val="0"/>
              </a:spcBef>
              <a:spcAft>
                <a:spcPts val="1414"/>
              </a:spcAft>
              <a:buClr>
                <a:srgbClr val="000080"/>
              </a:buClr>
              <a:buSzPct val="45000"/>
              <a:buFont typeface="StarSymbol"/>
              <a:buChar char="●"/>
            </a:pPr>
            <a:r>
              <a:rPr lang="en-US" sz="2800" b="1" dirty="0" smtClean="0">
                <a:solidFill>
                  <a:srgbClr val="000000"/>
                </a:solidFill>
                <a:ea typeface="Andale Sans UI" pitchFamily="2"/>
                <a:cs typeface="Tahoma" pitchFamily="2"/>
              </a:rPr>
              <a:t>Incremental backups</a:t>
            </a:r>
            <a:r>
              <a:rPr lang="en-US" sz="2800" dirty="0" smtClean="0">
                <a:solidFill>
                  <a:srgbClr val="000000"/>
                </a:solidFill>
                <a:ea typeface="Andale Sans UI" pitchFamily="2"/>
                <a:cs typeface="Tahoma" pitchFamily="2"/>
              </a:rPr>
              <a:t>:  these are backups done of files that have changed since the last backup.  </a:t>
            </a:r>
          </a:p>
          <a:p>
            <a:pPr marL="432000" lvl="1" indent="-324000">
              <a:spcBef>
                <a:spcPts val="0"/>
              </a:spcBef>
              <a:spcAft>
                <a:spcPts val="1414"/>
              </a:spcAft>
              <a:buClr>
                <a:srgbClr val="000080"/>
              </a:buClr>
              <a:buSzPct val="45000"/>
              <a:buFont typeface="StarSymbol"/>
              <a:buChar char="●"/>
            </a:pPr>
            <a:r>
              <a:rPr lang="en-US" sz="2800" dirty="0" smtClean="0">
                <a:solidFill>
                  <a:srgbClr val="000000"/>
                </a:solidFill>
                <a:ea typeface="Andale Sans UI" pitchFamily="2"/>
                <a:cs typeface="Tahoma" pitchFamily="2"/>
              </a:rPr>
              <a:t>Minimizes </a:t>
            </a:r>
            <a:r>
              <a:rPr lang="en-US" sz="2800" dirty="0">
                <a:solidFill>
                  <a:srgbClr val="000000"/>
                </a:solidFill>
                <a:ea typeface="Andale Sans UI" pitchFamily="2"/>
                <a:cs typeface="Tahoma" pitchFamily="2"/>
              </a:rPr>
              <a:t>duplication of backed up data.</a:t>
            </a:r>
          </a:p>
          <a:p>
            <a:pPr marL="432000" lvl="1" indent="-324000">
              <a:spcBef>
                <a:spcPts val="0"/>
              </a:spcBef>
              <a:spcAft>
                <a:spcPts val="1414"/>
              </a:spcAft>
              <a:buClr>
                <a:srgbClr val="000080"/>
              </a:buClr>
              <a:buSzPct val="45000"/>
              <a:buFont typeface="StarSymbol"/>
              <a:buChar char="●"/>
            </a:pPr>
            <a:r>
              <a:rPr lang="en-US" sz="2800" dirty="0">
                <a:solidFill>
                  <a:srgbClr val="000000"/>
                </a:solidFill>
                <a:ea typeface="Andale Sans UI" pitchFamily="2"/>
                <a:cs typeface="Tahoma" pitchFamily="2"/>
              </a:rPr>
              <a:t>Restoring data might require using the last full backup as well as all incremental backups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Backups</a:t>
            </a:r>
            <a:endParaRPr lang="en-US" dirty="0"/>
          </a:p>
        </p:txBody>
      </p:sp>
      <p:sp>
        <p:nvSpPr>
          <p:cNvPr id="3" name="Content Placeholder 2"/>
          <p:cNvSpPr>
            <a:spLocks noGrp="1"/>
          </p:cNvSpPr>
          <p:nvPr>
            <p:ph idx="1"/>
          </p:nvPr>
        </p:nvSpPr>
        <p:spPr/>
        <p:txBody>
          <a:bodyPr>
            <a:normAutofit/>
          </a:bodyPr>
          <a:lstStyle/>
          <a:p>
            <a:pPr marL="432000" indent="-324000">
              <a:spcBef>
                <a:spcPts val="0"/>
              </a:spcBef>
              <a:spcAft>
                <a:spcPts val="1414"/>
              </a:spcAft>
              <a:buClr>
                <a:srgbClr val="000080"/>
              </a:buClr>
              <a:buSzPct val="45000"/>
              <a:buFont typeface="StarSymbol"/>
              <a:buChar char="●"/>
            </a:pPr>
            <a:r>
              <a:rPr lang="en-US" sz="2800" b="1" dirty="0">
                <a:solidFill>
                  <a:srgbClr val="000000"/>
                </a:solidFill>
                <a:ea typeface="Andale Sans UI" pitchFamily="2"/>
                <a:cs typeface="Tahoma" pitchFamily="2"/>
              </a:rPr>
              <a:t>Differential Backups</a:t>
            </a:r>
            <a:r>
              <a:rPr lang="en-US" sz="2800" dirty="0">
                <a:solidFill>
                  <a:srgbClr val="000000"/>
                </a:solidFill>
                <a:ea typeface="Andale Sans UI" pitchFamily="2"/>
                <a:cs typeface="Tahoma" pitchFamily="2"/>
              </a:rPr>
              <a:t>: another option to backup a subset of data are Differential backups.  These are backups of data that has changed since the last full backup.  It does backup duplicate data, however, a restore only requires a copy of the last full backup and a copy of the last differential backup</a:t>
            </a:r>
            <a:endParaRPr lang="en-US" sz="2800" dirty="0">
              <a:solidFill>
                <a:srgbClr val="000000"/>
              </a:solidFill>
              <a:ea typeface="Andale Sans UI" pitchFamily="2"/>
              <a:cs typeface="Tahoma" pitchFamily="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txBox="1">
            <a:spLocks noGrp="1"/>
          </p:cNvSpPr>
          <p:nvPr>
            <p:ph type="ctrTitle"/>
          </p:nvPr>
        </p:nvSpPr>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216000" lvl="0" indent="-360000">
              <a:buNone/>
            </a:pPr>
            <a:r>
              <a:rPr lang="en-US" smtClean="0"/>
              <a:t>Operating Systems</a:t>
            </a:r>
            <a:r>
              <a:rPr lang="en-US" dirty="0" smtClean="0"/>
              <a:t/>
            </a:r>
            <a:br>
              <a:rPr lang="en-US" dirty="0" smtClean="0"/>
            </a:br>
            <a:r>
              <a:rPr lang="en-US" dirty="0" smtClean="0"/>
              <a:t>Security</a:t>
            </a:r>
            <a:endParaRPr lang="en-US"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Backups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89272146"/>
              </p:ext>
            </p:extLst>
          </p:nvPr>
        </p:nvGraphicFramePr>
        <p:xfrm>
          <a:off x="693044" y="1493837"/>
          <a:ext cx="8693151" cy="4754880"/>
        </p:xfrm>
        <a:graphic>
          <a:graphicData uri="http://schemas.openxmlformats.org/drawingml/2006/table">
            <a:tbl>
              <a:tblPr firstRow="1" bandRow="1">
                <a:tableStyleId>{5C22544A-7EE6-4342-B048-85BDC9FD1C3A}</a:tableStyleId>
              </a:tblPr>
              <a:tblGrid>
                <a:gridCol w="2302558">
                  <a:extLst>
                    <a:ext uri="{9D8B030D-6E8A-4147-A177-3AD203B41FA5}">
                      <a16:colId xmlns:a16="http://schemas.microsoft.com/office/drawing/2014/main" val="20000"/>
                    </a:ext>
                  </a:extLst>
                </a:gridCol>
                <a:gridCol w="3358026">
                  <a:extLst>
                    <a:ext uri="{9D8B030D-6E8A-4147-A177-3AD203B41FA5}">
                      <a16:colId xmlns:a16="http://schemas.microsoft.com/office/drawing/2014/main" val="20001"/>
                    </a:ext>
                  </a:extLst>
                </a:gridCol>
                <a:gridCol w="3032567">
                  <a:extLst>
                    <a:ext uri="{9D8B030D-6E8A-4147-A177-3AD203B41FA5}">
                      <a16:colId xmlns:a16="http://schemas.microsoft.com/office/drawing/2014/main" val="20002"/>
                    </a:ext>
                  </a:extLst>
                </a:gridCol>
              </a:tblGrid>
              <a:tr h="370840">
                <a:tc>
                  <a:txBody>
                    <a:bodyPr/>
                    <a:lstStyle/>
                    <a:p>
                      <a:r>
                        <a:rPr lang="en-US" sz="2400" dirty="0" smtClean="0"/>
                        <a:t>Backup Type</a:t>
                      </a:r>
                      <a:endParaRPr lang="en-US" sz="2400" dirty="0"/>
                    </a:p>
                  </a:txBody>
                  <a:tcPr marL="87601" marR="87601"/>
                </a:tc>
                <a:tc>
                  <a:txBody>
                    <a:bodyPr/>
                    <a:lstStyle/>
                    <a:p>
                      <a:r>
                        <a:rPr lang="en-US" sz="2400" dirty="0" smtClean="0"/>
                        <a:t>Pros </a:t>
                      </a:r>
                      <a:endParaRPr lang="en-US" sz="2400" dirty="0"/>
                    </a:p>
                  </a:txBody>
                  <a:tcPr marL="87601" marR="87601"/>
                </a:tc>
                <a:tc>
                  <a:txBody>
                    <a:bodyPr/>
                    <a:lstStyle/>
                    <a:p>
                      <a:r>
                        <a:rPr lang="en-US" sz="2400" dirty="0" smtClean="0"/>
                        <a:t>Cons</a:t>
                      </a:r>
                      <a:endParaRPr lang="en-US" sz="2400" dirty="0"/>
                    </a:p>
                  </a:txBody>
                  <a:tcPr marL="87601" marR="87601"/>
                </a:tc>
                <a:extLst>
                  <a:ext uri="{0D108BD9-81ED-4DB2-BD59-A6C34878D82A}">
                    <a16:rowId xmlns:a16="http://schemas.microsoft.com/office/drawing/2014/main" val="10000"/>
                  </a:ext>
                </a:extLst>
              </a:tr>
              <a:tr h="370840">
                <a:tc>
                  <a:txBody>
                    <a:bodyPr/>
                    <a:lstStyle/>
                    <a:p>
                      <a:r>
                        <a:rPr lang="en-US" sz="2400" dirty="0" smtClean="0"/>
                        <a:t>Full</a:t>
                      </a:r>
                      <a:endParaRPr lang="en-US" sz="2400" dirty="0"/>
                    </a:p>
                  </a:txBody>
                  <a:tcPr marL="87601" marR="87601"/>
                </a:tc>
                <a:tc>
                  <a:txBody>
                    <a:bodyPr/>
                    <a:lstStyle/>
                    <a:p>
                      <a:r>
                        <a:rPr lang="en-US" sz="2400" dirty="0" smtClean="0"/>
                        <a:t>Backs</a:t>
                      </a:r>
                      <a:r>
                        <a:rPr lang="en-US" sz="2400" baseline="0" dirty="0" smtClean="0"/>
                        <a:t> up everything each time.  Restores quicker</a:t>
                      </a:r>
                      <a:endParaRPr lang="en-US" sz="2400" dirty="0"/>
                    </a:p>
                  </a:txBody>
                  <a:tcPr marL="87601" marR="87601"/>
                </a:tc>
                <a:tc>
                  <a:txBody>
                    <a:bodyPr/>
                    <a:lstStyle/>
                    <a:p>
                      <a:r>
                        <a:rPr lang="en-US" sz="2400" dirty="0" smtClean="0"/>
                        <a:t>Much</a:t>
                      </a:r>
                      <a:r>
                        <a:rPr lang="en-US" sz="2400" baseline="0" dirty="0" smtClean="0"/>
                        <a:t> duplication of data that doesn’t change</a:t>
                      </a:r>
                      <a:endParaRPr lang="en-US" sz="2400" dirty="0"/>
                    </a:p>
                  </a:txBody>
                  <a:tcPr marL="87601" marR="87601"/>
                </a:tc>
                <a:extLst>
                  <a:ext uri="{0D108BD9-81ED-4DB2-BD59-A6C34878D82A}">
                    <a16:rowId xmlns:a16="http://schemas.microsoft.com/office/drawing/2014/main" val="10001"/>
                  </a:ext>
                </a:extLst>
              </a:tr>
              <a:tr h="370840">
                <a:tc>
                  <a:txBody>
                    <a:bodyPr/>
                    <a:lstStyle/>
                    <a:p>
                      <a:r>
                        <a:rPr lang="en-US" sz="2400" dirty="0" smtClean="0"/>
                        <a:t>Incremental</a:t>
                      </a:r>
                      <a:endParaRPr lang="en-US" sz="2400" dirty="0"/>
                    </a:p>
                  </a:txBody>
                  <a:tcPr marL="87601" marR="87601"/>
                </a:tc>
                <a:tc>
                  <a:txBody>
                    <a:bodyPr/>
                    <a:lstStyle/>
                    <a:p>
                      <a:r>
                        <a:rPr lang="en-US" sz="2400" dirty="0" smtClean="0"/>
                        <a:t>Backs</a:t>
                      </a:r>
                      <a:r>
                        <a:rPr lang="en-US" sz="2400" baseline="0" dirty="0" smtClean="0"/>
                        <a:t> up data that only changes, minimizes duplication of data</a:t>
                      </a:r>
                      <a:endParaRPr lang="en-US" sz="2400" dirty="0"/>
                    </a:p>
                  </a:txBody>
                  <a:tcPr marL="87601" marR="87601"/>
                </a:tc>
                <a:tc>
                  <a:txBody>
                    <a:bodyPr/>
                    <a:lstStyle/>
                    <a:p>
                      <a:r>
                        <a:rPr lang="en-US" sz="2400" dirty="0" smtClean="0"/>
                        <a:t>Restores can be quite time consuming, especially a full system restore</a:t>
                      </a:r>
                      <a:endParaRPr lang="en-US" sz="2400" dirty="0"/>
                    </a:p>
                  </a:txBody>
                  <a:tcPr marL="87601" marR="87601"/>
                </a:tc>
                <a:extLst>
                  <a:ext uri="{0D108BD9-81ED-4DB2-BD59-A6C34878D82A}">
                    <a16:rowId xmlns:a16="http://schemas.microsoft.com/office/drawing/2014/main" val="10002"/>
                  </a:ext>
                </a:extLst>
              </a:tr>
              <a:tr h="370840">
                <a:tc>
                  <a:txBody>
                    <a:bodyPr/>
                    <a:lstStyle/>
                    <a:p>
                      <a:r>
                        <a:rPr lang="en-US" sz="2400" dirty="0" smtClean="0"/>
                        <a:t>Differential</a:t>
                      </a:r>
                      <a:endParaRPr lang="en-US" sz="2400" dirty="0"/>
                    </a:p>
                  </a:txBody>
                  <a:tcPr marL="87601" marR="87601"/>
                </a:tc>
                <a:tc>
                  <a:txBody>
                    <a:bodyPr/>
                    <a:lstStyle/>
                    <a:p>
                      <a:r>
                        <a:rPr lang="en-US" sz="2400" dirty="0" smtClean="0"/>
                        <a:t>Good</a:t>
                      </a:r>
                      <a:r>
                        <a:rPr lang="en-US" sz="2400" baseline="0" dirty="0" smtClean="0"/>
                        <a:t> balance of backing up what has changed with a more simple restore option</a:t>
                      </a:r>
                      <a:endParaRPr lang="en-US" sz="2400" dirty="0"/>
                    </a:p>
                  </a:txBody>
                  <a:tcPr marL="87601" marR="87601"/>
                </a:tc>
                <a:tc>
                  <a:txBody>
                    <a:bodyPr/>
                    <a:lstStyle/>
                    <a:p>
                      <a:r>
                        <a:rPr lang="en-US" sz="2400" dirty="0" smtClean="0"/>
                        <a:t>Some duplication of data, but not as much as with more</a:t>
                      </a:r>
                      <a:r>
                        <a:rPr lang="en-US" sz="2400" baseline="0" dirty="0" smtClean="0"/>
                        <a:t> frequent full backups</a:t>
                      </a:r>
                      <a:endParaRPr lang="en-US" sz="2400" dirty="0"/>
                    </a:p>
                  </a:txBody>
                  <a:tcPr marL="87601" marR="87601"/>
                </a:tc>
                <a:extLst>
                  <a:ext uri="{0D108BD9-81ED-4DB2-BD59-A6C34878D82A}">
                    <a16:rowId xmlns:a16="http://schemas.microsoft.com/office/drawing/2014/main" val="10003"/>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Backups</a:t>
            </a:r>
            <a:endParaRPr lang="en-US" dirty="0"/>
          </a:p>
        </p:txBody>
      </p:sp>
      <p:sp>
        <p:nvSpPr>
          <p:cNvPr id="3" name="Content Placeholder 2"/>
          <p:cNvSpPr>
            <a:spLocks noGrp="1"/>
          </p:cNvSpPr>
          <p:nvPr>
            <p:ph idx="1"/>
          </p:nvPr>
        </p:nvSpPr>
        <p:spPr/>
        <p:txBody>
          <a:bodyPr>
            <a:normAutofit/>
          </a:bodyPr>
          <a:lstStyle/>
          <a:p>
            <a:pPr marL="432000" indent="-324000">
              <a:spcBef>
                <a:spcPts val="0"/>
              </a:spcBef>
              <a:spcAft>
                <a:spcPts val="1414"/>
              </a:spcAft>
              <a:buClr>
                <a:srgbClr val="000080"/>
              </a:buClr>
              <a:buSzPct val="45000"/>
              <a:buFont typeface="StarSymbol"/>
              <a:buChar char="●"/>
            </a:pPr>
            <a:r>
              <a:rPr lang="en-US" sz="2800" dirty="0">
                <a:solidFill>
                  <a:srgbClr val="000000"/>
                </a:solidFill>
                <a:ea typeface="Andale Sans UI" pitchFamily="2"/>
                <a:cs typeface="Tahoma" pitchFamily="2"/>
              </a:rPr>
              <a:t>Once you have determined what to back up, and how often, you need to determine what you are backing up to.</a:t>
            </a:r>
          </a:p>
          <a:p>
            <a:pPr marL="432000" indent="-324000">
              <a:spcBef>
                <a:spcPts val="0"/>
              </a:spcBef>
              <a:spcAft>
                <a:spcPts val="1414"/>
              </a:spcAft>
              <a:buClr>
                <a:srgbClr val="000080"/>
              </a:buClr>
              <a:buSzPct val="45000"/>
              <a:buFont typeface="StarSymbol"/>
              <a:buChar char="●"/>
            </a:pPr>
            <a:r>
              <a:rPr lang="en-US" sz="2800" dirty="0">
                <a:solidFill>
                  <a:srgbClr val="000000"/>
                </a:solidFill>
                <a:ea typeface="Andale Sans UI" pitchFamily="2"/>
                <a:cs typeface="Tahoma" pitchFamily="2"/>
              </a:rPr>
              <a:t>You have more traditional storage options such as tape drives, hard drives, or optical drives</a:t>
            </a:r>
          </a:p>
          <a:p>
            <a:pPr marL="432000" indent="-324000">
              <a:spcBef>
                <a:spcPts val="0"/>
              </a:spcBef>
              <a:spcAft>
                <a:spcPts val="1414"/>
              </a:spcAft>
              <a:buClr>
                <a:srgbClr val="000080"/>
              </a:buClr>
              <a:buSzPct val="45000"/>
              <a:buFont typeface="StarSymbol"/>
              <a:buChar char="●"/>
            </a:pPr>
            <a:r>
              <a:rPr lang="en-US" sz="2800" dirty="0">
                <a:solidFill>
                  <a:srgbClr val="000000"/>
                </a:solidFill>
                <a:ea typeface="Andale Sans UI" pitchFamily="2"/>
                <a:cs typeface="Tahoma" pitchFamily="2"/>
              </a:rPr>
              <a:t>You may also back up your content to online/cloud services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Backups</a:t>
            </a:r>
            <a:endParaRPr lang="en-US" dirty="0"/>
          </a:p>
        </p:txBody>
      </p:sp>
      <p:sp>
        <p:nvSpPr>
          <p:cNvPr id="3" name="Content Placeholder 2"/>
          <p:cNvSpPr>
            <a:spLocks noGrp="1"/>
          </p:cNvSpPr>
          <p:nvPr>
            <p:ph idx="1"/>
          </p:nvPr>
        </p:nvSpPr>
        <p:spPr/>
        <p:txBody>
          <a:bodyPr>
            <a:normAutofit/>
          </a:bodyPr>
          <a:lstStyle/>
          <a:p>
            <a:pPr marL="432000" indent="-324000">
              <a:spcBef>
                <a:spcPts val="0"/>
              </a:spcBef>
              <a:spcAft>
                <a:spcPts val="1414"/>
              </a:spcAft>
              <a:buClr>
                <a:srgbClr val="000080"/>
              </a:buClr>
              <a:buSzPct val="45000"/>
              <a:buFont typeface="StarSymbol"/>
              <a:buChar char="●"/>
            </a:pPr>
            <a:r>
              <a:rPr lang="en-US" sz="2800" dirty="0">
                <a:solidFill>
                  <a:srgbClr val="000000"/>
                </a:solidFill>
                <a:ea typeface="Andale Sans UI" pitchFamily="2"/>
                <a:cs typeface="Tahoma" pitchFamily="2"/>
              </a:rPr>
              <a:t>Regardless of the backup, you need to manage your backed up data, and cycle through your backup media</a:t>
            </a:r>
          </a:p>
          <a:p>
            <a:pPr marL="432000" indent="-324000">
              <a:spcBef>
                <a:spcPts val="0"/>
              </a:spcBef>
              <a:spcAft>
                <a:spcPts val="1414"/>
              </a:spcAft>
              <a:buClr>
                <a:srgbClr val="000080"/>
              </a:buClr>
              <a:buSzPct val="45000"/>
              <a:buFont typeface="StarSymbol"/>
              <a:buChar char="●"/>
            </a:pPr>
            <a:r>
              <a:rPr lang="en-US" sz="2800" dirty="0">
                <a:solidFill>
                  <a:srgbClr val="000000"/>
                </a:solidFill>
                <a:ea typeface="Andale Sans UI" pitchFamily="2"/>
                <a:cs typeface="Tahoma" pitchFamily="2"/>
              </a:rPr>
              <a:t>One option is to use the Grandfather – Father - Son method where you rotate through your backup media on a daily, weekly, and monthly basis (you can add quarterly and/or yearly levels as well)</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Systems</a:t>
            </a:r>
            <a:endParaRPr lang="en-US" dirty="0"/>
          </a:p>
        </p:txBody>
      </p:sp>
      <p:sp>
        <p:nvSpPr>
          <p:cNvPr id="3" name="Content Placeholder 2"/>
          <p:cNvSpPr>
            <a:spLocks noGrp="1"/>
          </p:cNvSpPr>
          <p:nvPr>
            <p:ph idx="1"/>
          </p:nvPr>
        </p:nvSpPr>
        <p:spPr/>
        <p:txBody>
          <a:bodyPr>
            <a:normAutofit/>
          </a:bodyPr>
          <a:lstStyle/>
          <a:p>
            <a:pPr marL="432000" indent="-324000">
              <a:spcBef>
                <a:spcPts val="0"/>
              </a:spcBef>
              <a:spcAft>
                <a:spcPts val="1414"/>
              </a:spcAft>
              <a:buClr>
                <a:srgbClr val="000080"/>
              </a:buClr>
              <a:buSzPct val="45000"/>
              <a:buFont typeface="StarSymbol"/>
              <a:buChar char="●"/>
            </a:pPr>
            <a:r>
              <a:rPr lang="en-US" sz="2800" dirty="0">
                <a:solidFill>
                  <a:srgbClr val="000000"/>
                </a:solidFill>
                <a:ea typeface="Andale Sans UI" pitchFamily="2"/>
                <a:cs typeface="Tahoma" pitchFamily="2"/>
              </a:rPr>
              <a:t>With the Grandfather/Father/Son rotational scheme, you might do a weekly full backup with daily differential backups.  Once a month, you take a full backup and store it off site</a:t>
            </a:r>
          </a:p>
        </p:txBody>
      </p:sp>
      <p:graphicFrame>
        <p:nvGraphicFramePr>
          <p:cNvPr id="4" name="Table 3"/>
          <p:cNvGraphicFramePr>
            <a:graphicFrameLocks noGrp="1"/>
          </p:cNvGraphicFramePr>
          <p:nvPr>
            <p:extLst>
              <p:ext uri="{D42A27DB-BD31-4B8C-83A1-F6EECF244321}">
                <p14:modId xmlns:p14="http://schemas.microsoft.com/office/powerpoint/2010/main" val="3086862349"/>
              </p:ext>
            </p:extLst>
          </p:nvPr>
        </p:nvGraphicFramePr>
        <p:xfrm>
          <a:off x="693044" y="3856037"/>
          <a:ext cx="8686800" cy="2180082"/>
        </p:xfrm>
        <a:graphic>
          <a:graphicData uri="http://schemas.openxmlformats.org/drawingml/2006/table">
            <a:tbl>
              <a:tblPr firstRow="1" bandRow="1">
                <a:tableStyleId>{5C22544A-7EE6-4342-B048-85BDC9FD1C3A}</a:tableStyleId>
              </a:tblPr>
              <a:tblGrid>
                <a:gridCol w="2171700">
                  <a:extLst>
                    <a:ext uri="{9D8B030D-6E8A-4147-A177-3AD203B41FA5}">
                      <a16:colId xmlns:a16="http://schemas.microsoft.com/office/drawing/2014/main" val="20000"/>
                    </a:ext>
                  </a:extLst>
                </a:gridCol>
                <a:gridCol w="2171700">
                  <a:extLst>
                    <a:ext uri="{9D8B030D-6E8A-4147-A177-3AD203B41FA5}">
                      <a16:colId xmlns:a16="http://schemas.microsoft.com/office/drawing/2014/main" val="20001"/>
                    </a:ext>
                  </a:extLst>
                </a:gridCol>
                <a:gridCol w="2171700">
                  <a:extLst>
                    <a:ext uri="{9D8B030D-6E8A-4147-A177-3AD203B41FA5}">
                      <a16:colId xmlns:a16="http://schemas.microsoft.com/office/drawing/2014/main" val="20002"/>
                    </a:ext>
                  </a:extLst>
                </a:gridCol>
                <a:gridCol w="2171700">
                  <a:extLst>
                    <a:ext uri="{9D8B030D-6E8A-4147-A177-3AD203B41FA5}">
                      <a16:colId xmlns:a16="http://schemas.microsoft.com/office/drawing/2014/main" val="20003"/>
                    </a:ext>
                  </a:extLst>
                </a:gridCol>
              </a:tblGrid>
              <a:tr h="370840">
                <a:tc>
                  <a:txBody>
                    <a:bodyPr/>
                    <a:lstStyle/>
                    <a:p>
                      <a:r>
                        <a:rPr lang="en-US" dirty="0" smtClean="0"/>
                        <a:t>Backup cycle</a:t>
                      </a:r>
                      <a:endParaRPr lang="en-US" dirty="0"/>
                    </a:p>
                  </a:txBody>
                  <a:tcPr/>
                </a:tc>
                <a:tc>
                  <a:txBody>
                    <a:bodyPr/>
                    <a:lstStyle/>
                    <a:p>
                      <a:r>
                        <a:rPr lang="en-US" dirty="0" smtClean="0"/>
                        <a:t>Backup</a:t>
                      </a:r>
                      <a:r>
                        <a:rPr lang="en-US" baseline="0" dirty="0" smtClean="0"/>
                        <a:t> Type</a:t>
                      </a:r>
                      <a:endParaRPr lang="en-US" dirty="0"/>
                    </a:p>
                  </a:txBody>
                  <a:tcPr/>
                </a:tc>
                <a:tc>
                  <a:txBody>
                    <a:bodyPr/>
                    <a:lstStyle/>
                    <a:p>
                      <a:r>
                        <a:rPr lang="en-US" dirty="0" smtClean="0"/>
                        <a:t>Relationship</a:t>
                      </a:r>
                      <a:endParaRPr lang="en-US" dirty="0"/>
                    </a:p>
                  </a:txBody>
                  <a:tcPr/>
                </a:tc>
                <a:tc>
                  <a:txBody>
                    <a:bodyPr/>
                    <a:lstStyle/>
                    <a:p>
                      <a:r>
                        <a:rPr lang="en-US" dirty="0" smtClean="0"/>
                        <a:t>Rotation type</a:t>
                      </a:r>
                      <a:endParaRPr lang="en-US" dirty="0"/>
                    </a:p>
                  </a:txBody>
                  <a:tcPr/>
                </a:tc>
                <a:extLst>
                  <a:ext uri="{0D108BD9-81ED-4DB2-BD59-A6C34878D82A}">
                    <a16:rowId xmlns:a16="http://schemas.microsoft.com/office/drawing/2014/main" val="10000"/>
                  </a:ext>
                </a:extLst>
              </a:tr>
              <a:tr h="370840">
                <a:tc>
                  <a:txBody>
                    <a:bodyPr/>
                    <a:lstStyle/>
                    <a:p>
                      <a:r>
                        <a:rPr lang="en-US" dirty="0" smtClean="0"/>
                        <a:t>Monthly</a:t>
                      </a:r>
                      <a:endParaRPr lang="en-US" dirty="0"/>
                    </a:p>
                  </a:txBody>
                  <a:tcPr/>
                </a:tc>
                <a:tc>
                  <a:txBody>
                    <a:bodyPr/>
                    <a:lstStyle/>
                    <a:p>
                      <a:r>
                        <a:rPr lang="en-US" dirty="0" smtClean="0"/>
                        <a:t>Full</a:t>
                      </a:r>
                      <a:endParaRPr lang="en-US" dirty="0"/>
                    </a:p>
                  </a:txBody>
                  <a:tcPr/>
                </a:tc>
                <a:tc>
                  <a:txBody>
                    <a:bodyPr/>
                    <a:lstStyle/>
                    <a:p>
                      <a:r>
                        <a:rPr lang="en-US" dirty="0" smtClean="0"/>
                        <a:t>Grandfather</a:t>
                      </a:r>
                      <a:r>
                        <a:rPr lang="en-US" baseline="0" dirty="0" smtClean="0"/>
                        <a:t> </a:t>
                      </a:r>
                    </a:p>
                    <a:p>
                      <a:r>
                        <a:rPr lang="en-US" baseline="0" dirty="0" smtClean="0"/>
                        <a:t>(off site)</a:t>
                      </a:r>
                      <a:endParaRPr lang="en-US" dirty="0"/>
                    </a:p>
                  </a:txBody>
                  <a:tcPr/>
                </a:tc>
                <a:tc>
                  <a:txBody>
                    <a:bodyPr/>
                    <a:lstStyle/>
                    <a:p>
                      <a:r>
                        <a:rPr lang="en-US" dirty="0" smtClean="0"/>
                        <a:t>Rotate monthly</a:t>
                      </a:r>
                      <a:endParaRPr lang="en-US" dirty="0"/>
                    </a:p>
                  </a:txBody>
                  <a:tcPr/>
                </a:tc>
                <a:extLst>
                  <a:ext uri="{0D108BD9-81ED-4DB2-BD59-A6C34878D82A}">
                    <a16:rowId xmlns:a16="http://schemas.microsoft.com/office/drawing/2014/main" val="10001"/>
                  </a:ext>
                </a:extLst>
              </a:tr>
              <a:tr h="370840">
                <a:tc>
                  <a:txBody>
                    <a:bodyPr/>
                    <a:lstStyle/>
                    <a:p>
                      <a:r>
                        <a:rPr lang="en-US" dirty="0" smtClean="0"/>
                        <a:t>Weekly</a:t>
                      </a:r>
                      <a:endParaRPr lang="en-US" dirty="0"/>
                    </a:p>
                  </a:txBody>
                  <a:tcPr/>
                </a:tc>
                <a:tc>
                  <a:txBody>
                    <a:bodyPr/>
                    <a:lstStyle/>
                    <a:p>
                      <a:r>
                        <a:rPr lang="en-US" dirty="0" smtClean="0"/>
                        <a:t>Full</a:t>
                      </a:r>
                      <a:endParaRPr lang="en-US" dirty="0"/>
                    </a:p>
                  </a:txBody>
                  <a:tcPr/>
                </a:tc>
                <a:tc>
                  <a:txBody>
                    <a:bodyPr/>
                    <a:lstStyle/>
                    <a:p>
                      <a:r>
                        <a:rPr lang="en-US" dirty="0" smtClean="0"/>
                        <a:t>Father,</a:t>
                      </a:r>
                      <a:endParaRPr lang="en-US" dirty="0"/>
                    </a:p>
                  </a:txBody>
                  <a:tcPr/>
                </a:tc>
                <a:tc>
                  <a:txBody>
                    <a:bodyPr/>
                    <a:lstStyle/>
                    <a:p>
                      <a:r>
                        <a:rPr lang="en-US" dirty="0" smtClean="0"/>
                        <a:t>Rotate weekly</a:t>
                      </a:r>
                      <a:endParaRPr lang="en-US" dirty="0"/>
                    </a:p>
                  </a:txBody>
                  <a:tcPr/>
                </a:tc>
                <a:extLst>
                  <a:ext uri="{0D108BD9-81ED-4DB2-BD59-A6C34878D82A}">
                    <a16:rowId xmlns:a16="http://schemas.microsoft.com/office/drawing/2014/main" val="10002"/>
                  </a:ext>
                </a:extLst>
              </a:tr>
              <a:tr h="370840">
                <a:tc>
                  <a:txBody>
                    <a:bodyPr/>
                    <a:lstStyle/>
                    <a:p>
                      <a:r>
                        <a:rPr lang="en-US" dirty="0" smtClean="0"/>
                        <a:t>Daily</a:t>
                      </a:r>
                      <a:endParaRPr lang="en-US" dirty="0"/>
                    </a:p>
                  </a:txBody>
                  <a:tcPr/>
                </a:tc>
                <a:tc>
                  <a:txBody>
                    <a:bodyPr/>
                    <a:lstStyle/>
                    <a:p>
                      <a:r>
                        <a:rPr lang="en-US" dirty="0" smtClean="0"/>
                        <a:t>Differential</a:t>
                      </a:r>
                      <a:r>
                        <a:rPr lang="en-US" baseline="0" dirty="0" smtClean="0"/>
                        <a:t> / Incremental</a:t>
                      </a:r>
                      <a:endParaRPr lang="en-US" dirty="0"/>
                    </a:p>
                  </a:txBody>
                  <a:tcPr/>
                </a:tc>
                <a:tc>
                  <a:txBody>
                    <a:bodyPr/>
                    <a:lstStyle/>
                    <a:p>
                      <a:r>
                        <a:rPr lang="en-US" dirty="0" smtClean="0"/>
                        <a:t>Son</a:t>
                      </a:r>
                      <a:endParaRPr lang="en-US" dirty="0"/>
                    </a:p>
                  </a:txBody>
                  <a:tcPr/>
                </a:tc>
                <a:tc>
                  <a:txBody>
                    <a:bodyPr/>
                    <a:lstStyle/>
                    <a:p>
                      <a:r>
                        <a:rPr lang="en-US" dirty="0" smtClean="0"/>
                        <a:t>Rotate</a:t>
                      </a:r>
                      <a:r>
                        <a:rPr lang="en-US" baseline="0" dirty="0" smtClean="0"/>
                        <a:t> daily</a:t>
                      </a:r>
                      <a:endParaRPr lang="en-US"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Updates</a:t>
            </a:r>
            <a:endParaRPr lang="en-US" dirty="0"/>
          </a:p>
        </p:txBody>
      </p:sp>
      <p:sp>
        <p:nvSpPr>
          <p:cNvPr id="3" name="Content Placeholder 2"/>
          <p:cNvSpPr>
            <a:spLocks noGrp="1"/>
          </p:cNvSpPr>
          <p:nvPr>
            <p:ph idx="1"/>
          </p:nvPr>
        </p:nvSpPr>
        <p:spPr/>
        <p:txBody>
          <a:bodyPr>
            <a:normAutofit/>
          </a:bodyPr>
          <a:lstStyle/>
          <a:p>
            <a:pPr marL="432000" indent="-324000">
              <a:spcBef>
                <a:spcPts val="0"/>
              </a:spcBef>
              <a:spcAft>
                <a:spcPts val="1414"/>
              </a:spcAft>
              <a:buClr>
                <a:srgbClr val="000080"/>
              </a:buClr>
              <a:buSzPct val="45000"/>
              <a:buFont typeface="StarSymbol"/>
              <a:buChar char="●"/>
            </a:pPr>
            <a:r>
              <a:rPr lang="en-US" sz="2800" dirty="0">
                <a:solidFill>
                  <a:srgbClr val="000000"/>
                </a:solidFill>
                <a:ea typeface="Andale Sans UI" pitchFamily="2"/>
                <a:cs typeface="Tahoma" pitchFamily="2"/>
              </a:rPr>
              <a:t>Another key maintenance activity is ensuring your system is up to date.  At one time, this involved downloading or otherwise getting software updates from the software vendors and manually applying them.</a:t>
            </a:r>
          </a:p>
          <a:p>
            <a:pPr marL="432000" indent="-324000">
              <a:spcBef>
                <a:spcPts val="0"/>
              </a:spcBef>
              <a:spcAft>
                <a:spcPts val="1414"/>
              </a:spcAft>
              <a:buClr>
                <a:srgbClr val="000080"/>
              </a:buClr>
              <a:buSzPct val="45000"/>
              <a:buFont typeface="StarSymbol"/>
              <a:buChar char="●"/>
            </a:pPr>
            <a:r>
              <a:rPr lang="en-US" sz="2800" dirty="0">
                <a:solidFill>
                  <a:srgbClr val="000000"/>
                </a:solidFill>
                <a:ea typeface="Andale Sans UI" pitchFamily="2"/>
                <a:cs typeface="Tahoma" pitchFamily="2"/>
              </a:rPr>
              <a:t>This process has morphed to an online activity that uses utilities to query a repository and download the appropriate software updates.</a:t>
            </a:r>
            <a:endParaRPr lang="en-US" sz="2800" dirty="0">
              <a:solidFill>
                <a:srgbClr val="000000"/>
              </a:solidFill>
              <a:ea typeface="Andale Sans UI" pitchFamily="2"/>
              <a:cs typeface="Tahoma" pitchFamily="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Update</a:t>
            </a:r>
            <a:endParaRPr lang="en-US" dirty="0"/>
          </a:p>
        </p:txBody>
      </p:sp>
      <p:sp>
        <p:nvSpPr>
          <p:cNvPr id="3" name="Content Placeholder 2"/>
          <p:cNvSpPr>
            <a:spLocks noGrp="1"/>
          </p:cNvSpPr>
          <p:nvPr>
            <p:ph idx="1"/>
          </p:nvPr>
        </p:nvSpPr>
        <p:spPr/>
        <p:txBody>
          <a:bodyPr>
            <a:normAutofit/>
          </a:bodyPr>
          <a:lstStyle/>
          <a:p>
            <a:pPr marL="432000" indent="-324000">
              <a:spcBef>
                <a:spcPts val="0"/>
              </a:spcBef>
              <a:spcAft>
                <a:spcPts val="1414"/>
              </a:spcAft>
              <a:buClr>
                <a:srgbClr val="000080"/>
              </a:buClr>
              <a:buSzPct val="45000"/>
              <a:buFont typeface="StarSymbol"/>
              <a:buChar char="●"/>
            </a:pPr>
            <a:r>
              <a:rPr lang="en-US" sz="2800" dirty="0">
                <a:solidFill>
                  <a:srgbClr val="000000"/>
                </a:solidFill>
                <a:ea typeface="Andale Sans UI" pitchFamily="2"/>
                <a:cs typeface="Tahoma" pitchFamily="2"/>
              </a:rPr>
              <a:t>For Windows, we achieve this using the Windows Update tool.  This can be run manually by going to the Start Menu </a:t>
            </a:r>
            <a:r>
              <a:rPr lang="en-US" sz="2800" dirty="0">
                <a:solidFill>
                  <a:srgbClr val="000000"/>
                </a:solidFill>
                <a:ea typeface="Andale Sans UI" pitchFamily="2"/>
                <a:cs typeface="Tahoma" pitchFamily="2"/>
                <a:sym typeface="Wingdings" pitchFamily="2" charset="2"/>
              </a:rPr>
              <a:t> All Programs, and selecting Windows Update.  The update tool will connect with Microsoft’s website and find any software updates.</a:t>
            </a:r>
            <a:endParaRPr lang="en-US" sz="2800" dirty="0">
              <a:solidFill>
                <a:srgbClr val="000000"/>
              </a:solidFill>
              <a:ea typeface="Andale Sans UI" pitchFamily="2"/>
              <a:cs typeface="Tahoma" pitchFamily="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Update</a:t>
            </a:r>
            <a:endParaRPr lang="en-US" dirty="0"/>
          </a:p>
        </p:txBody>
      </p:sp>
      <p:sp>
        <p:nvSpPr>
          <p:cNvPr id="3" name="Content Placeholder 2"/>
          <p:cNvSpPr>
            <a:spLocks noGrp="1"/>
          </p:cNvSpPr>
          <p:nvPr>
            <p:ph idx="1"/>
          </p:nvPr>
        </p:nvSpPr>
        <p:spPr>
          <a:xfrm>
            <a:off x="680093" y="1570037"/>
            <a:ext cx="8694539" cy="4796545"/>
          </a:xfrm>
        </p:spPr>
        <p:txBody>
          <a:bodyPr>
            <a:noAutofit/>
          </a:bodyPr>
          <a:lstStyle/>
          <a:p>
            <a:pPr marL="432000" indent="-324000">
              <a:lnSpc>
                <a:spcPct val="100000"/>
              </a:lnSpc>
              <a:spcBef>
                <a:spcPts val="0"/>
              </a:spcBef>
              <a:spcAft>
                <a:spcPts val="1414"/>
              </a:spcAft>
              <a:buClr>
                <a:srgbClr val="000080"/>
              </a:buClr>
              <a:buSzPct val="45000"/>
              <a:buFont typeface="StarSymbol"/>
              <a:buChar char="●"/>
            </a:pPr>
            <a:r>
              <a:rPr lang="en-US" sz="2800" dirty="0">
                <a:solidFill>
                  <a:srgbClr val="000000"/>
                </a:solidFill>
                <a:ea typeface="Andale Sans UI" pitchFamily="2"/>
                <a:cs typeface="Tahoma" pitchFamily="2"/>
              </a:rPr>
              <a:t>Sample of Windows Update running</a:t>
            </a:r>
          </a:p>
          <a:p>
            <a:pPr marL="432000" indent="-324000">
              <a:lnSpc>
                <a:spcPct val="100000"/>
              </a:lnSpc>
              <a:spcBef>
                <a:spcPts val="0"/>
              </a:spcBef>
              <a:spcAft>
                <a:spcPts val="1414"/>
              </a:spcAft>
              <a:buClr>
                <a:srgbClr val="000080"/>
              </a:buClr>
              <a:buSzPct val="45000"/>
              <a:buFont typeface="StarSymbol"/>
              <a:buChar char="●"/>
            </a:pPr>
            <a:endParaRPr lang="en-US" sz="2800" dirty="0">
              <a:solidFill>
                <a:srgbClr val="000000"/>
              </a:solidFill>
              <a:ea typeface="Andale Sans UI" pitchFamily="2"/>
              <a:cs typeface="Tahoma" pitchFamily="2"/>
            </a:endParaRPr>
          </a:p>
          <a:p>
            <a:pPr marL="432000" indent="-324000">
              <a:lnSpc>
                <a:spcPct val="100000"/>
              </a:lnSpc>
              <a:spcBef>
                <a:spcPts val="0"/>
              </a:spcBef>
              <a:spcAft>
                <a:spcPts val="1414"/>
              </a:spcAft>
              <a:buClr>
                <a:srgbClr val="000080"/>
              </a:buClr>
              <a:buSzPct val="45000"/>
              <a:buFont typeface="StarSymbol"/>
              <a:buChar char="●"/>
            </a:pPr>
            <a:endParaRPr lang="en-US" sz="2800" dirty="0">
              <a:solidFill>
                <a:srgbClr val="000000"/>
              </a:solidFill>
              <a:ea typeface="Andale Sans UI" pitchFamily="2"/>
              <a:cs typeface="Tahoma" pitchFamily="2"/>
            </a:endParaRPr>
          </a:p>
          <a:p>
            <a:pPr marL="432000" indent="-324000">
              <a:lnSpc>
                <a:spcPct val="100000"/>
              </a:lnSpc>
              <a:spcBef>
                <a:spcPts val="0"/>
              </a:spcBef>
              <a:spcAft>
                <a:spcPts val="1414"/>
              </a:spcAft>
              <a:buClr>
                <a:srgbClr val="000080"/>
              </a:buClr>
              <a:buSzPct val="45000"/>
              <a:buFont typeface="StarSymbol"/>
              <a:buChar char="●"/>
            </a:pPr>
            <a:endParaRPr lang="en-US" sz="2800" dirty="0">
              <a:solidFill>
                <a:srgbClr val="000000"/>
              </a:solidFill>
              <a:ea typeface="Andale Sans UI" pitchFamily="2"/>
              <a:cs typeface="Tahoma" pitchFamily="2"/>
            </a:endParaRPr>
          </a:p>
          <a:p>
            <a:pPr marL="432000" indent="-324000">
              <a:lnSpc>
                <a:spcPct val="100000"/>
              </a:lnSpc>
              <a:spcBef>
                <a:spcPts val="0"/>
              </a:spcBef>
              <a:spcAft>
                <a:spcPts val="1414"/>
              </a:spcAft>
              <a:buClr>
                <a:srgbClr val="000080"/>
              </a:buClr>
              <a:buSzPct val="45000"/>
              <a:buFont typeface="StarSymbol"/>
              <a:buChar char="●"/>
            </a:pPr>
            <a:endParaRPr lang="en-US" sz="2800" dirty="0">
              <a:solidFill>
                <a:srgbClr val="000000"/>
              </a:solidFill>
              <a:ea typeface="Andale Sans UI" pitchFamily="2"/>
              <a:cs typeface="Tahoma" pitchFamily="2"/>
            </a:endParaRPr>
          </a:p>
          <a:p>
            <a:pPr marL="432000" indent="-324000">
              <a:lnSpc>
                <a:spcPct val="100000"/>
              </a:lnSpc>
              <a:spcBef>
                <a:spcPts val="0"/>
              </a:spcBef>
              <a:spcAft>
                <a:spcPts val="1414"/>
              </a:spcAft>
              <a:buClr>
                <a:srgbClr val="000080"/>
              </a:buClr>
              <a:buSzPct val="45000"/>
              <a:buFont typeface="StarSymbol"/>
              <a:buChar char="●"/>
            </a:pPr>
            <a:endParaRPr lang="en-US" sz="2800" dirty="0">
              <a:solidFill>
                <a:srgbClr val="000000"/>
              </a:solidFill>
              <a:ea typeface="Andale Sans UI" pitchFamily="2"/>
              <a:cs typeface="Tahoma" pitchFamily="2"/>
            </a:endParaRPr>
          </a:p>
          <a:p>
            <a:pPr marL="432000" indent="-324000">
              <a:lnSpc>
                <a:spcPct val="100000"/>
              </a:lnSpc>
              <a:spcBef>
                <a:spcPts val="0"/>
              </a:spcBef>
              <a:spcAft>
                <a:spcPts val="1414"/>
              </a:spcAft>
              <a:buClr>
                <a:srgbClr val="000080"/>
              </a:buClr>
              <a:buSzPct val="45000"/>
              <a:buFont typeface="StarSymbol"/>
              <a:buChar char="●"/>
            </a:pPr>
            <a:r>
              <a:rPr lang="en-US" sz="2800" dirty="0" smtClean="0">
                <a:solidFill>
                  <a:srgbClr val="000000"/>
                </a:solidFill>
                <a:ea typeface="Andale Sans UI" pitchFamily="2"/>
                <a:cs typeface="Tahoma" pitchFamily="2"/>
              </a:rPr>
              <a:t>If </a:t>
            </a:r>
            <a:r>
              <a:rPr lang="en-US" sz="2800" dirty="0">
                <a:solidFill>
                  <a:srgbClr val="000000"/>
                </a:solidFill>
                <a:ea typeface="Andale Sans UI" pitchFamily="2"/>
                <a:cs typeface="Tahoma" pitchFamily="2"/>
              </a:rPr>
              <a:t>any updates are necessary, they will be listed and you may choose which to install</a:t>
            </a:r>
            <a:endParaRPr lang="en-US" sz="2800" dirty="0">
              <a:solidFill>
                <a:srgbClr val="000000"/>
              </a:solidFill>
              <a:ea typeface="Andale Sans UI" pitchFamily="2"/>
              <a:cs typeface="Tahoma" pitchFamily="2"/>
            </a:endParaRPr>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8386" t="6129" r="49819" b="59989"/>
          <a:stretch/>
        </p:blipFill>
        <p:spPr bwMode="auto">
          <a:xfrm>
            <a:off x="667142" y="2255837"/>
            <a:ext cx="7840011" cy="27458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 and Logs</a:t>
            </a:r>
            <a:endParaRPr lang="en-US" dirty="0"/>
          </a:p>
        </p:txBody>
      </p:sp>
      <p:sp>
        <p:nvSpPr>
          <p:cNvPr id="3" name="Content Placeholder 2"/>
          <p:cNvSpPr>
            <a:spLocks noGrp="1"/>
          </p:cNvSpPr>
          <p:nvPr>
            <p:ph idx="1"/>
          </p:nvPr>
        </p:nvSpPr>
        <p:spPr/>
        <p:txBody>
          <a:bodyPr>
            <a:normAutofit/>
          </a:bodyPr>
          <a:lstStyle/>
          <a:p>
            <a:pPr marL="432000" indent="-324000">
              <a:spcBef>
                <a:spcPts val="0"/>
              </a:spcBef>
              <a:spcAft>
                <a:spcPts val="1414"/>
              </a:spcAft>
              <a:buClr>
                <a:srgbClr val="000080"/>
              </a:buClr>
              <a:buSzPct val="45000"/>
              <a:buFont typeface="StarSymbol"/>
              <a:buChar char="●"/>
            </a:pPr>
            <a:r>
              <a:rPr lang="en-US" sz="2800" dirty="0">
                <a:solidFill>
                  <a:srgbClr val="000000"/>
                </a:solidFill>
                <a:ea typeface="Andale Sans UI" pitchFamily="2"/>
                <a:cs typeface="Tahoma" pitchFamily="2"/>
              </a:rPr>
              <a:t>For Windows, most logging will occur with the Event Viewer (Start </a:t>
            </a:r>
            <a:r>
              <a:rPr lang="en-US" sz="2800" dirty="0">
                <a:solidFill>
                  <a:srgbClr val="000000"/>
                </a:solidFill>
                <a:ea typeface="Andale Sans UI" pitchFamily="2"/>
                <a:cs typeface="Tahoma" pitchFamily="2"/>
                <a:sym typeface="Wingdings" pitchFamily="2" charset="2"/>
              </a:rPr>
              <a:t>Control Panel  Administrative Tools  Event Viewer).  This will show you different categories of events grouped together within Windows Logs, Applications and Services logs, Custom Logs, and Subscriptions</a:t>
            </a:r>
            <a:endParaRPr lang="en-US" sz="2800" dirty="0">
              <a:solidFill>
                <a:srgbClr val="000000"/>
              </a:solidFill>
              <a:ea typeface="Andale Sans UI" pitchFamily="2"/>
              <a:cs typeface="Tahoma" pitchFamily="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 and Logs</a:t>
            </a:r>
            <a:endParaRPr lang="en-US" dirty="0"/>
          </a:p>
        </p:txBody>
      </p:sp>
      <p:sp>
        <p:nvSpPr>
          <p:cNvPr id="3" name="Content Placeholder 2"/>
          <p:cNvSpPr>
            <a:spLocks noGrp="1"/>
          </p:cNvSpPr>
          <p:nvPr>
            <p:ph idx="1"/>
          </p:nvPr>
        </p:nvSpPr>
        <p:spPr/>
        <p:txBody>
          <a:bodyPr>
            <a:normAutofit/>
          </a:bodyPr>
          <a:lstStyle/>
          <a:p>
            <a:pPr marL="432000" indent="-324000">
              <a:spcBef>
                <a:spcPts val="0"/>
              </a:spcBef>
              <a:spcAft>
                <a:spcPts val="1414"/>
              </a:spcAft>
              <a:buClr>
                <a:srgbClr val="000080"/>
              </a:buClr>
              <a:buSzPct val="45000"/>
              <a:buFont typeface="StarSymbol"/>
              <a:buChar char="●"/>
            </a:pPr>
            <a:r>
              <a:rPr lang="en-US" sz="2800" dirty="0">
                <a:solidFill>
                  <a:srgbClr val="000000"/>
                </a:solidFill>
                <a:ea typeface="Andale Sans UI" pitchFamily="2"/>
                <a:cs typeface="Tahoma" pitchFamily="2"/>
              </a:rPr>
              <a:t>Open Windows Logs and select the System logs in the left pane.  You should see a number of logged events coinciding with the starting of your machine, virtual or otherwise.</a:t>
            </a:r>
          </a:p>
          <a:p>
            <a:pPr marL="432000" indent="-324000">
              <a:spcBef>
                <a:spcPts val="0"/>
              </a:spcBef>
              <a:spcAft>
                <a:spcPts val="1414"/>
              </a:spcAft>
              <a:buClr>
                <a:srgbClr val="000080"/>
              </a:buClr>
              <a:buSzPct val="45000"/>
              <a:buFont typeface="StarSymbol"/>
              <a:buChar char="●"/>
            </a:pPr>
            <a:r>
              <a:rPr lang="en-US" sz="2800" dirty="0">
                <a:solidFill>
                  <a:srgbClr val="000000"/>
                </a:solidFill>
                <a:ea typeface="Andale Sans UI" pitchFamily="2"/>
                <a:cs typeface="Tahoma" pitchFamily="2"/>
              </a:rPr>
              <a:t>You may use this to troubleshoot programs not starting or running properly (Google is your friend here).</a:t>
            </a:r>
            <a:endParaRPr lang="en-US" sz="2800" dirty="0">
              <a:solidFill>
                <a:srgbClr val="000000"/>
              </a:solidFill>
              <a:ea typeface="Andale Sans UI" pitchFamily="2"/>
              <a:cs typeface="Tahoma" pitchFamily="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Password Selection</a:t>
            </a:r>
          </a:p>
        </p:txBody>
      </p:sp>
      <p:sp>
        <p:nvSpPr>
          <p:cNvPr id="3" name="Text Placeholder 2"/>
          <p:cNvSpPr txBox="1">
            <a:spLocks noGrp="1"/>
          </p:cNvSpPr>
          <p:nvPr>
            <p:ph idx="1"/>
          </p:nvPr>
        </p:nvSpPr>
        <p:spPr>
          <a:xfrm>
            <a:off x="664051" y="1570037"/>
            <a:ext cx="8694539" cy="4796545"/>
          </a:xfrm>
        </p:spPr>
        <p:txBody>
          <a:bodyPr>
            <a:normAutofit/>
          </a:bodyPr>
          <a:lstStyle>
            <a:defPPr marL="432000" marR="0" lvl="0" indent="-324000">
              <a:spcBef>
                <a:spcPts val="0"/>
              </a:spcBef>
              <a:spcAft>
                <a:spcPts val="1414"/>
              </a:spcAft>
              <a:buClr>
                <a:srgbClr val="000080"/>
              </a:buClr>
              <a:buSzPct val="45000"/>
              <a:buFont typeface="StarSymbol"/>
              <a:buNone/>
              <a:defRPr lang="en-US" sz="3200" b="0" i="0" u="none" strike="noStrike">
                <a:ln>
                  <a:noFill/>
                </a:ln>
                <a:latin typeface="Liberation Sans" pitchFamily="34"/>
                <a:ea typeface="Andale Sans UI" pitchFamily="2"/>
                <a:cs typeface="Tahoma" pitchFamily="2"/>
              </a:defRPr>
            </a:defPPr>
            <a:lvl1pPr marL="432000" marR="0" lvl="0" indent="-324000">
              <a:spcBef>
                <a:spcPts val="0"/>
              </a:spcBef>
              <a:spcAft>
                <a:spcPts val="1414"/>
              </a:spcAft>
              <a:buClr>
                <a:srgbClr val="000080"/>
              </a:buClr>
              <a:buSzPct val="45000"/>
              <a:buFont typeface="StarSymbol"/>
              <a:buChar char="●"/>
              <a:defRPr lang="en-US" sz="3200" b="0" i="0" u="none" strike="noStrike">
                <a:ln>
                  <a:noFill/>
                </a:ln>
                <a:latin typeface="Liberation Sans" pitchFamily="34"/>
                <a:ea typeface="Andale Sans UI" pitchFamily="2"/>
                <a:cs typeface="Tahoma" pitchFamily="2"/>
              </a:defRPr>
            </a:lvl1pPr>
            <a:lvl2pPr marL="864000" marR="0" lvl="1" indent="-288000">
              <a:spcBef>
                <a:spcPts val="0"/>
              </a:spcBef>
              <a:spcAft>
                <a:spcPts val="1134"/>
              </a:spcAft>
              <a:buClr>
                <a:srgbClr val="000080"/>
              </a:buClr>
              <a:buSzPct val="75000"/>
              <a:buFont typeface="StarSymbol"/>
              <a:buChar char="–"/>
              <a:defRPr lang="en-US" sz="2800" b="0" i="0" u="none" strike="noStrike">
                <a:ln>
                  <a:noFill/>
                </a:ln>
                <a:latin typeface="Liberation Sans" pitchFamily="34"/>
                <a:ea typeface="Andale Sans UI" pitchFamily="2"/>
                <a:cs typeface="Tahoma" pitchFamily="2"/>
              </a:defRPr>
            </a:lvl2pPr>
            <a:lvl3pPr marL="1296000" marR="0" lvl="2" indent="-216000">
              <a:spcBef>
                <a:spcPts val="0"/>
              </a:spcBef>
              <a:spcAft>
                <a:spcPts val="850"/>
              </a:spcAft>
              <a:buClr>
                <a:srgbClr val="000080"/>
              </a:buClr>
              <a:buSzPct val="45000"/>
              <a:buFont typeface="StarSymbol"/>
              <a:buChar char="●"/>
              <a:defRPr lang="en-US" sz="2400" b="0" i="0" u="none" strike="noStrike">
                <a:ln>
                  <a:noFill/>
                </a:ln>
                <a:latin typeface="Liberation Sans" pitchFamily="34"/>
                <a:ea typeface="Andale Sans UI" pitchFamily="2"/>
                <a:cs typeface="Tahoma" pitchFamily="2"/>
              </a:defRPr>
            </a:lvl3pPr>
            <a:lvl4pPr marL="1728000" marR="0" lvl="3" indent="-216000">
              <a:spcBef>
                <a:spcPts val="0"/>
              </a:spcBef>
              <a:spcAft>
                <a:spcPts val="567"/>
              </a:spcAft>
              <a:buClr>
                <a:srgbClr val="000080"/>
              </a:buClr>
              <a:buSzPct val="75000"/>
              <a:buFont typeface="StarSymbol"/>
              <a:buChar char="–"/>
              <a:defRPr lang="en-US" sz="2000" b="0" i="0" u="none" strike="noStrike">
                <a:ln>
                  <a:noFill/>
                </a:ln>
                <a:latin typeface="Liberation Sans" pitchFamily="34"/>
                <a:ea typeface="Andale Sans UI" pitchFamily="2"/>
                <a:cs typeface="Tahoma" pitchFamily="2"/>
              </a:defRPr>
            </a:lvl4pPr>
            <a:lvl5pPr marL="2160000" marR="0" lvl="4" indent="-216000">
              <a:spcBef>
                <a:spcPts val="0"/>
              </a:spcBef>
              <a:spcAft>
                <a:spcPts val="283"/>
              </a:spcAft>
              <a:buClr>
                <a:srgbClr val="000080"/>
              </a:buClr>
              <a:buSzPct val="45000"/>
              <a:buFont typeface="StarSymbol"/>
              <a:buChar char="●"/>
              <a:defRPr lang="en-US" sz="2000" b="0" i="0" u="none" strike="noStrike">
                <a:ln>
                  <a:noFill/>
                </a:ln>
                <a:latin typeface="Liberation Sans" pitchFamily="34"/>
                <a:ea typeface="Andale Sans UI" pitchFamily="2"/>
                <a:cs typeface="Tahoma" pitchFamily="2"/>
              </a:defRPr>
            </a:lvl5pPr>
            <a:lvl6pPr marL="2592000" marR="0" lvl="5" indent="-216000">
              <a:spcBef>
                <a:spcPts val="0"/>
              </a:spcBef>
              <a:spcAft>
                <a:spcPts val="283"/>
              </a:spcAft>
              <a:buClr>
                <a:srgbClr val="000080"/>
              </a:buClr>
              <a:buSzPct val="45000"/>
              <a:buFont typeface="StarSymbol"/>
              <a:buChar char="●"/>
              <a:defRPr lang="en-US" sz="2000" b="0" i="0" u="none" strike="noStrike">
                <a:ln>
                  <a:noFill/>
                </a:ln>
                <a:latin typeface="Liberation Sans" pitchFamily="34"/>
                <a:ea typeface="Andale Sans UI" pitchFamily="2"/>
                <a:cs typeface="Tahoma" pitchFamily="2"/>
              </a:defRPr>
            </a:lvl6pPr>
            <a:lvl7pPr marL="3024000" marR="0" lvl="6" indent="-216000">
              <a:spcBef>
                <a:spcPts val="0"/>
              </a:spcBef>
              <a:spcAft>
                <a:spcPts val="283"/>
              </a:spcAft>
              <a:buClr>
                <a:srgbClr val="000080"/>
              </a:buClr>
              <a:buSzPct val="45000"/>
              <a:buFont typeface="StarSymbol"/>
              <a:buChar char="●"/>
              <a:defRPr lang="en-US" sz="2000" b="0" i="0" u="none" strike="noStrike">
                <a:ln>
                  <a:noFill/>
                </a:ln>
                <a:latin typeface="Liberation Sans" pitchFamily="34"/>
                <a:ea typeface="Andale Sans UI" pitchFamily="2"/>
                <a:cs typeface="Tahoma" pitchFamily="2"/>
              </a:defRPr>
            </a:lvl7pPr>
            <a:lvl8pPr marL="3456000" marR="0" lvl="7" indent="-216000">
              <a:spcBef>
                <a:spcPts val="0"/>
              </a:spcBef>
              <a:spcAft>
                <a:spcPts val="283"/>
              </a:spcAft>
              <a:buClr>
                <a:srgbClr val="000080"/>
              </a:buClr>
              <a:buSzPct val="45000"/>
              <a:buFont typeface="StarSymbol"/>
              <a:buChar char="●"/>
              <a:defRPr lang="en-US" sz="2000" b="0" i="0" u="none" strike="noStrike">
                <a:ln>
                  <a:noFill/>
                </a:ln>
                <a:latin typeface="Liberation Sans" pitchFamily="34"/>
                <a:ea typeface="Andale Sans UI" pitchFamily="2"/>
                <a:cs typeface="Tahoma" pitchFamily="2"/>
              </a:defRPr>
            </a:lvl8pPr>
            <a:lvl9pPr marL="3887999" marR="0" lvl="8" indent="-216000">
              <a:spcBef>
                <a:spcPts val="0"/>
              </a:spcBef>
              <a:spcAft>
                <a:spcPts val="283"/>
              </a:spcAft>
              <a:buClr>
                <a:srgbClr val="000080"/>
              </a:buClr>
              <a:buSzPct val="45000"/>
              <a:buFont typeface="StarSymbol"/>
              <a:buChar char="●"/>
              <a:defRPr lang="en-US" sz="2000" b="0" i="0" u="none" strike="noStrike">
                <a:ln>
                  <a:noFill/>
                </a:ln>
                <a:latin typeface="Liberation Sans" pitchFamily="34"/>
                <a:ea typeface="Andale Sans UI" pitchFamily="2"/>
                <a:cs typeface="Tahoma" pitchFamily="2"/>
              </a:defRPr>
            </a:lvl9pPr>
          </a:lstStyle>
          <a:p>
            <a:pPr lvl="0"/>
            <a:r>
              <a:rPr lang="en-US" sz="2800" dirty="0">
                <a:solidFill>
                  <a:srgbClr val="000000"/>
                </a:solidFill>
                <a:latin typeface="+mn-lt"/>
              </a:rPr>
              <a:t>Password policies vary between </a:t>
            </a:r>
            <a:r>
              <a:rPr lang="en-US" sz="2800" dirty="0" err="1">
                <a:solidFill>
                  <a:srgbClr val="000000"/>
                </a:solidFill>
                <a:latin typeface="+mn-lt"/>
              </a:rPr>
              <a:t>organzations</a:t>
            </a:r>
            <a:r>
              <a:rPr lang="en-US" sz="2800" dirty="0">
                <a:solidFill>
                  <a:srgbClr val="000000"/>
                </a:solidFill>
                <a:latin typeface="+mn-lt"/>
              </a:rPr>
              <a:t>. For example, a typical policy includes items like:</a:t>
            </a:r>
          </a:p>
          <a:p>
            <a:pPr marL="432000" lvl="1" indent="-324000">
              <a:spcAft>
                <a:spcPts val="1414"/>
              </a:spcAft>
              <a:buSzPct val="45000"/>
              <a:buFont typeface="StarSymbol"/>
              <a:buChar char="●"/>
            </a:pPr>
            <a:r>
              <a:rPr lang="en-US" dirty="0">
                <a:solidFill>
                  <a:srgbClr val="000000"/>
                </a:solidFill>
                <a:latin typeface="+mn-lt"/>
              </a:rPr>
              <a:t>minimum password length of 8 characters</a:t>
            </a:r>
          </a:p>
          <a:p>
            <a:pPr marL="432000" lvl="1" indent="-324000">
              <a:spcAft>
                <a:spcPts val="1414"/>
              </a:spcAft>
              <a:buSzPct val="45000"/>
              <a:buFont typeface="StarSymbol"/>
              <a:buChar char="●"/>
            </a:pPr>
            <a:r>
              <a:rPr lang="en-US" dirty="0">
                <a:solidFill>
                  <a:srgbClr val="000000"/>
                </a:solidFill>
                <a:latin typeface="+mn-lt"/>
              </a:rPr>
              <a:t>Every password must contain characters from three of the four following categories :</a:t>
            </a:r>
          </a:p>
          <a:p>
            <a:pPr marL="432000" lvl="2" indent="-324000">
              <a:spcAft>
                <a:spcPts val="1414"/>
              </a:spcAft>
            </a:pPr>
            <a:r>
              <a:rPr lang="en-US" sz="2800" dirty="0">
                <a:solidFill>
                  <a:srgbClr val="000000"/>
                </a:solidFill>
                <a:latin typeface="+mn-lt"/>
              </a:rPr>
              <a:t>Upper case letters (A…Z).</a:t>
            </a:r>
          </a:p>
          <a:p>
            <a:pPr marL="432000" lvl="2" indent="-324000">
              <a:spcAft>
                <a:spcPts val="1414"/>
              </a:spcAft>
            </a:pPr>
            <a:r>
              <a:rPr lang="en-US" sz="2800" dirty="0">
                <a:solidFill>
                  <a:srgbClr val="000000"/>
                </a:solidFill>
                <a:latin typeface="+mn-lt"/>
              </a:rPr>
              <a:t>Lower case letters (a…z).</a:t>
            </a:r>
          </a:p>
          <a:p>
            <a:pPr marL="432000" lvl="2" indent="-324000">
              <a:spcAft>
                <a:spcPts val="1414"/>
              </a:spcAft>
            </a:pPr>
            <a:r>
              <a:rPr lang="en-US" sz="2800" dirty="0">
                <a:solidFill>
                  <a:srgbClr val="000000"/>
                </a:solidFill>
                <a:latin typeface="+mn-lt"/>
              </a:rPr>
              <a:t>Base 10 digits (0…9).</a:t>
            </a:r>
          </a:p>
          <a:p>
            <a:pPr marL="432000" lvl="2" indent="-324000">
              <a:spcAft>
                <a:spcPts val="1414"/>
              </a:spcAft>
            </a:pPr>
            <a:r>
              <a:rPr lang="en-US" sz="2800" dirty="0">
                <a:solidFill>
                  <a:srgbClr val="000000"/>
                </a:solidFill>
                <a:latin typeface="+mn-lt"/>
              </a:rPr>
              <a:t>Non-alphanumeric symbols (Examples: !,$#%)</a:t>
            </a:r>
          </a:p>
        </p:txBody>
      </p:sp>
    </p:spTree>
    <p:extLst>
      <p:ext uri="{BB962C8B-B14F-4D97-AF65-F5344CB8AC3E}">
        <p14:creationId xmlns:p14="http://schemas.microsoft.com/office/powerpoint/2010/main" val="365582639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t>Overview</a:t>
            </a:r>
          </a:p>
        </p:txBody>
      </p:sp>
      <p:sp>
        <p:nvSpPr>
          <p:cNvPr id="3" name="Text Placeholder 2"/>
          <p:cNvSpPr txBox="1">
            <a:spLocks noGrp="1"/>
          </p:cNvSpPr>
          <p:nvPr>
            <p:ph idx="1"/>
          </p:nvPr>
        </p:nvSpPr>
        <p:spPr/>
        <p:txBody>
          <a:bodyPr>
            <a:normAutofit/>
          </a:bodyPr>
          <a:lstStyle>
            <a:defPPr marL="432000" marR="0" lvl="0" indent="-324000">
              <a:spcBef>
                <a:spcPts val="0"/>
              </a:spcBef>
              <a:spcAft>
                <a:spcPts val="1414"/>
              </a:spcAft>
              <a:buClr>
                <a:srgbClr val="000080"/>
              </a:buClr>
              <a:buSzPct val="45000"/>
              <a:buFont typeface="StarSymbol"/>
              <a:buNone/>
              <a:defRPr lang="en-US" sz="3200" b="0" i="0" u="none" strike="noStrike">
                <a:ln>
                  <a:noFill/>
                </a:ln>
                <a:solidFill>
                  <a:srgbClr val="000000"/>
                </a:solidFill>
                <a:latin typeface="Liberation Sans" pitchFamily="34"/>
                <a:ea typeface="Andale Sans UI" pitchFamily="2"/>
                <a:cs typeface="Tahoma" pitchFamily="2"/>
              </a:defRPr>
            </a:defPPr>
            <a:lvl1pPr marL="432000" marR="0" lvl="0" indent="-324000">
              <a:spcBef>
                <a:spcPts val="0"/>
              </a:spcBef>
              <a:spcAft>
                <a:spcPts val="1414"/>
              </a:spcAft>
              <a:buClr>
                <a:srgbClr val="000080"/>
              </a:buClr>
              <a:buSzPct val="45000"/>
              <a:buFont typeface="StarSymbol"/>
              <a:buChar char="●"/>
              <a:defRPr lang="en-US" sz="3200" b="0" i="0" u="none" strike="noStrike">
                <a:ln>
                  <a:noFill/>
                </a:ln>
                <a:solidFill>
                  <a:srgbClr val="000000"/>
                </a:solidFill>
                <a:latin typeface="Liberation Sans" pitchFamily="34"/>
                <a:ea typeface="Andale Sans UI" pitchFamily="2"/>
                <a:cs typeface="Tahoma" pitchFamily="2"/>
              </a:defRPr>
            </a:lvl1pPr>
            <a:lvl2pPr marL="864000" marR="0" lvl="1" indent="-288000">
              <a:spcBef>
                <a:spcPts val="0"/>
              </a:spcBef>
              <a:spcAft>
                <a:spcPts val="1134"/>
              </a:spcAft>
              <a:buClr>
                <a:srgbClr val="000080"/>
              </a:buClr>
              <a:buSzPct val="75000"/>
              <a:buFont typeface="StarSymbol"/>
              <a:buChar char="–"/>
              <a:defRPr lang="en-US" sz="2800" b="0" i="0" u="none" strike="noStrike">
                <a:ln>
                  <a:noFill/>
                </a:ln>
                <a:solidFill>
                  <a:srgbClr val="000000"/>
                </a:solidFill>
                <a:latin typeface="Liberation Sans" pitchFamily="34"/>
                <a:ea typeface="Andale Sans UI" pitchFamily="2"/>
                <a:cs typeface="Tahoma" pitchFamily="2"/>
              </a:defRPr>
            </a:lvl2pPr>
            <a:lvl3pPr marL="1296000" marR="0" lvl="2" indent="-216000">
              <a:spcBef>
                <a:spcPts val="0"/>
              </a:spcBef>
              <a:spcAft>
                <a:spcPts val="850"/>
              </a:spcAft>
              <a:buClr>
                <a:srgbClr val="000080"/>
              </a:buClr>
              <a:buSzPct val="45000"/>
              <a:buFont typeface="StarSymbol"/>
              <a:buChar char="●"/>
              <a:defRPr lang="en-US" sz="2400" b="0" i="0" u="none" strike="noStrike">
                <a:ln>
                  <a:noFill/>
                </a:ln>
                <a:solidFill>
                  <a:srgbClr val="000000"/>
                </a:solidFill>
                <a:latin typeface="Liberation Sans" pitchFamily="34"/>
                <a:ea typeface="Andale Sans UI" pitchFamily="2"/>
                <a:cs typeface="Tahoma" pitchFamily="2"/>
              </a:defRPr>
            </a:lvl3pPr>
            <a:lvl4pPr marL="1728000" marR="0" lvl="3" indent="-216000">
              <a:spcBef>
                <a:spcPts val="0"/>
              </a:spcBef>
              <a:spcAft>
                <a:spcPts val="567"/>
              </a:spcAft>
              <a:buClr>
                <a:srgbClr val="000080"/>
              </a:buClr>
              <a:buSzPct val="75000"/>
              <a:buFont typeface="StarSymbol"/>
              <a:buChar char="–"/>
              <a:defRPr lang="en-US" sz="2000" b="0" i="0" u="none" strike="noStrike">
                <a:ln>
                  <a:noFill/>
                </a:ln>
                <a:solidFill>
                  <a:srgbClr val="000000"/>
                </a:solidFill>
                <a:latin typeface="Liberation Sans" pitchFamily="34"/>
                <a:ea typeface="Andale Sans UI" pitchFamily="2"/>
                <a:cs typeface="Tahoma" pitchFamily="2"/>
              </a:defRPr>
            </a:lvl4pPr>
            <a:lvl5pPr marL="2160000" marR="0" lvl="4" indent="-216000">
              <a:spcBef>
                <a:spcPts val="0"/>
              </a:spcBef>
              <a:spcAft>
                <a:spcPts val="283"/>
              </a:spcAft>
              <a:buClr>
                <a:srgbClr val="000080"/>
              </a:buClr>
              <a:buSzPct val="45000"/>
              <a:buFont typeface="StarSymbol"/>
              <a:buChar char="●"/>
              <a:defRPr lang="en-US" sz="2000" b="0" i="0" u="none" strike="noStrike">
                <a:ln>
                  <a:noFill/>
                </a:ln>
                <a:solidFill>
                  <a:srgbClr val="000000"/>
                </a:solidFill>
                <a:latin typeface="Liberation Sans" pitchFamily="34"/>
                <a:ea typeface="Andale Sans UI" pitchFamily="2"/>
                <a:cs typeface="Tahoma" pitchFamily="2"/>
              </a:defRPr>
            </a:lvl5pPr>
            <a:lvl6pPr marL="2592000" marR="0" lvl="5" indent="-216000">
              <a:spcBef>
                <a:spcPts val="0"/>
              </a:spcBef>
              <a:spcAft>
                <a:spcPts val="283"/>
              </a:spcAft>
              <a:buClr>
                <a:srgbClr val="000080"/>
              </a:buClr>
              <a:buSzPct val="45000"/>
              <a:buFont typeface="StarSymbol"/>
              <a:buChar char="●"/>
              <a:defRPr lang="en-US" sz="2000" b="0" i="0" u="none" strike="noStrike">
                <a:ln>
                  <a:noFill/>
                </a:ln>
                <a:solidFill>
                  <a:srgbClr val="000000"/>
                </a:solidFill>
                <a:latin typeface="Liberation Sans" pitchFamily="34"/>
                <a:ea typeface="Andale Sans UI" pitchFamily="2"/>
                <a:cs typeface="Tahoma" pitchFamily="2"/>
              </a:defRPr>
            </a:lvl6pPr>
            <a:lvl7pPr marL="3024000" marR="0" lvl="6" indent="-216000">
              <a:spcBef>
                <a:spcPts val="0"/>
              </a:spcBef>
              <a:spcAft>
                <a:spcPts val="283"/>
              </a:spcAft>
              <a:buClr>
                <a:srgbClr val="000080"/>
              </a:buClr>
              <a:buSzPct val="45000"/>
              <a:buFont typeface="StarSymbol"/>
              <a:buChar char="●"/>
              <a:defRPr lang="en-US" sz="2000" b="0" i="0" u="none" strike="noStrike">
                <a:ln>
                  <a:noFill/>
                </a:ln>
                <a:solidFill>
                  <a:srgbClr val="000000"/>
                </a:solidFill>
                <a:latin typeface="Liberation Sans" pitchFamily="34"/>
                <a:ea typeface="Andale Sans UI" pitchFamily="2"/>
                <a:cs typeface="Tahoma" pitchFamily="2"/>
              </a:defRPr>
            </a:lvl7pPr>
            <a:lvl8pPr marL="3456000" marR="0" lvl="7" indent="-216000">
              <a:spcBef>
                <a:spcPts val="0"/>
              </a:spcBef>
              <a:spcAft>
                <a:spcPts val="283"/>
              </a:spcAft>
              <a:buClr>
                <a:srgbClr val="000080"/>
              </a:buClr>
              <a:buSzPct val="45000"/>
              <a:buFont typeface="StarSymbol"/>
              <a:buChar char="●"/>
              <a:defRPr lang="en-US" sz="2000" b="0" i="0" u="none" strike="noStrike">
                <a:ln>
                  <a:noFill/>
                </a:ln>
                <a:solidFill>
                  <a:srgbClr val="000000"/>
                </a:solidFill>
                <a:latin typeface="Liberation Sans" pitchFamily="34"/>
                <a:ea typeface="Andale Sans UI" pitchFamily="2"/>
                <a:cs typeface="Tahoma" pitchFamily="2"/>
              </a:defRPr>
            </a:lvl8pPr>
            <a:lvl9pPr marL="3887999" marR="0" lvl="8" indent="-216000">
              <a:spcBef>
                <a:spcPts val="0"/>
              </a:spcBef>
              <a:spcAft>
                <a:spcPts val="283"/>
              </a:spcAft>
              <a:buClr>
                <a:srgbClr val="000080"/>
              </a:buClr>
              <a:buSzPct val="45000"/>
              <a:buFont typeface="StarSymbol"/>
              <a:buChar char="●"/>
              <a:defRPr lang="en-US" sz="2000" b="0" i="0" u="none" strike="noStrike">
                <a:ln>
                  <a:noFill/>
                </a:ln>
                <a:solidFill>
                  <a:srgbClr val="000000"/>
                </a:solidFill>
                <a:latin typeface="Liberation Sans" pitchFamily="34"/>
                <a:ea typeface="Andale Sans UI" pitchFamily="2"/>
                <a:cs typeface="Tahoma" pitchFamily="2"/>
              </a:defRPr>
            </a:lvl9pPr>
          </a:lstStyle>
          <a:p>
            <a:pPr lvl="0"/>
            <a:r>
              <a:rPr lang="en-US" sz="2800" dirty="0">
                <a:latin typeface="+mn-lt"/>
              </a:rPr>
              <a:t>By the end of this module you should have a basic understanding of</a:t>
            </a:r>
            <a:r>
              <a:rPr lang="en-US" sz="2800" dirty="0" smtClean="0">
                <a:latin typeface="+mn-lt"/>
              </a:rPr>
              <a:t>:</a:t>
            </a:r>
          </a:p>
          <a:p>
            <a:pPr lvl="0"/>
            <a:r>
              <a:rPr lang="en-US" sz="2800" dirty="0" smtClean="0">
                <a:latin typeface="+mn-lt"/>
              </a:rPr>
              <a:t>Windows and Linux updates</a:t>
            </a:r>
          </a:p>
          <a:p>
            <a:pPr lvl="0"/>
            <a:r>
              <a:rPr lang="en-US" sz="2800" dirty="0" smtClean="0">
                <a:latin typeface="+mn-lt"/>
              </a:rPr>
              <a:t>Windows and Linux anti-virus</a:t>
            </a:r>
          </a:p>
          <a:p>
            <a:pPr lvl="0"/>
            <a:r>
              <a:rPr lang="en-US" sz="2800" dirty="0" smtClean="0">
                <a:latin typeface="+mn-lt"/>
              </a:rPr>
              <a:t>System Backups</a:t>
            </a:r>
          </a:p>
          <a:p>
            <a:r>
              <a:rPr lang="en-US" sz="2800" dirty="0">
                <a:latin typeface="+mn-lt"/>
              </a:rPr>
              <a:t>Viewing logs and events</a:t>
            </a:r>
          </a:p>
          <a:p>
            <a:pPr lvl="0"/>
            <a:r>
              <a:rPr lang="en-US" sz="2800" dirty="0" smtClean="0">
                <a:latin typeface="+mn-lt"/>
              </a:rPr>
              <a:t>Password Selection and storage</a:t>
            </a:r>
          </a:p>
          <a:p>
            <a:pPr lvl="0"/>
            <a:r>
              <a:rPr lang="en-US" sz="2800" dirty="0" smtClean="0">
                <a:latin typeface="+mn-lt"/>
              </a:rPr>
              <a:t>Access Control</a:t>
            </a:r>
          </a:p>
          <a:p>
            <a:pPr lvl="0"/>
            <a:endParaRPr lang="en-US" sz="2800"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Password Selection</a:t>
            </a:r>
          </a:p>
        </p:txBody>
      </p:sp>
      <p:sp>
        <p:nvSpPr>
          <p:cNvPr id="3" name="Text Placeholder 2"/>
          <p:cNvSpPr txBox="1">
            <a:spLocks noGrp="1"/>
          </p:cNvSpPr>
          <p:nvPr>
            <p:ph idx="1"/>
          </p:nvPr>
        </p:nvSpPr>
        <p:spPr>
          <a:xfrm>
            <a:off x="693044" y="1770207"/>
            <a:ext cx="8694539" cy="4796545"/>
          </a:xfrm>
        </p:spPr>
        <p:txBody>
          <a:bodyPr>
            <a:noAutofit/>
          </a:bodyPr>
          <a:lstStyle>
            <a:defPPr marL="432000" marR="0" lvl="0" indent="-324000">
              <a:spcBef>
                <a:spcPts val="0"/>
              </a:spcBef>
              <a:spcAft>
                <a:spcPts val="1414"/>
              </a:spcAft>
              <a:buClr>
                <a:srgbClr val="000080"/>
              </a:buClr>
              <a:buSzPct val="45000"/>
              <a:buFont typeface="StarSymbol"/>
              <a:buNone/>
              <a:defRPr lang="en-US" sz="3200" b="0" i="0" u="none" strike="noStrike">
                <a:ln>
                  <a:noFill/>
                </a:ln>
                <a:latin typeface="Liberation Sans" pitchFamily="34"/>
                <a:ea typeface="Andale Sans UI" pitchFamily="2"/>
                <a:cs typeface="Tahoma" pitchFamily="2"/>
              </a:defRPr>
            </a:defPPr>
            <a:lvl1pPr marL="432000" marR="0" lvl="0" indent="-324000">
              <a:spcBef>
                <a:spcPts val="0"/>
              </a:spcBef>
              <a:spcAft>
                <a:spcPts val="1414"/>
              </a:spcAft>
              <a:buClr>
                <a:srgbClr val="000080"/>
              </a:buClr>
              <a:buSzPct val="45000"/>
              <a:buFont typeface="StarSymbol"/>
              <a:buChar char="●"/>
              <a:defRPr lang="en-US" sz="3200" b="0" i="0" u="none" strike="noStrike">
                <a:ln>
                  <a:noFill/>
                </a:ln>
                <a:latin typeface="Liberation Sans" pitchFamily="34"/>
                <a:ea typeface="Andale Sans UI" pitchFamily="2"/>
                <a:cs typeface="Tahoma" pitchFamily="2"/>
              </a:defRPr>
            </a:lvl1pPr>
            <a:lvl2pPr marL="864000" marR="0" lvl="1" indent="-288000">
              <a:spcBef>
                <a:spcPts val="0"/>
              </a:spcBef>
              <a:spcAft>
                <a:spcPts val="1134"/>
              </a:spcAft>
              <a:buClr>
                <a:srgbClr val="000080"/>
              </a:buClr>
              <a:buSzPct val="75000"/>
              <a:buFont typeface="StarSymbol"/>
              <a:buChar char="–"/>
              <a:defRPr lang="en-US" sz="2800" b="0" i="0" u="none" strike="noStrike">
                <a:ln>
                  <a:noFill/>
                </a:ln>
                <a:latin typeface="Liberation Sans" pitchFamily="34"/>
                <a:ea typeface="Andale Sans UI" pitchFamily="2"/>
                <a:cs typeface="Tahoma" pitchFamily="2"/>
              </a:defRPr>
            </a:lvl2pPr>
            <a:lvl3pPr marL="1296000" marR="0" lvl="2" indent="-216000">
              <a:spcBef>
                <a:spcPts val="0"/>
              </a:spcBef>
              <a:spcAft>
                <a:spcPts val="850"/>
              </a:spcAft>
              <a:buClr>
                <a:srgbClr val="000080"/>
              </a:buClr>
              <a:buSzPct val="45000"/>
              <a:buFont typeface="StarSymbol"/>
              <a:buChar char="●"/>
              <a:defRPr lang="en-US" sz="2400" b="0" i="0" u="none" strike="noStrike">
                <a:ln>
                  <a:noFill/>
                </a:ln>
                <a:latin typeface="Liberation Sans" pitchFamily="34"/>
                <a:ea typeface="Andale Sans UI" pitchFamily="2"/>
                <a:cs typeface="Tahoma" pitchFamily="2"/>
              </a:defRPr>
            </a:lvl3pPr>
            <a:lvl4pPr marL="1728000" marR="0" lvl="3" indent="-216000">
              <a:spcBef>
                <a:spcPts val="0"/>
              </a:spcBef>
              <a:spcAft>
                <a:spcPts val="567"/>
              </a:spcAft>
              <a:buClr>
                <a:srgbClr val="000080"/>
              </a:buClr>
              <a:buSzPct val="75000"/>
              <a:buFont typeface="StarSymbol"/>
              <a:buChar char="–"/>
              <a:defRPr lang="en-US" sz="2000" b="0" i="0" u="none" strike="noStrike">
                <a:ln>
                  <a:noFill/>
                </a:ln>
                <a:latin typeface="Liberation Sans" pitchFamily="34"/>
                <a:ea typeface="Andale Sans UI" pitchFamily="2"/>
                <a:cs typeface="Tahoma" pitchFamily="2"/>
              </a:defRPr>
            </a:lvl4pPr>
            <a:lvl5pPr marL="2160000" marR="0" lvl="4" indent="-216000">
              <a:spcBef>
                <a:spcPts val="0"/>
              </a:spcBef>
              <a:spcAft>
                <a:spcPts val="283"/>
              </a:spcAft>
              <a:buClr>
                <a:srgbClr val="000080"/>
              </a:buClr>
              <a:buSzPct val="45000"/>
              <a:buFont typeface="StarSymbol"/>
              <a:buChar char="●"/>
              <a:defRPr lang="en-US" sz="2000" b="0" i="0" u="none" strike="noStrike">
                <a:ln>
                  <a:noFill/>
                </a:ln>
                <a:latin typeface="Liberation Sans" pitchFamily="34"/>
                <a:ea typeface="Andale Sans UI" pitchFamily="2"/>
                <a:cs typeface="Tahoma" pitchFamily="2"/>
              </a:defRPr>
            </a:lvl5pPr>
            <a:lvl6pPr marL="2592000" marR="0" lvl="5" indent="-216000">
              <a:spcBef>
                <a:spcPts val="0"/>
              </a:spcBef>
              <a:spcAft>
                <a:spcPts val="283"/>
              </a:spcAft>
              <a:buClr>
                <a:srgbClr val="000080"/>
              </a:buClr>
              <a:buSzPct val="45000"/>
              <a:buFont typeface="StarSymbol"/>
              <a:buChar char="●"/>
              <a:defRPr lang="en-US" sz="2000" b="0" i="0" u="none" strike="noStrike">
                <a:ln>
                  <a:noFill/>
                </a:ln>
                <a:latin typeface="Liberation Sans" pitchFamily="34"/>
                <a:ea typeface="Andale Sans UI" pitchFamily="2"/>
                <a:cs typeface="Tahoma" pitchFamily="2"/>
              </a:defRPr>
            </a:lvl6pPr>
            <a:lvl7pPr marL="3024000" marR="0" lvl="6" indent="-216000">
              <a:spcBef>
                <a:spcPts val="0"/>
              </a:spcBef>
              <a:spcAft>
                <a:spcPts val="283"/>
              </a:spcAft>
              <a:buClr>
                <a:srgbClr val="000080"/>
              </a:buClr>
              <a:buSzPct val="45000"/>
              <a:buFont typeface="StarSymbol"/>
              <a:buChar char="●"/>
              <a:defRPr lang="en-US" sz="2000" b="0" i="0" u="none" strike="noStrike">
                <a:ln>
                  <a:noFill/>
                </a:ln>
                <a:latin typeface="Liberation Sans" pitchFamily="34"/>
                <a:ea typeface="Andale Sans UI" pitchFamily="2"/>
                <a:cs typeface="Tahoma" pitchFamily="2"/>
              </a:defRPr>
            </a:lvl7pPr>
            <a:lvl8pPr marL="3456000" marR="0" lvl="7" indent="-216000">
              <a:spcBef>
                <a:spcPts val="0"/>
              </a:spcBef>
              <a:spcAft>
                <a:spcPts val="283"/>
              </a:spcAft>
              <a:buClr>
                <a:srgbClr val="000080"/>
              </a:buClr>
              <a:buSzPct val="45000"/>
              <a:buFont typeface="StarSymbol"/>
              <a:buChar char="●"/>
              <a:defRPr lang="en-US" sz="2000" b="0" i="0" u="none" strike="noStrike">
                <a:ln>
                  <a:noFill/>
                </a:ln>
                <a:latin typeface="Liberation Sans" pitchFamily="34"/>
                <a:ea typeface="Andale Sans UI" pitchFamily="2"/>
                <a:cs typeface="Tahoma" pitchFamily="2"/>
              </a:defRPr>
            </a:lvl8pPr>
            <a:lvl9pPr marL="3887999" marR="0" lvl="8" indent="-216000">
              <a:spcBef>
                <a:spcPts val="0"/>
              </a:spcBef>
              <a:spcAft>
                <a:spcPts val="283"/>
              </a:spcAft>
              <a:buClr>
                <a:srgbClr val="000080"/>
              </a:buClr>
              <a:buSzPct val="45000"/>
              <a:buFont typeface="StarSymbol"/>
              <a:buChar char="●"/>
              <a:defRPr lang="en-US" sz="2000" b="0" i="0" u="none" strike="noStrike">
                <a:ln>
                  <a:noFill/>
                </a:ln>
                <a:latin typeface="Liberation Sans" pitchFamily="34"/>
                <a:ea typeface="Andale Sans UI" pitchFamily="2"/>
                <a:cs typeface="Tahoma" pitchFamily="2"/>
              </a:defRPr>
            </a:lvl9pPr>
          </a:lstStyle>
          <a:p>
            <a:pPr lvl="0">
              <a:lnSpc>
                <a:spcPct val="100000"/>
              </a:lnSpc>
            </a:pPr>
            <a:r>
              <a:rPr lang="en-US" sz="2800" b="1" dirty="0">
                <a:solidFill>
                  <a:srgbClr val="000000"/>
                </a:solidFill>
                <a:latin typeface="+mn-lt"/>
              </a:rPr>
              <a:t>Do:</a:t>
            </a:r>
          </a:p>
          <a:p>
            <a:pPr marL="864000" lvl="2" indent="-324000">
              <a:lnSpc>
                <a:spcPct val="100000"/>
              </a:lnSpc>
              <a:spcAft>
                <a:spcPts val="0"/>
              </a:spcAft>
            </a:pPr>
            <a:r>
              <a:rPr lang="en-US" dirty="0">
                <a:solidFill>
                  <a:srgbClr val="000000"/>
                </a:solidFill>
                <a:latin typeface="+mn-lt"/>
              </a:rPr>
              <a:t>Use a mix of letters, numbers, and special characters.</a:t>
            </a:r>
          </a:p>
          <a:p>
            <a:pPr marL="864000" lvl="2" indent="-324000">
              <a:lnSpc>
                <a:spcPct val="100000"/>
              </a:lnSpc>
              <a:spcAft>
                <a:spcPts val="0"/>
              </a:spcAft>
            </a:pPr>
            <a:r>
              <a:rPr lang="en-US" dirty="0">
                <a:solidFill>
                  <a:srgbClr val="000000"/>
                </a:solidFill>
                <a:latin typeface="+mn-lt"/>
              </a:rPr>
              <a:t>Use characters from both sides of the keyboard.</a:t>
            </a:r>
          </a:p>
          <a:p>
            <a:pPr marL="864000" lvl="2" indent="-324000">
              <a:lnSpc>
                <a:spcPct val="100000"/>
              </a:lnSpc>
              <a:spcAft>
                <a:spcPts val="0"/>
              </a:spcAft>
            </a:pPr>
            <a:r>
              <a:rPr lang="en-US" dirty="0">
                <a:solidFill>
                  <a:srgbClr val="000000"/>
                </a:solidFill>
                <a:latin typeface="+mn-lt"/>
              </a:rPr>
              <a:t>Phrase-based passwords can help you remember more complex passwords</a:t>
            </a:r>
            <a:r>
              <a:rPr lang="en-US" dirty="0">
                <a:solidFill>
                  <a:srgbClr val="000000"/>
                </a:solidFill>
                <a:latin typeface="+mn-lt"/>
              </a:rPr>
              <a:t>.</a:t>
            </a:r>
          </a:p>
          <a:p>
            <a:pPr marL="864000" lvl="2" indent="-324000">
              <a:lnSpc>
                <a:spcPct val="100000"/>
              </a:lnSpc>
              <a:spcAft>
                <a:spcPts val="0"/>
              </a:spcAft>
            </a:pPr>
            <a:r>
              <a:rPr lang="en-US" dirty="0">
                <a:solidFill>
                  <a:srgbClr val="000000"/>
                </a:solidFill>
                <a:latin typeface="+mn-lt"/>
              </a:rPr>
              <a:t>Passwords should be a minimum of 8 </a:t>
            </a:r>
            <a:r>
              <a:rPr lang="en-US" dirty="0" smtClean="0">
                <a:solidFill>
                  <a:srgbClr val="000000"/>
                </a:solidFill>
                <a:latin typeface="+mn-lt"/>
              </a:rPr>
              <a:t>characters</a:t>
            </a:r>
          </a:p>
          <a:p>
            <a:pPr marL="864000" lvl="2" indent="-324000">
              <a:lnSpc>
                <a:spcPct val="100000"/>
              </a:lnSpc>
              <a:spcAft>
                <a:spcPts val="0"/>
              </a:spcAft>
            </a:pPr>
            <a:endParaRPr lang="en-US" dirty="0">
              <a:solidFill>
                <a:srgbClr val="000000"/>
              </a:solidFill>
              <a:latin typeface="+mn-lt"/>
            </a:endParaRPr>
          </a:p>
          <a:p>
            <a:pPr lvl="0">
              <a:lnSpc>
                <a:spcPct val="100000"/>
              </a:lnSpc>
              <a:spcAft>
                <a:spcPts val="0"/>
              </a:spcAft>
            </a:pPr>
            <a:r>
              <a:rPr lang="en-US" sz="2800" b="1" dirty="0">
                <a:solidFill>
                  <a:srgbClr val="000000"/>
                </a:solidFill>
                <a:latin typeface="+mn-lt"/>
              </a:rPr>
              <a:t>Do Not:</a:t>
            </a:r>
          </a:p>
          <a:p>
            <a:pPr marL="864000" lvl="2" indent="-324000">
              <a:lnSpc>
                <a:spcPct val="100000"/>
              </a:lnSpc>
              <a:spcAft>
                <a:spcPts val="0"/>
              </a:spcAft>
            </a:pPr>
            <a:r>
              <a:rPr lang="en-US" dirty="0">
                <a:solidFill>
                  <a:srgbClr val="000000"/>
                </a:solidFill>
                <a:latin typeface="+mn-lt"/>
              </a:rPr>
              <a:t>Share or write down passwords</a:t>
            </a:r>
          </a:p>
          <a:p>
            <a:pPr marL="864000" lvl="2" indent="-324000">
              <a:lnSpc>
                <a:spcPct val="100000"/>
              </a:lnSpc>
              <a:spcAft>
                <a:spcPts val="0"/>
              </a:spcAft>
            </a:pPr>
            <a:r>
              <a:rPr lang="en-US" dirty="0">
                <a:solidFill>
                  <a:srgbClr val="000000"/>
                </a:solidFill>
                <a:latin typeface="+mn-lt"/>
              </a:rPr>
              <a:t>Use passwords that can be easily guessed by someone with personal knowledge of you</a:t>
            </a:r>
          </a:p>
        </p:txBody>
      </p:sp>
    </p:spTree>
    <p:extLst>
      <p:ext uri="{BB962C8B-B14F-4D97-AF65-F5344CB8AC3E}">
        <p14:creationId xmlns:p14="http://schemas.microsoft.com/office/powerpoint/2010/main" val="3912432129"/>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Password Storage</a:t>
            </a:r>
          </a:p>
        </p:txBody>
      </p:sp>
      <p:sp>
        <p:nvSpPr>
          <p:cNvPr id="3" name="Text Placeholder 2"/>
          <p:cNvSpPr txBox="1">
            <a:spLocks noGrp="1"/>
          </p:cNvSpPr>
          <p:nvPr>
            <p:ph idx="1"/>
          </p:nvPr>
        </p:nvSpPr>
        <p:spPr>
          <a:xfrm>
            <a:off x="668061" y="1646237"/>
            <a:ext cx="8694539" cy="4796545"/>
          </a:xfrm>
        </p:spPr>
        <p:txBody>
          <a:bodyPr>
            <a:normAutofit fontScale="92500"/>
          </a:bodyPr>
          <a:lstStyle>
            <a:defPPr marL="432000" marR="0" lvl="0" indent="-324000">
              <a:spcBef>
                <a:spcPts val="0"/>
              </a:spcBef>
              <a:spcAft>
                <a:spcPts val="1414"/>
              </a:spcAft>
              <a:buClr>
                <a:srgbClr val="000080"/>
              </a:buClr>
              <a:buSzPct val="45000"/>
              <a:buFont typeface="StarSymbol"/>
              <a:buNone/>
              <a:defRPr lang="en-US" sz="3200" b="0" i="0" u="none" strike="noStrike">
                <a:ln>
                  <a:noFill/>
                </a:ln>
                <a:latin typeface="Liberation Sans" pitchFamily="34"/>
                <a:ea typeface="Andale Sans UI" pitchFamily="2"/>
                <a:cs typeface="Tahoma" pitchFamily="2"/>
              </a:defRPr>
            </a:defPPr>
            <a:lvl1pPr marL="432000" marR="0" lvl="0" indent="-324000">
              <a:spcBef>
                <a:spcPts val="0"/>
              </a:spcBef>
              <a:spcAft>
                <a:spcPts val="1414"/>
              </a:spcAft>
              <a:buClr>
                <a:srgbClr val="000080"/>
              </a:buClr>
              <a:buSzPct val="45000"/>
              <a:buFont typeface="StarSymbol"/>
              <a:buChar char="●"/>
              <a:defRPr lang="en-US" sz="3200" b="0" i="0" u="none" strike="noStrike">
                <a:ln>
                  <a:noFill/>
                </a:ln>
                <a:latin typeface="Liberation Sans" pitchFamily="34"/>
                <a:ea typeface="Andale Sans UI" pitchFamily="2"/>
                <a:cs typeface="Tahoma" pitchFamily="2"/>
              </a:defRPr>
            </a:lvl1pPr>
            <a:lvl2pPr marL="864000" marR="0" lvl="1" indent="-288000">
              <a:spcBef>
                <a:spcPts val="0"/>
              </a:spcBef>
              <a:spcAft>
                <a:spcPts val="1134"/>
              </a:spcAft>
              <a:buClr>
                <a:srgbClr val="000080"/>
              </a:buClr>
              <a:buSzPct val="75000"/>
              <a:buFont typeface="StarSymbol"/>
              <a:buChar char="–"/>
              <a:defRPr lang="en-US" sz="2800" b="0" i="0" u="none" strike="noStrike">
                <a:ln>
                  <a:noFill/>
                </a:ln>
                <a:latin typeface="Liberation Sans" pitchFamily="34"/>
                <a:ea typeface="Andale Sans UI" pitchFamily="2"/>
                <a:cs typeface="Tahoma" pitchFamily="2"/>
              </a:defRPr>
            </a:lvl2pPr>
            <a:lvl3pPr marL="1296000" marR="0" lvl="2" indent="-216000">
              <a:spcBef>
                <a:spcPts val="0"/>
              </a:spcBef>
              <a:spcAft>
                <a:spcPts val="850"/>
              </a:spcAft>
              <a:buClr>
                <a:srgbClr val="000080"/>
              </a:buClr>
              <a:buSzPct val="45000"/>
              <a:buFont typeface="StarSymbol"/>
              <a:buChar char="●"/>
              <a:defRPr lang="en-US" sz="2400" b="0" i="0" u="none" strike="noStrike">
                <a:ln>
                  <a:noFill/>
                </a:ln>
                <a:latin typeface="Liberation Sans" pitchFamily="34"/>
                <a:ea typeface="Andale Sans UI" pitchFamily="2"/>
                <a:cs typeface="Tahoma" pitchFamily="2"/>
              </a:defRPr>
            </a:lvl3pPr>
            <a:lvl4pPr marL="1728000" marR="0" lvl="3" indent="-216000">
              <a:spcBef>
                <a:spcPts val="0"/>
              </a:spcBef>
              <a:spcAft>
                <a:spcPts val="567"/>
              </a:spcAft>
              <a:buClr>
                <a:srgbClr val="000080"/>
              </a:buClr>
              <a:buSzPct val="75000"/>
              <a:buFont typeface="StarSymbol"/>
              <a:buChar char="–"/>
              <a:defRPr lang="en-US" sz="2000" b="0" i="0" u="none" strike="noStrike">
                <a:ln>
                  <a:noFill/>
                </a:ln>
                <a:latin typeface="Liberation Sans" pitchFamily="34"/>
                <a:ea typeface="Andale Sans UI" pitchFamily="2"/>
                <a:cs typeface="Tahoma" pitchFamily="2"/>
              </a:defRPr>
            </a:lvl4pPr>
            <a:lvl5pPr marL="2160000" marR="0" lvl="4" indent="-216000">
              <a:spcBef>
                <a:spcPts val="0"/>
              </a:spcBef>
              <a:spcAft>
                <a:spcPts val="283"/>
              </a:spcAft>
              <a:buClr>
                <a:srgbClr val="000080"/>
              </a:buClr>
              <a:buSzPct val="45000"/>
              <a:buFont typeface="StarSymbol"/>
              <a:buChar char="●"/>
              <a:defRPr lang="en-US" sz="2000" b="0" i="0" u="none" strike="noStrike">
                <a:ln>
                  <a:noFill/>
                </a:ln>
                <a:latin typeface="Liberation Sans" pitchFamily="34"/>
                <a:ea typeface="Andale Sans UI" pitchFamily="2"/>
                <a:cs typeface="Tahoma" pitchFamily="2"/>
              </a:defRPr>
            </a:lvl5pPr>
            <a:lvl6pPr marL="2592000" marR="0" lvl="5" indent="-216000">
              <a:spcBef>
                <a:spcPts val="0"/>
              </a:spcBef>
              <a:spcAft>
                <a:spcPts val="283"/>
              </a:spcAft>
              <a:buClr>
                <a:srgbClr val="000080"/>
              </a:buClr>
              <a:buSzPct val="45000"/>
              <a:buFont typeface="StarSymbol"/>
              <a:buChar char="●"/>
              <a:defRPr lang="en-US" sz="2000" b="0" i="0" u="none" strike="noStrike">
                <a:ln>
                  <a:noFill/>
                </a:ln>
                <a:latin typeface="Liberation Sans" pitchFamily="34"/>
                <a:ea typeface="Andale Sans UI" pitchFamily="2"/>
                <a:cs typeface="Tahoma" pitchFamily="2"/>
              </a:defRPr>
            </a:lvl6pPr>
            <a:lvl7pPr marL="3024000" marR="0" lvl="6" indent="-216000">
              <a:spcBef>
                <a:spcPts val="0"/>
              </a:spcBef>
              <a:spcAft>
                <a:spcPts val="283"/>
              </a:spcAft>
              <a:buClr>
                <a:srgbClr val="000080"/>
              </a:buClr>
              <a:buSzPct val="45000"/>
              <a:buFont typeface="StarSymbol"/>
              <a:buChar char="●"/>
              <a:defRPr lang="en-US" sz="2000" b="0" i="0" u="none" strike="noStrike">
                <a:ln>
                  <a:noFill/>
                </a:ln>
                <a:latin typeface="Liberation Sans" pitchFamily="34"/>
                <a:ea typeface="Andale Sans UI" pitchFamily="2"/>
                <a:cs typeface="Tahoma" pitchFamily="2"/>
              </a:defRPr>
            </a:lvl7pPr>
            <a:lvl8pPr marL="3456000" marR="0" lvl="7" indent="-216000">
              <a:spcBef>
                <a:spcPts val="0"/>
              </a:spcBef>
              <a:spcAft>
                <a:spcPts val="283"/>
              </a:spcAft>
              <a:buClr>
                <a:srgbClr val="000080"/>
              </a:buClr>
              <a:buSzPct val="45000"/>
              <a:buFont typeface="StarSymbol"/>
              <a:buChar char="●"/>
              <a:defRPr lang="en-US" sz="2000" b="0" i="0" u="none" strike="noStrike">
                <a:ln>
                  <a:noFill/>
                </a:ln>
                <a:latin typeface="Liberation Sans" pitchFamily="34"/>
                <a:ea typeface="Andale Sans UI" pitchFamily="2"/>
                <a:cs typeface="Tahoma" pitchFamily="2"/>
              </a:defRPr>
            </a:lvl8pPr>
            <a:lvl9pPr marL="3887999" marR="0" lvl="8" indent="-216000">
              <a:spcBef>
                <a:spcPts val="0"/>
              </a:spcBef>
              <a:spcAft>
                <a:spcPts val="283"/>
              </a:spcAft>
              <a:buClr>
                <a:srgbClr val="000080"/>
              </a:buClr>
              <a:buSzPct val="45000"/>
              <a:buFont typeface="StarSymbol"/>
              <a:buChar char="●"/>
              <a:defRPr lang="en-US" sz="2000" b="0" i="0" u="none" strike="noStrike">
                <a:ln>
                  <a:noFill/>
                </a:ln>
                <a:latin typeface="Liberation Sans" pitchFamily="34"/>
                <a:ea typeface="Andale Sans UI" pitchFamily="2"/>
                <a:cs typeface="Tahoma" pitchFamily="2"/>
              </a:defRPr>
            </a:lvl9pPr>
          </a:lstStyle>
          <a:p>
            <a:pPr lvl="0">
              <a:lnSpc>
                <a:spcPct val="100000"/>
              </a:lnSpc>
            </a:pPr>
            <a:r>
              <a:rPr lang="en-US" sz="2800" dirty="0">
                <a:solidFill>
                  <a:srgbClr val="000000"/>
                </a:solidFill>
                <a:latin typeface="+mn-lt"/>
              </a:rPr>
              <a:t>Password Safe</a:t>
            </a:r>
          </a:p>
          <a:p>
            <a:pPr marL="432000" lvl="1" indent="-324000">
              <a:lnSpc>
                <a:spcPct val="100000"/>
              </a:lnSpc>
              <a:spcAft>
                <a:spcPts val="1414"/>
              </a:spcAft>
              <a:buSzPct val="45000"/>
              <a:buFont typeface="StarSymbol"/>
              <a:buChar char="●"/>
            </a:pPr>
            <a:r>
              <a:rPr lang="en-US" dirty="0">
                <a:solidFill>
                  <a:srgbClr val="000000"/>
                </a:solidFill>
                <a:latin typeface="+mn-lt"/>
              </a:rPr>
              <a:t>http://passwordsafe.sourceforge.net/</a:t>
            </a:r>
          </a:p>
          <a:p>
            <a:pPr marL="432000" lvl="1" indent="-324000">
              <a:lnSpc>
                <a:spcPct val="100000"/>
              </a:lnSpc>
              <a:spcAft>
                <a:spcPts val="1414"/>
              </a:spcAft>
              <a:buSzPct val="45000"/>
              <a:buFont typeface="StarSymbol"/>
              <a:buChar char="●"/>
            </a:pPr>
            <a:r>
              <a:rPr lang="en-US" dirty="0">
                <a:solidFill>
                  <a:srgbClr val="000000"/>
                </a:solidFill>
                <a:latin typeface="+mn-lt"/>
              </a:rPr>
              <a:t>One of many solutions for personal password management</a:t>
            </a:r>
          </a:p>
          <a:p>
            <a:pPr marL="432000" lvl="1" indent="-324000">
              <a:lnSpc>
                <a:spcPct val="100000"/>
              </a:lnSpc>
              <a:spcAft>
                <a:spcPts val="1414"/>
              </a:spcAft>
              <a:buSzPct val="45000"/>
              <a:buFont typeface="StarSymbol"/>
              <a:buChar char="●"/>
            </a:pPr>
            <a:r>
              <a:rPr lang="en-US" dirty="0">
                <a:solidFill>
                  <a:srgbClr val="000000"/>
                </a:solidFill>
                <a:latin typeface="+mn-lt"/>
              </a:rPr>
              <a:t>Distributed under Artistic License 2.0</a:t>
            </a:r>
          </a:p>
          <a:p>
            <a:pPr lvl="0">
              <a:lnSpc>
                <a:spcPct val="100000"/>
              </a:lnSpc>
            </a:pPr>
            <a:r>
              <a:rPr lang="en-US" sz="2800" dirty="0">
                <a:solidFill>
                  <a:srgbClr val="000000"/>
                </a:solidFill>
                <a:latin typeface="+mn-lt"/>
              </a:rPr>
              <a:t> 		  http://www.opensource.org/licenses/artistic-license-2.0.php</a:t>
            </a:r>
          </a:p>
          <a:p>
            <a:pPr marL="432000" lvl="1" indent="-324000">
              <a:lnSpc>
                <a:spcPct val="100000"/>
              </a:lnSpc>
              <a:spcAft>
                <a:spcPts val="1414"/>
              </a:spcAft>
              <a:buSzPct val="45000"/>
              <a:buFont typeface="StarSymbol"/>
              <a:buChar char="●"/>
            </a:pPr>
            <a:r>
              <a:rPr lang="en-US" dirty="0">
                <a:solidFill>
                  <a:srgbClr val="000000"/>
                </a:solidFill>
                <a:latin typeface="+mn-lt"/>
              </a:rPr>
              <a:t>Software is designed to run under Windows.</a:t>
            </a:r>
          </a:p>
          <a:p>
            <a:pPr marL="432000" lvl="1" indent="-324000">
              <a:lnSpc>
                <a:spcPct val="100000"/>
              </a:lnSpc>
              <a:spcAft>
                <a:spcPts val="1414"/>
              </a:spcAft>
              <a:buSzPct val="45000"/>
              <a:buFont typeface="StarSymbol"/>
              <a:buChar char="●"/>
            </a:pPr>
            <a:r>
              <a:rPr lang="en-US" dirty="0">
                <a:solidFill>
                  <a:srgbClr val="000000"/>
                </a:solidFill>
                <a:latin typeface="+mn-lt"/>
              </a:rPr>
              <a:t>It is possible to run this software under Linux, but setting this up is beyond the scope of this course</a:t>
            </a:r>
            <a:r>
              <a:rPr lang="en-US" dirty="0"/>
              <a:t>.</a:t>
            </a:r>
          </a:p>
        </p:txBody>
      </p:sp>
    </p:spTree>
    <p:extLst>
      <p:ext uri="{BB962C8B-B14F-4D97-AF65-F5344CB8AC3E}">
        <p14:creationId xmlns:p14="http://schemas.microsoft.com/office/powerpoint/2010/main" val="1054287804"/>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t>Access Controls</a:t>
            </a:r>
          </a:p>
        </p:txBody>
      </p:sp>
      <p:sp>
        <p:nvSpPr>
          <p:cNvPr id="3" name="Text Placeholder 2"/>
          <p:cNvSpPr txBox="1">
            <a:spLocks noGrp="1"/>
          </p:cNvSpPr>
          <p:nvPr>
            <p:ph idx="1"/>
          </p:nvPr>
        </p:nvSpPr>
        <p:spPr>
          <a:xfrm>
            <a:off x="692124" y="1493837"/>
            <a:ext cx="8694539" cy="4796545"/>
          </a:xfrm>
        </p:spPr>
        <p:txBody>
          <a:bodyPr>
            <a:noAutofit/>
          </a:bodyPr>
          <a:lstStyle>
            <a:defPPr marL="432000" marR="0" lvl="0" indent="-324000">
              <a:spcBef>
                <a:spcPts val="0"/>
              </a:spcBef>
              <a:spcAft>
                <a:spcPts val="1414"/>
              </a:spcAft>
              <a:buClr>
                <a:srgbClr val="000080"/>
              </a:buClr>
              <a:buSzPct val="45000"/>
              <a:buFont typeface="StarSymbol"/>
              <a:buNone/>
              <a:defRPr lang="en-US" sz="3200" b="0" i="0" u="none" strike="noStrike">
                <a:ln>
                  <a:noFill/>
                </a:ln>
                <a:latin typeface="Liberation Sans" pitchFamily="34"/>
                <a:ea typeface="Andale Sans UI" pitchFamily="2"/>
                <a:cs typeface="Tahoma" pitchFamily="2"/>
              </a:defRPr>
            </a:defPPr>
            <a:lvl1pPr marL="432000" marR="0" lvl="0" indent="-324000">
              <a:spcBef>
                <a:spcPts val="0"/>
              </a:spcBef>
              <a:spcAft>
                <a:spcPts val="1414"/>
              </a:spcAft>
              <a:buClr>
                <a:srgbClr val="000080"/>
              </a:buClr>
              <a:buSzPct val="45000"/>
              <a:buFont typeface="StarSymbol"/>
              <a:buChar char="●"/>
              <a:defRPr lang="en-US" sz="3200" b="0" i="0" u="none" strike="noStrike">
                <a:ln>
                  <a:noFill/>
                </a:ln>
                <a:latin typeface="Liberation Sans" pitchFamily="34"/>
                <a:ea typeface="Andale Sans UI" pitchFamily="2"/>
                <a:cs typeface="Tahoma" pitchFamily="2"/>
              </a:defRPr>
            </a:lvl1pPr>
            <a:lvl2pPr marL="864000" marR="0" lvl="1" indent="-288000">
              <a:spcBef>
                <a:spcPts val="0"/>
              </a:spcBef>
              <a:spcAft>
                <a:spcPts val="1134"/>
              </a:spcAft>
              <a:buClr>
                <a:srgbClr val="000080"/>
              </a:buClr>
              <a:buSzPct val="75000"/>
              <a:buFont typeface="StarSymbol"/>
              <a:buChar char="–"/>
              <a:defRPr lang="en-US" sz="2800" b="0" i="0" u="none" strike="noStrike">
                <a:ln>
                  <a:noFill/>
                </a:ln>
                <a:latin typeface="Liberation Sans" pitchFamily="34"/>
                <a:ea typeface="Andale Sans UI" pitchFamily="2"/>
                <a:cs typeface="Tahoma" pitchFamily="2"/>
              </a:defRPr>
            </a:lvl2pPr>
            <a:lvl3pPr marL="1296000" marR="0" lvl="2" indent="-216000">
              <a:spcBef>
                <a:spcPts val="0"/>
              </a:spcBef>
              <a:spcAft>
                <a:spcPts val="850"/>
              </a:spcAft>
              <a:buClr>
                <a:srgbClr val="000080"/>
              </a:buClr>
              <a:buSzPct val="45000"/>
              <a:buFont typeface="StarSymbol"/>
              <a:buChar char="●"/>
              <a:defRPr lang="en-US" sz="2400" b="0" i="0" u="none" strike="noStrike">
                <a:ln>
                  <a:noFill/>
                </a:ln>
                <a:latin typeface="Liberation Sans" pitchFamily="34"/>
                <a:ea typeface="Andale Sans UI" pitchFamily="2"/>
                <a:cs typeface="Tahoma" pitchFamily="2"/>
              </a:defRPr>
            </a:lvl3pPr>
            <a:lvl4pPr marL="1728000" marR="0" lvl="3" indent="-216000">
              <a:spcBef>
                <a:spcPts val="0"/>
              </a:spcBef>
              <a:spcAft>
                <a:spcPts val="567"/>
              </a:spcAft>
              <a:buClr>
                <a:srgbClr val="000080"/>
              </a:buClr>
              <a:buSzPct val="75000"/>
              <a:buFont typeface="StarSymbol"/>
              <a:buChar char="–"/>
              <a:defRPr lang="en-US" sz="2000" b="0" i="0" u="none" strike="noStrike">
                <a:ln>
                  <a:noFill/>
                </a:ln>
                <a:latin typeface="Liberation Sans" pitchFamily="34"/>
                <a:ea typeface="Andale Sans UI" pitchFamily="2"/>
                <a:cs typeface="Tahoma" pitchFamily="2"/>
              </a:defRPr>
            </a:lvl4pPr>
            <a:lvl5pPr marL="2160000" marR="0" lvl="4" indent="-216000">
              <a:spcBef>
                <a:spcPts val="0"/>
              </a:spcBef>
              <a:spcAft>
                <a:spcPts val="283"/>
              </a:spcAft>
              <a:buClr>
                <a:srgbClr val="000080"/>
              </a:buClr>
              <a:buSzPct val="45000"/>
              <a:buFont typeface="StarSymbol"/>
              <a:buChar char="●"/>
              <a:defRPr lang="en-US" sz="2000" b="0" i="0" u="none" strike="noStrike">
                <a:ln>
                  <a:noFill/>
                </a:ln>
                <a:latin typeface="Liberation Sans" pitchFamily="34"/>
                <a:ea typeface="Andale Sans UI" pitchFamily="2"/>
                <a:cs typeface="Tahoma" pitchFamily="2"/>
              </a:defRPr>
            </a:lvl5pPr>
            <a:lvl6pPr marL="2592000" marR="0" lvl="5" indent="-216000">
              <a:spcBef>
                <a:spcPts val="0"/>
              </a:spcBef>
              <a:spcAft>
                <a:spcPts val="283"/>
              </a:spcAft>
              <a:buClr>
                <a:srgbClr val="000080"/>
              </a:buClr>
              <a:buSzPct val="45000"/>
              <a:buFont typeface="StarSymbol"/>
              <a:buChar char="●"/>
              <a:defRPr lang="en-US" sz="2000" b="0" i="0" u="none" strike="noStrike">
                <a:ln>
                  <a:noFill/>
                </a:ln>
                <a:latin typeface="Liberation Sans" pitchFamily="34"/>
                <a:ea typeface="Andale Sans UI" pitchFamily="2"/>
                <a:cs typeface="Tahoma" pitchFamily="2"/>
              </a:defRPr>
            </a:lvl6pPr>
            <a:lvl7pPr marL="3024000" marR="0" lvl="6" indent="-216000">
              <a:spcBef>
                <a:spcPts val="0"/>
              </a:spcBef>
              <a:spcAft>
                <a:spcPts val="283"/>
              </a:spcAft>
              <a:buClr>
                <a:srgbClr val="000080"/>
              </a:buClr>
              <a:buSzPct val="45000"/>
              <a:buFont typeface="StarSymbol"/>
              <a:buChar char="●"/>
              <a:defRPr lang="en-US" sz="2000" b="0" i="0" u="none" strike="noStrike">
                <a:ln>
                  <a:noFill/>
                </a:ln>
                <a:latin typeface="Liberation Sans" pitchFamily="34"/>
                <a:ea typeface="Andale Sans UI" pitchFamily="2"/>
                <a:cs typeface="Tahoma" pitchFamily="2"/>
              </a:defRPr>
            </a:lvl7pPr>
            <a:lvl8pPr marL="3456000" marR="0" lvl="7" indent="-216000">
              <a:spcBef>
                <a:spcPts val="0"/>
              </a:spcBef>
              <a:spcAft>
                <a:spcPts val="283"/>
              </a:spcAft>
              <a:buClr>
                <a:srgbClr val="000080"/>
              </a:buClr>
              <a:buSzPct val="45000"/>
              <a:buFont typeface="StarSymbol"/>
              <a:buChar char="●"/>
              <a:defRPr lang="en-US" sz="2000" b="0" i="0" u="none" strike="noStrike">
                <a:ln>
                  <a:noFill/>
                </a:ln>
                <a:latin typeface="Liberation Sans" pitchFamily="34"/>
                <a:ea typeface="Andale Sans UI" pitchFamily="2"/>
                <a:cs typeface="Tahoma" pitchFamily="2"/>
              </a:defRPr>
            </a:lvl8pPr>
            <a:lvl9pPr marL="3887999" marR="0" lvl="8" indent="-216000">
              <a:spcBef>
                <a:spcPts val="0"/>
              </a:spcBef>
              <a:spcAft>
                <a:spcPts val="283"/>
              </a:spcAft>
              <a:buClr>
                <a:srgbClr val="000080"/>
              </a:buClr>
              <a:buSzPct val="45000"/>
              <a:buFont typeface="StarSymbol"/>
              <a:buChar char="●"/>
              <a:defRPr lang="en-US" sz="2000" b="0" i="0" u="none" strike="noStrike">
                <a:ln>
                  <a:noFill/>
                </a:ln>
                <a:latin typeface="Liberation Sans" pitchFamily="34"/>
                <a:ea typeface="Andale Sans UI" pitchFamily="2"/>
                <a:cs typeface="Tahoma" pitchFamily="2"/>
              </a:defRPr>
            </a:lvl9pPr>
          </a:lstStyle>
          <a:p>
            <a:pPr lvl="0"/>
            <a:r>
              <a:rPr lang="en-US" sz="2800" dirty="0">
                <a:solidFill>
                  <a:srgbClr val="000000"/>
                </a:solidFill>
                <a:latin typeface="+mn-lt"/>
              </a:rPr>
              <a:t>Access controls, in the form of authentication and authorization, are a critical feature for all modern computer systems.</a:t>
            </a:r>
          </a:p>
          <a:p>
            <a:pPr lvl="0"/>
            <a:r>
              <a:rPr lang="en-US" sz="2800" dirty="0">
                <a:solidFill>
                  <a:srgbClr val="000000"/>
                </a:solidFill>
                <a:latin typeface="+mn-lt"/>
              </a:rPr>
              <a:t>Authentication tells us who is accessing the system.</a:t>
            </a:r>
          </a:p>
          <a:p>
            <a:pPr lvl="0"/>
            <a:r>
              <a:rPr lang="en-US" sz="2800" dirty="0">
                <a:solidFill>
                  <a:srgbClr val="000000"/>
                </a:solidFill>
                <a:latin typeface="+mn-lt"/>
              </a:rPr>
              <a:t>Authorization tells us what a user is able to do on the system.</a:t>
            </a:r>
          </a:p>
          <a:p>
            <a:pPr marL="432000" lvl="1" indent="-324000">
              <a:spcAft>
                <a:spcPts val="1414"/>
              </a:spcAft>
              <a:buSzPct val="45000"/>
              <a:buFont typeface="StarSymbol"/>
              <a:buChar char="●"/>
            </a:pPr>
            <a:r>
              <a:rPr lang="en-US" dirty="0">
                <a:solidFill>
                  <a:srgbClr val="000000"/>
                </a:solidFill>
                <a:latin typeface="+mn-lt"/>
              </a:rPr>
              <a:t>For example, unauthenticated users are not authorized to access college systems.</a:t>
            </a:r>
          </a:p>
          <a:p>
            <a:pPr marL="432000" lvl="1" indent="-324000">
              <a:spcAft>
                <a:spcPts val="1414"/>
              </a:spcAft>
              <a:buSzPct val="45000"/>
              <a:buFont typeface="StarSymbol"/>
              <a:buChar char="●"/>
            </a:pPr>
            <a:r>
              <a:rPr lang="en-US" dirty="0">
                <a:solidFill>
                  <a:srgbClr val="000000"/>
                </a:solidFill>
                <a:latin typeface="+mn-lt"/>
              </a:rPr>
              <a:t>Authenticated users are authorized to access specific college resources based on user and/or group permissions.</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t>Access Controls</a:t>
            </a:r>
          </a:p>
        </p:txBody>
      </p:sp>
      <p:sp>
        <p:nvSpPr>
          <p:cNvPr id="3" name="Text Placeholder 2"/>
          <p:cNvSpPr txBox="1">
            <a:spLocks noGrp="1"/>
          </p:cNvSpPr>
          <p:nvPr>
            <p:ph idx="1"/>
          </p:nvPr>
        </p:nvSpPr>
        <p:spPr>
          <a:xfrm>
            <a:off x="693043" y="1417637"/>
            <a:ext cx="8694539" cy="4796545"/>
          </a:xfrm>
        </p:spPr>
        <p:txBody>
          <a:bodyPr>
            <a:noAutofit/>
          </a:bodyPr>
          <a:lstStyle>
            <a:defPPr marL="432000" marR="0" lvl="0" indent="-324000">
              <a:spcBef>
                <a:spcPts val="0"/>
              </a:spcBef>
              <a:spcAft>
                <a:spcPts val="1414"/>
              </a:spcAft>
              <a:buClr>
                <a:srgbClr val="000080"/>
              </a:buClr>
              <a:buSzPct val="45000"/>
              <a:buFont typeface="StarSymbol"/>
              <a:buNone/>
              <a:defRPr lang="en-US" sz="3200" b="0" i="0" u="none" strike="noStrike">
                <a:ln>
                  <a:noFill/>
                </a:ln>
                <a:latin typeface="Liberation Sans" pitchFamily="34"/>
                <a:ea typeface="Andale Sans UI" pitchFamily="2"/>
                <a:cs typeface="Tahoma" pitchFamily="2"/>
              </a:defRPr>
            </a:defPPr>
            <a:lvl1pPr marL="432000" marR="0" lvl="0" indent="-324000">
              <a:spcBef>
                <a:spcPts val="0"/>
              </a:spcBef>
              <a:spcAft>
                <a:spcPts val="1414"/>
              </a:spcAft>
              <a:buClr>
                <a:srgbClr val="000080"/>
              </a:buClr>
              <a:buSzPct val="45000"/>
              <a:buFont typeface="StarSymbol"/>
              <a:buChar char="●"/>
              <a:defRPr lang="en-US" sz="3200" b="0" i="0" u="none" strike="noStrike">
                <a:ln>
                  <a:noFill/>
                </a:ln>
                <a:latin typeface="Liberation Sans" pitchFamily="34"/>
                <a:ea typeface="Andale Sans UI" pitchFamily="2"/>
                <a:cs typeface="Tahoma" pitchFamily="2"/>
              </a:defRPr>
            </a:lvl1pPr>
            <a:lvl2pPr marL="864000" marR="0" lvl="1" indent="-288000">
              <a:spcBef>
                <a:spcPts val="0"/>
              </a:spcBef>
              <a:spcAft>
                <a:spcPts val="1134"/>
              </a:spcAft>
              <a:buClr>
                <a:srgbClr val="000080"/>
              </a:buClr>
              <a:buSzPct val="75000"/>
              <a:buFont typeface="StarSymbol"/>
              <a:buChar char="–"/>
              <a:defRPr lang="en-US" sz="2800" b="0" i="0" u="none" strike="noStrike">
                <a:ln>
                  <a:noFill/>
                </a:ln>
                <a:latin typeface="Liberation Sans" pitchFamily="34"/>
                <a:ea typeface="Andale Sans UI" pitchFamily="2"/>
                <a:cs typeface="Tahoma" pitchFamily="2"/>
              </a:defRPr>
            </a:lvl2pPr>
            <a:lvl3pPr marL="1296000" marR="0" lvl="2" indent="-216000">
              <a:spcBef>
                <a:spcPts val="0"/>
              </a:spcBef>
              <a:spcAft>
                <a:spcPts val="850"/>
              </a:spcAft>
              <a:buClr>
                <a:srgbClr val="000080"/>
              </a:buClr>
              <a:buSzPct val="45000"/>
              <a:buFont typeface="StarSymbol"/>
              <a:buChar char="●"/>
              <a:defRPr lang="en-US" sz="2400" b="0" i="0" u="none" strike="noStrike">
                <a:ln>
                  <a:noFill/>
                </a:ln>
                <a:latin typeface="Liberation Sans" pitchFamily="34"/>
                <a:ea typeface="Andale Sans UI" pitchFamily="2"/>
                <a:cs typeface="Tahoma" pitchFamily="2"/>
              </a:defRPr>
            </a:lvl3pPr>
            <a:lvl4pPr marL="1728000" marR="0" lvl="3" indent="-216000">
              <a:spcBef>
                <a:spcPts val="0"/>
              </a:spcBef>
              <a:spcAft>
                <a:spcPts val="567"/>
              </a:spcAft>
              <a:buClr>
                <a:srgbClr val="000080"/>
              </a:buClr>
              <a:buSzPct val="75000"/>
              <a:buFont typeface="StarSymbol"/>
              <a:buChar char="–"/>
              <a:defRPr lang="en-US" sz="2000" b="0" i="0" u="none" strike="noStrike">
                <a:ln>
                  <a:noFill/>
                </a:ln>
                <a:latin typeface="Liberation Sans" pitchFamily="34"/>
                <a:ea typeface="Andale Sans UI" pitchFamily="2"/>
                <a:cs typeface="Tahoma" pitchFamily="2"/>
              </a:defRPr>
            </a:lvl4pPr>
            <a:lvl5pPr marL="2160000" marR="0" lvl="4" indent="-216000">
              <a:spcBef>
                <a:spcPts val="0"/>
              </a:spcBef>
              <a:spcAft>
                <a:spcPts val="283"/>
              </a:spcAft>
              <a:buClr>
                <a:srgbClr val="000080"/>
              </a:buClr>
              <a:buSzPct val="45000"/>
              <a:buFont typeface="StarSymbol"/>
              <a:buChar char="●"/>
              <a:defRPr lang="en-US" sz="2000" b="0" i="0" u="none" strike="noStrike">
                <a:ln>
                  <a:noFill/>
                </a:ln>
                <a:latin typeface="Liberation Sans" pitchFamily="34"/>
                <a:ea typeface="Andale Sans UI" pitchFamily="2"/>
                <a:cs typeface="Tahoma" pitchFamily="2"/>
              </a:defRPr>
            </a:lvl5pPr>
            <a:lvl6pPr marL="2592000" marR="0" lvl="5" indent="-216000">
              <a:spcBef>
                <a:spcPts val="0"/>
              </a:spcBef>
              <a:spcAft>
                <a:spcPts val="283"/>
              </a:spcAft>
              <a:buClr>
                <a:srgbClr val="000080"/>
              </a:buClr>
              <a:buSzPct val="45000"/>
              <a:buFont typeface="StarSymbol"/>
              <a:buChar char="●"/>
              <a:defRPr lang="en-US" sz="2000" b="0" i="0" u="none" strike="noStrike">
                <a:ln>
                  <a:noFill/>
                </a:ln>
                <a:latin typeface="Liberation Sans" pitchFamily="34"/>
                <a:ea typeface="Andale Sans UI" pitchFamily="2"/>
                <a:cs typeface="Tahoma" pitchFamily="2"/>
              </a:defRPr>
            </a:lvl6pPr>
            <a:lvl7pPr marL="3024000" marR="0" lvl="6" indent="-216000">
              <a:spcBef>
                <a:spcPts val="0"/>
              </a:spcBef>
              <a:spcAft>
                <a:spcPts val="283"/>
              </a:spcAft>
              <a:buClr>
                <a:srgbClr val="000080"/>
              </a:buClr>
              <a:buSzPct val="45000"/>
              <a:buFont typeface="StarSymbol"/>
              <a:buChar char="●"/>
              <a:defRPr lang="en-US" sz="2000" b="0" i="0" u="none" strike="noStrike">
                <a:ln>
                  <a:noFill/>
                </a:ln>
                <a:latin typeface="Liberation Sans" pitchFamily="34"/>
                <a:ea typeface="Andale Sans UI" pitchFamily="2"/>
                <a:cs typeface="Tahoma" pitchFamily="2"/>
              </a:defRPr>
            </a:lvl7pPr>
            <a:lvl8pPr marL="3456000" marR="0" lvl="7" indent="-216000">
              <a:spcBef>
                <a:spcPts val="0"/>
              </a:spcBef>
              <a:spcAft>
                <a:spcPts val="283"/>
              </a:spcAft>
              <a:buClr>
                <a:srgbClr val="000080"/>
              </a:buClr>
              <a:buSzPct val="45000"/>
              <a:buFont typeface="StarSymbol"/>
              <a:buChar char="●"/>
              <a:defRPr lang="en-US" sz="2000" b="0" i="0" u="none" strike="noStrike">
                <a:ln>
                  <a:noFill/>
                </a:ln>
                <a:latin typeface="Liberation Sans" pitchFamily="34"/>
                <a:ea typeface="Andale Sans UI" pitchFamily="2"/>
                <a:cs typeface="Tahoma" pitchFamily="2"/>
              </a:defRPr>
            </a:lvl8pPr>
            <a:lvl9pPr marL="3887999" marR="0" lvl="8" indent="-216000">
              <a:spcBef>
                <a:spcPts val="0"/>
              </a:spcBef>
              <a:spcAft>
                <a:spcPts val="283"/>
              </a:spcAft>
              <a:buClr>
                <a:srgbClr val="000080"/>
              </a:buClr>
              <a:buSzPct val="45000"/>
              <a:buFont typeface="StarSymbol"/>
              <a:buChar char="●"/>
              <a:defRPr lang="en-US" sz="2000" b="0" i="0" u="none" strike="noStrike">
                <a:ln>
                  <a:noFill/>
                </a:ln>
                <a:latin typeface="Liberation Sans" pitchFamily="34"/>
                <a:ea typeface="Andale Sans UI" pitchFamily="2"/>
                <a:cs typeface="Tahoma" pitchFamily="2"/>
              </a:defRPr>
            </a:lvl9pPr>
          </a:lstStyle>
          <a:p>
            <a:pPr lvl="0">
              <a:lnSpc>
                <a:spcPct val="100000"/>
              </a:lnSpc>
              <a:spcAft>
                <a:spcPts val="0"/>
              </a:spcAft>
            </a:pPr>
            <a:r>
              <a:rPr lang="en-US" sz="2800" dirty="0">
                <a:solidFill>
                  <a:srgbClr val="000000"/>
                </a:solidFill>
                <a:latin typeface="+mn-lt"/>
              </a:rPr>
              <a:t>Authentication is accomplished by providing each user with a unique identity on the system.</a:t>
            </a:r>
          </a:p>
          <a:p>
            <a:pPr marL="432000" lvl="1" indent="-324000">
              <a:lnSpc>
                <a:spcPct val="100000"/>
              </a:lnSpc>
              <a:spcAft>
                <a:spcPts val="0"/>
              </a:spcAft>
              <a:buSzPct val="45000"/>
              <a:buFont typeface="StarSymbol"/>
              <a:buChar char="●"/>
            </a:pPr>
            <a:r>
              <a:rPr lang="en-US" dirty="0">
                <a:solidFill>
                  <a:srgbClr val="000000"/>
                </a:solidFill>
                <a:latin typeface="+mn-lt"/>
              </a:rPr>
              <a:t>Systems can be standalone or networked.</a:t>
            </a:r>
          </a:p>
          <a:p>
            <a:pPr marL="432000" lvl="1" indent="-324000">
              <a:lnSpc>
                <a:spcPct val="100000"/>
              </a:lnSpc>
              <a:spcAft>
                <a:spcPts val="0"/>
              </a:spcAft>
              <a:buSzPct val="45000"/>
              <a:buFont typeface="StarSymbol"/>
              <a:buChar char="●"/>
            </a:pPr>
            <a:r>
              <a:rPr lang="en-US" dirty="0">
                <a:solidFill>
                  <a:srgbClr val="000000"/>
                </a:solidFill>
                <a:latin typeface="+mn-lt"/>
              </a:rPr>
              <a:t>The user accounts we work with under Debian  in this course allow us to authenticate users to our local systems.</a:t>
            </a:r>
          </a:p>
          <a:p>
            <a:pPr marL="432000" lvl="1" indent="-324000">
              <a:lnSpc>
                <a:spcPct val="100000"/>
              </a:lnSpc>
              <a:spcAft>
                <a:spcPts val="0"/>
              </a:spcAft>
              <a:buSzPct val="45000"/>
              <a:buFont typeface="StarSymbol"/>
              <a:buChar char="●"/>
            </a:pPr>
            <a:r>
              <a:rPr lang="en-US" dirty="0">
                <a:solidFill>
                  <a:srgbClr val="000000"/>
                </a:solidFill>
                <a:latin typeface="+mn-lt"/>
              </a:rPr>
              <a:t>Windows authentication is achieved though a version of LDAP.</a:t>
            </a:r>
          </a:p>
          <a:p>
            <a:pPr marL="432000" lvl="1" indent="-324000">
              <a:lnSpc>
                <a:spcPct val="100000"/>
              </a:lnSpc>
              <a:spcAft>
                <a:spcPts val="0"/>
              </a:spcAft>
              <a:buSzPct val="45000"/>
              <a:buFont typeface="StarSymbol"/>
              <a:buChar char="●"/>
            </a:pPr>
            <a:r>
              <a:rPr lang="en-US" dirty="0">
                <a:solidFill>
                  <a:srgbClr val="000000"/>
                </a:solidFill>
                <a:latin typeface="+mn-lt"/>
              </a:rPr>
              <a:t>LDAP (Lightweight Directory Access Protocol) is an industry standard that provides a means of centrally managing user accounts for a set of networked computers.</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t>Access Controls</a:t>
            </a:r>
          </a:p>
        </p:txBody>
      </p:sp>
      <p:sp>
        <p:nvSpPr>
          <p:cNvPr id="3" name="Text Placeholder 2"/>
          <p:cNvSpPr txBox="1">
            <a:spLocks noGrp="1"/>
          </p:cNvSpPr>
          <p:nvPr>
            <p:ph idx="1"/>
          </p:nvPr>
        </p:nvSpPr>
        <p:spPr/>
        <p:txBody>
          <a:bodyPr/>
          <a:lstStyle>
            <a:defPPr marL="432000" marR="0" lvl="0" indent="-324000">
              <a:spcBef>
                <a:spcPts val="0"/>
              </a:spcBef>
              <a:spcAft>
                <a:spcPts val="1414"/>
              </a:spcAft>
              <a:buClr>
                <a:srgbClr val="000080"/>
              </a:buClr>
              <a:buSzPct val="45000"/>
              <a:buFont typeface="StarSymbol"/>
              <a:buNone/>
              <a:defRPr lang="en-US" sz="3200" b="0" i="0" u="none" strike="noStrike">
                <a:ln>
                  <a:noFill/>
                </a:ln>
                <a:latin typeface="Liberation Sans" pitchFamily="34"/>
                <a:ea typeface="Andale Sans UI" pitchFamily="2"/>
                <a:cs typeface="Tahoma" pitchFamily="2"/>
              </a:defRPr>
            </a:defPPr>
            <a:lvl1pPr marL="432000" marR="0" lvl="0" indent="-324000">
              <a:spcBef>
                <a:spcPts val="0"/>
              </a:spcBef>
              <a:spcAft>
                <a:spcPts val="1414"/>
              </a:spcAft>
              <a:buClr>
                <a:srgbClr val="000080"/>
              </a:buClr>
              <a:buSzPct val="45000"/>
              <a:buFont typeface="StarSymbol"/>
              <a:buChar char="●"/>
              <a:defRPr lang="en-US" sz="3200" b="0" i="0" u="none" strike="noStrike">
                <a:ln>
                  <a:noFill/>
                </a:ln>
                <a:latin typeface="Liberation Sans" pitchFamily="34"/>
                <a:ea typeface="Andale Sans UI" pitchFamily="2"/>
                <a:cs typeface="Tahoma" pitchFamily="2"/>
              </a:defRPr>
            </a:lvl1pPr>
            <a:lvl2pPr marL="864000" marR="0" lvl="1" indent="-288000">
              <a:spcBef>
                <a:spcPts val="0"/>
              </a:spcBef>
              <a:spcAft>
                <a:spcPts val="1134"/>
              </a:spcAft>
              <a:buClr>
                <a:srgbClr val="000080"/>
              </a:buClr>
              <a:buSzPct val="75000"/>
              <a:buFont typeface="StarSymbol"/>
              <a:buChar char="–"/>
              <a:defRPr lang="en-US" sz="2800" b="0" i="0" u="none" strike="noStrike">
                <a:ln>
                  <a:noFill/>
                </a:ln>
                <a:latin typeface="Liberation Sans" pitchFamily="34"/>
                <a:ea typeface="Andale Sans UI" pitchFamily="2"/>
                <a:cs typeface="Tahoma" pitchFamily="2"/>
              </a:defRPr>
            </a:lvl2pPr>
            <a:lvl3pPr marL="1296000" marR="0" lvl="2" indent="-216000">
              <a:spcBef>
                <a:spcPts val="0"/>
              </a:spcBef>
              <a:spcAft>
                <a:spcPts val="850"/>
              </a:spcAft>
              <a:buClr>
                <a:srgbClr val="000080"/>
              </a:buClr>
              <a:buSzPct val="45000"/>
              <a:buFont typeface="StarSymbol"/>
              <a:buChar char="●"/>
              <a:defRPr lang="en-US" sz="2400" b="0" i="0" u="none" strike="noStrike">
                <a:ln>
                  <a:noFill/>
                </a:ln>
                <a:latin typeface="Liberation Sans" pitchFamily="34"/>
                <a:ea typeface="Andale Sans UI" pitchFamily="2"/>
                <a:cs typeface="Tahoma" pitchFamily="2"/>
              </a:defRPr>
            </a:lvl3pPr>
            <a:lvl4pPr marL="1728000" marR="0" lvl="3" indent="-216000">
              <a:spcBef>
                <a:spcPts val="0"/>
              </a:spcBef>
              <a:spcAft>
                <a:spcPts val="567"/>
              </a:spcAft>
              <a:buClr>
                <a:srgbClr val="000080"/>
              </a:buClr>
              <a:buSzPct val="75000"/>
              <a:buFont typeface="StarSymbol"/>
              <a:buChar char="–"/>
              <a:defRPr lang="en-US" sz="2000" b="0" i="0" u="none" strike="noStrike">
                <a:ln>
                  <a:noFill/>
                </a:ln>
                <a:latin typeface="Liberation Sans" pitchFamily="34"/>
                <a:ea typeface="Andale Sans UI" pitchFamily="2"/>
                <a:cs typeface="Tahoma" pitchFamily="2"/>
              </a:defRPr>
            </a:lvl4pPr>
            <a:lvl5pPr marL="2160000" marR="0" lvl="4" indent="-216000">
              <a:spcBef>
                <a:spcPts val="0"/>
              </a:spcBef>
              <a:spcAft>
                <a:spcPts val="283"/>
              </a:spcAft>
              <a:buClr>
                <a:srgbClr val="000080"/>
              </a:buClr>
              <a:buSzPct val="45000"/>
              <a:buFont typeface="StarSymbol"/>
              <a:buChar char="●"/>
              <a:defRPr lang="en-US" sz="2000" b="0" i="0" u="none" strike="noStrike">
                <a:ln>
                  <a:noFill/>
                </a:ln>
                <a:latin typeface="Liberation Sans" pitchFamily="34"/>
                <a:ea typeface="Andale Sans UI" pitchFamily="2"/>
                <a:cs typeface="Tahoma" pitchFamily="2"/>
              </a:defRPr>
            </a:lvl5pPr>
            <a:lvl6pPr marL="2592000" marR="0" lvl="5" indent="-216000">
              <a:spcBef>
                <a:spcPts val="0"/>
              </a:spcBef>
              <a:spcAft>
                <a:spcPts val="283"/>
              </a:spcAft>
              <a:buClr>
                <a:srgbClr val="000080"/>
              </a:buClr>
              <a:buSzPct val="45000"/>
              <a:buFont typeface="StarSymbol"/>
              <a:buChar char="●"/>
              <a:defRPr lang="en-US" sz="2000" b="0" i="0" u="none" strike="noStrike">
                <a:ln>
                  <a:noFill/>
                </a:ln>
                <a:latin typeface="Liberation Sans" pitchFamily="34"/>
                <a:ea typeface="Andale Sans UI" pitchFamily="2"/>
                <a:cs typeface="Tahoma" pitchFamily="2"/>
              </a:defRPr>
            </a:lvl6pPr>
            <a:lvl7pPr marL="3024000" marR="0" lvl="6" indent="-216000">
              <a:spcBef>
                <a:spcPts val="0"/>
              </a:spcBef>
              <a:spcAft>
                <a:spcPts val="283"/>
              </a:spcAft>
              <a:buClr>
                <a:srgbClr val="000080"/>
              </a:buClr>
              <a:buSzPct val="45000"/>
              <a:buFont typeface="StarSymbol"/>
              <a:buChar char="●"/>
              <a:defRPr lang="en-US" sz="2000" b="0" i="0" u="none" strike="noStrike">
                <a:ln>
                  <a:noFill/>
                </a:ln>
                <a:latin typeface="Liberation Sans" pitchFamily="34"/>
                <a:ea typeface="Andale Sans UI" pitchFamily="2"/>
                <a:cs typeface="Tahoma" pitchFamily="2"/>
              </a:defRPr>
            </a:lvl7pPr>
            <a:lvl8pPr marL="3456000" marR="0" lvl="7" indent="-216000">
              <a:spcBef>
                <a:spcPts val="0"/>
              </a:spcBef>
              <a:spcAft>
                <a:spcPts val="283"/>
              </a:spcAft>
              <a:buClr>
                <a:srgbClr val="000080"/>
              </a:buClr>
              <a:buSzPct val="45000"/>
              <a:buFont typeface="StarSymbol"/>
              <a:buChar char="●"/>
              <a:defRPr lang="en-US" sz="2000" b="0" i="0" u="none" strike="noStrike">
                <a:ln>
                  <a:noFill/>
                </a:ln>
                <a:latin typeface="Liberation Sans" pitchFamily="34"/>
                <a:ea typeface="Andale Sans UI" pitchFamily="2"/>
                <a:cs typeface="Tahoma" pitchFamily="2"/>
              </a:defRPr>
            </a:lvl8pPr>
            <a:lvl9pPr marL="3887999" marR="0" lvl="8" indent="-216000">
              <a:spcBef>
                <a:spcPts val="0"/>
              </a:spcBef>
              <a:spcAft>
                <a:spcPts val="283"/>
              </a:spcAft>
              <a:buClr>
                <a:srgbClr val="000080"/>
              </a:buClr>
              <a:buSzPct val="45000"/>
              <a:buFont typeface="StarSymbol"/>
              <a:buChar char="●"/>
              <a:defRPr lang="en-US" sz="2000" b="0" i="0" u="none" strike="noStrike">
                <a:ln>
                  <a:noFill/>
                </a:ln>
                <a:latin typeface="Liberation Sans" pitchFamily="34"/>
                <a:ea typeface="Andale Sans UI" pitchFamily="2"/>
                <a:cs typeface="Tahoma" pitchFamily="2"/>
              </a:defRPr>
            </a:lvl9pPr>
          </a:lstStyle>
          <a:p>
            <a:pPr lvl="0"/>
            <a:r>
              <a:rPr lang="en-US" sz="2800" dirty="0">
                <a:solidFill>
                  <a:srgbClr val="000000"/>
                </a:solidFill>
                <a:latin typeface="+mn-lt"/>
              </a:rPr>
              <a:t>Authorization, the ability to restrict to specific access files and directories usually depends on file system support.</a:t>
            </a:r>
          </a:p>
          <a:p>
            <a:pPr marL="432000" lvl="1" indent="-324000">
              <a:spcAft>
                <a:spcPts val="1414"/>
              </a:spcAft>
              <a:buSzPct val="45000"/>
              <a:buFont typeface="StarSymbol"/>
              <a:buChar char="●"/>
            </a:pPr>
            <a:r>
              <a:rPr lang="en-US" dirty="0">
                <a:solidFill>
                  <a:srgbClr val="000000"/>
                </a:solidFill>
                <a:latin typeface="+mn-lt"/>
              </a:rPr>
              <a:t>FAT files systems do not provide administrators with the ability to set rights and permissions</a:t>
            </a:r>
          </a:p>
          <a:p>
            <a:pPr marL="432000" lvl="1" indent="-324000">
              <a:spcAft>
                <a:spcPts val="1414"/>
              </a:spcAft>
              <a:buSzPct val="45000"/>
              <a:buFont typeface="StarSymbol"/>
              <a:buChar char="●"/>
            </a:pPr>
            <a:r>
              <a:rPr lang="en-US" dirty="0">
                <a:solidFill>
                  <a:srgbClr val="000000"/>
                </a:solidFill>
                <a:latin typeface="+mn-lt"/>
              </a:rPr>
              <a:t>NTFS and the Extended File System are both designed to enable administrators to permit/deny access to specific files and directories</a:t>
            </a:r>
            <a:r>
              <a:rPr lang="en-US" dirty="0"/>
              <a:t>.</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t>Access Controls</a:t>
            </a:r>
          </a:p>
        </p:txBody>
      </p:sp>
      <p:sp>
        <p:nvSpPr>
          <p:cNvPr id="3" name="Text Placeholder 2"/>
          <p:cNvSpPr txBox="1">
            <a:spLocks noGrp="1"/>
          </p:cNvSpPr>
          <p:nvPr>
            <p:ph idx="1"/>
          </p:nvPr>
        </p:nvSpPr>
        <p:spPr/>
        <p:txBody>
          <a:bodyPr>
            <a:normAutofit/>
          </a:bodyPr>
          <a:lstStyle>
            <a:defPPr marL="432000" marR="0" lvl="0" indent="-324000">
              <a:spcBef>
                <a:spcPts val="0"/>
              </a:spcBef>
              <a:spcAft>
                <a:spcPts val="1414"/>
              </a:spcAft>
              <a:buClr>
                <a:srgbClr val="000080"/>
              </a:buClr>
              <a:buSzPct val="45000"/>
              <a:buFont typeface="StarSymbol"/>
              <a:buNone/>
              <a:defRPr lang="en-US" sz="3200" b="0" i="0" u="none" strike="noStrike">
                <a:ln>
                  <a:noFill/>
                </a:ln>
                <a:latin typeface="Liberation Sans" pitchFamily="34"/>
                <a:ea typeface="Andale Sans UI" pitchFamily="2"/>
                <a:cs typeface="Tahoma" pitchFamily="2"/>
              </a:defRPr>
            </a:defPPr>
            <a:lvl1pPr marL="432000" marR="0" lvl="0" indent="-324000">
              <a:spcBef>
                <a:spcPts val="0"/>
              </a:spcBef>
              <a:spcAft>
                <a:spcPts val="1414"/>
              </a:spcAft>
              <a:buClr>
                <a:srgbClr val="000080"/>
              </a:buClr>
              <a:buSzPct val="45000"/>
              <a:buFont typeface="StarSymbol"/>
              <a:buChar char="●"/>
              <a:defRPr lang="en-US" sz="3200" b="0" i="0" u="none" strike="noStrike">
                <a:ln>
                  <a:noFill/>
                </a:ln>
                <a:latin typeface="Liberation Sans" pitchFamily="34"/>
                <a:ea typeface="Andale Sans UI" pitchFamily="2"/>
                <a:cs typeface="Tahoma" pitchFamily="2"/>
              </a:defRPr>
            </a:lvl1pPr>
            <a:lvl2pPr marL="864000" marR="0" lvl="1" indent="-288000">
              <a:spcBef>
                <a:spcPts val="0"/>
              </a:spcBef>
              <a:spcAft>
                <a:spcPts val="1134"/>
              </a:spcAft>
              <a:buClr>
                <a:srgbClr val="000080"/>
              </a:buClr>
              <a:buSzPct val="75000"/>
              <a:buFont typeface="StarSymbol"/>
              <a:buChar char="–"/>
              <a:defRPr lang="en-US" sz="2800" b="0" i="0" u="none" strike="noStrike">
                <a:ln>
                  <a:noFill/>
                </a:ln>
                <a:latin typeface="Liberation Sans" pitchFamily="34"/>
                <a:ea typeface="Andale Sans UI" pitchFamily="2"/>
                <a:cs typeface="Tahoma" pitchFamily="2"/>
              </a:defRPr>
            </a:lvl2pPr>
            <a:lvl3pPr marL="1296000" marR="0" lvl="2" indent="-216000">
              <a:spcBef>
                <a:spcPts val="0"/>
              </a:spcBef>
              <a:spcAft>
                <a:spcPts val="850"/>
              </a:spcAft>
              <a:buClr>
                <a:srgbClr val="000080"/>
              </a:buClr>
              <a:buSzPct val="45000"/>
              <a:buFont typeface="StarSymbol"/>
              <a:buChar char="●"/>
              <a:defRPr lang="en-US" sz="2400" b="0" i="0" u="none" strike="noStrike">
                <a:ln>
                  <a:noFill/>
                </a:ln>
                <a:latin typeface="Liberation Sans" pitchFamily="34"/>
                <a:ea typeface="Andale Sans UI" pitchFamily="2"/>
                <a:cs typeface="Tahoma" pitchFamily="2"/>
              </a:defRPr>
            </a:lvl3pPr>
            <a:lvl4pPr marL="1728000" marR="0" lvl="3" indent="-216000">
              <a:spcBef>
                <a:spcPts val="0"/>
              </a:spcBef>
              <a:spcAft>
                <a:spcPts val="567"/>
              </a:spcAft>
              <a:buClr>
                <a:srgbClr val="000080"/>
              </a:buClr>
              <a:buSzPct val="75000"/>
              <a:buFont typeface="StarSymbol"/>
              <a:buChar char="–"/>
              <a:defRPr lang="en-US" sz="2000" b="0" i="0" u="none" strike="noStrike">
                <a:ln>
                  <a:noFill/>
                </a:ln>
                <a:latin typeface="Liberation Sans" pitchFamily="34"/>
                <a:ea typeface="Andale Sans UI" pitchFamily="2"/>
                <a:cs typeface="Tahoma" pitchFamily="2"/>
              </a:defRPr>
            </a:lvl4pPr>
            <a:lvl5pPr marL="2160000" marR="0" lvl="4" indent="-216000">
              <a:spcBef>
                <a:spcPts val="0"/>
              </a:spcBef>
              <a:spcAft>
                <a:spcPts val="283"/>
              </a:spcAft>
              <a:buClr>
                <a:srgbClr val="000080"/>
              </a:buClr>
              <a:buSzPct val="45000"/>
              <a:buFont typeface="StarSymbol"/>
              <a:buChar char="●"/>
              <a:defRPr lang="en-US" sz="2000" b="0" i="0" u="none" strike="noStrike">
                <a:ln>
                  <a:noFill/>
                </a:ln>
                <a:latin typeface="Liberation Sans" pitchFamily="34"/>
                <a:ea typeface="Andale Sans UI" pitchFamily="2"/>
                <a:cs typeface="Tahoma" pitchFamily="2"/>
              </a:defRPr>
            </a:lvl5pPr>
            <a:lvl6pPr marL="2592000" marR="0" lvl="5" indent="-216000">
              <a:spcBef>
                <a:spcPts val="0"/>
              </a:spcBef>
              <a:spcAft>
                <a:spcPts val="283"/>
              </a:spcAft>
              <a:buClr>
                <a:srgbClr val="000080"/>
              </a:buClr>
              <a:buSzPct val="45000"/>
              <a:buFont typeface="StarSymbol"/>
              <a:buChar char="●"/>
              <a:defRPr lang="en-US" sz="2000" b="0" i="0" u="none" strike="noStrike">
                <a:ln>
                  <a:noFill/>
                </a:ln>
                <a:latin typeface="Liberation Sans" pitchFamily="34"/>
                <a:ea typeface="Andale Sans UI" pitchFamily="2"/>
                <a:cs typeface="Tahoma" pitchFamily="2"/>
              </a:defRPr>
            </a:lvl6pPr>
            <a:lvl7pPr marL="3024000" marR="0" lvl="6" indent="-216000">
              <a:spcBef>
                <a:spcPts val="0"/>
              </a:spcBef>
              <a:spcAft>
                <a:spcPts val="283"/>
              </a:spcAft>
              <a:buClr>
                <a:srgbClr val="000080"/>
              </a:buClr>
              <a:buSzPct val="45000"/>
              <a:buFont typeface="StarSymbol"/>
              <a:buChar char="●"/>
              <a:defRPr lang="en-US" sz="2000" b="0" i="0" u="none" strike="noStrike">
                <a:ln>
                  <a:noFill/>
                </a:ln>
                <a:latin typeface="Liberation Sans" pitchFamily="34"/>
                <a:ea typeface="Andale Sans UI" pitchFamily="2"/>
                <a:cs typeface="Tahoma" pitchFamily="2"/>
              </a:defRPr>
            </a:lvl7pPr>
            <a:lvl8pPr marL="3456000" marR="0" lvl="7" indent="-216000">
              <a:spcBef>
                <a:spcPts val="0"/>
              </a:spcBef>
              <a:spcAft>
                <a:spcPts val="283"/>
              </a:spcAft>
              <a:buClr>
                <a:srgbClr val="000080"/>
              </a:buClr>
              <a:buSzPct val="45000"/>
              <a:buFont typeface="StarSymbol"/>
              <a:buChar char="●"/>
              <a:defRPr lang="en-US" sz="2000" b="0" i="0" u="none" strike="noStrike">
                <a:ln>
                  <a:noFill/>
                </a:ln>
                <a:latin typeface="Liberation Sans" pitchFamily="34"/>
                <a:ea typeface="Andale Sans UI" pitchFamily="2"/>
                <a:cs typeface="Tahoma" pitchFamily="2"/>
              </a:defRPr>
            </a:lvl8pPr>
            <a:lvl9pPr marL="3887999" marR="0" lvl="8" indent="-216000">
              <a:spcBef>
                <a:spcPts val="0"/>
              </a:spcBef>
              <a:spcAft>
                <a:spcPts val="283"/>
              </a:spcAft>
              <a:buClr>
                <a:srgbClr val="000080"/>
              </a:buClr>
              <a:buSzPct val="45000"/>
              <a:buFont typeface="StarSymbol"/>
              <a:buChar char="●"/>
              <a:defRPr lang="en-US" sz="2000" b="0" i="0" u="none" strike="noStrike">
                <a:ln>
                  <a:noFill/>
                </a:ln>
                <a:latin typeface="Liberation Sans" pitchFamily="34"/>
                <a:ea typeface="Andale Sans UI" pitchFamily="2"/>
                <a:cs typeface="Tahoma" pitchFamily="2"/>
              </a:defRPr>
            </a:lvl9pPr>
          </a:lstStyle>
          <a:p>
            <a:pPr lvl="0"/>
            <a:r>
              <a:rPr lang="en-US" sz="2800" dirty="0">
                <a:solidFill>
                  <a:srgbClr val="000000"/>
                </a:solidFill>
                <a:latin typeface="+mn-lt"/>
              </a:rPr>
              <a:t>Authenticated users are granted access based on their unique security identifier (*nix UID, Windows SID) and/or their group memberships.</a:t>
            </a:r>
          </a:p>
          <a:p>
            <a:pPr lvl="0"/>
            <a:r>
              <a:rPr lang="en-US" sz="2800" dirty="0">
                <a:solidFill>
                  <a:srgbClr val="000000"/>
                </a:solidFill>
                <a:latin typeface="+mn-lt"/>
              </a:rPr>
              <a:t>When determining appropriate permissions, your goal should be to grant the minimum set of permissions required by a user to perform their assigned duties.</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page28">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t>Windows Update</a:t>
            </a:r>
          </a:p>
        </p:txBody>
      </p:sp>
      <p:sp>
        <p:nvSpPr>
          <p:cNvPr id="3" name="Text Placeholder 2"/>
          <p:cNvSpPr txBox="1">
            <a:spLocks noGrp="1"/>
          </p:cNvSpPr>
          <p:nvPr>
            <p:ph idx="1"/>
          </p:nvPr>
        </p:nvSpPr>
        <p:spPr>
          <a:xfrm>
            <a:off x="544512" y="1570037"/>
            <a:ext cx="8694539" cy="4796545"/>
          </a:xfrm>
        </p:spPr>
        <p:txBody>
          <a:bodyPr>
            <a:normAutofit/>
          </a:bodyPr>
          <a:lstStyle>
            <a:defPPr marL="432000" marR="0" lvl="0" indent="-324000">
              <a:spcBef>
                <a:spcPts val="0"/>
              </a:spcBef>
              <a:spcAft>
                <a:spcPts val="1414"/>
              </a:spcAft>
              <a:buClr>
                <a:srgbClr val="000080"/>
              </a:buClr>
              <a:buSzPct val="45000"/>
              <a:buFont typeface="StarSymbol"/>
              <a:buNone/>
              <a:defRPr lang="en-US" sz="3200" b="0" i="0" u="none" strike="noStrike">
                <a:ln>
                  <a:noFill/>
                </a:ln>
                <a:solidFill>
                  <a:srgbClr val="000000"/>
                </a:solidFill>
                <a:latin typeface="Liberation Sans" pitchFamily="34"/>
                <a:ea typeface="Andale Sans UI" pitchFamily="2"/>
                <a:cs typeface="Tahoma" pitchFamily="2"/>
              </a:defRPr>
            </a:defPPr>
            <a:lvl1pPr marL="432000" marR="0" lvl="0" indent="-324000">
              <a:spcBef>
                <a:spcPts val="0"/>
              </a:spcBef>
              <a:spcAft>
                <a:spcPts val="1414"/>
              </a:spcAft>
              <a:buClr>
                <a:srgbClr val="000080"/>
              </a:buClr>
              <a:buSzPct val="45000"/>
              <a:buFont typeface="StarSymbol"/>
              <a:buChar char="●"/>
              <a:defRPr lang="en-US" sz="3200" b="0" i="0" u="none" strike="noStrike">
                <a:ln>
                  <a:noFill/>
                </a:ln>
                <a:solidFill>
                  <a:srgbClr val="000000"/>
                </a:solidFill>
                <a:latin typeface="Liberation Sans" pitchFamily="34"/>
                <a:ea typeface="Andale Sans UI" pitchFamily="2"/>
                <a:cs typeface="Tahoma" pitchFamily="2"/>
              </a:defRPr>
            </a:lvl1pPr>
            <a:lvl2pPr marL="864000" marR="0" lvl="1" indent="-288000">
              <a:spcBef>
                <a:spcPts val="0"/>
              </a:spcBef>
              <a:spcAft>
                <a:spcPts val="1134"/>
              </a:spcAft>
              <a:buClr>
                <a:srgbClr val="000080"/>
              </a:buClr>
              <a:buSzPct val="75000"/>
              <a:buFont typeface="StarSymbol"/>
              <a:buChar char="–"/>
              <a:defRPr lang="en-US" sz="2800" b="0" i="0" u="none" strike="noStrike">
                <a:ln>
                  <a:noFill/>
                </a:ln>
                <a:solidFill>
                  <a:srgbClr val="000000"/>
                </a:solidFill>
                <a:latin typeface="Liberation Sans" pitchFamily="34"/>
                <a:ea typeface="Andale Sans UI" pitchFamily="2"/>
                <a:cs typeface="Tahoma" pitchFamily="2"/>
              </a:defRPr>
            </a:lvl2pPr>
            <a:lvl3pPr marL="1296000" marR="0" lvl="2" indent="-216000">
              <a:spcBef>
                <a:spcPts val="0"/>
              </a:spcBef>
              <a:spcAft>
                <a:spcPts val="850"/>
              </a:spcAft>
              <a:buClr>
                <a:srgbClr val="000080"/>
              </a:buClr>
              <a:buSzPct val="45000"/>
              <a:buFont typeface="StarSymbol"/>
              <a:buChar char="●"/>
              <a:defRPr lang="en-US" sz="2400" b="0" i="0" u="none" strike="noStrike">
                <a:ln>
                  <a:noFill/>
                </a:ln>
                <a:solidFill>
                  <a:srgbClr val="000000"/>
                </a:solidFill>
                <a:latin typeface="Liberation Sans" pitchFamily="34"/>
                <a:ea typeface="Andale Sans UI" pitchFamily="2"/>
                <a:cs typeface="Tahoma" pitchFamily="2"/>
              </a:defRPr>
            </a:lvl3pPr>
            <a:lvl4pPr marL="1728000" marR="0" lvl="3" indent="-216000">
              <a:spcBef>
                <a:spcPts val="0"/>
              </a:spcBef>
              <a:spcAft>
                <a:spcPts val="567"/>
              </a:spcAft>
              <a:buClr>
                <a:srgbClr val="000080"/>
              </a:buClr>
              <a:buSzPct val="75000"/>
              <a:buFont typeface="StarSymbol"/>
              <a:buChar char="–"/>
              <a:defRPr lang="en-US" sz="2000" b="0" i="0" u="none" strike="noStrike">
                <a:ln>
                  <a:noFill/>
                </a:ln>
                <a:solidFill>
                  <a:srgbClr val="000000"/>
                </a:solidFill>
                <a:latin typeface="Liberation Sans" pitchFamily="34"/>
                <a:ea typeface="Andale Sans UI" pitchFamily="2"/>
                <a:cs typeface="Tahoma" pitchFamily="2"/>
              </a:defRPr>
            </a:lvl4pPr>
            <a:lvl5pPr marL="2160000" marR="0" lvl="4" indent="-216000">
              <a:spcBef>
                <a:spcPts val="0"/>
              </a:spcBef>
              <a:spcAft>
                <a:spcPts val="283"/>
              </a:spcAft>
              <a:buClr>
                <a:srgbClr val="000080"/>
              </a:buClr>
              <a:buSzPct val="45000"/>
              <a:buFont typeface="StarSymbol"/>
              <a:buChar char="●"/>
              <a:defRPr lang="en-US" sz="2000" b="0" i="0" u="none" strike="noStrike">
                <a:ln>
                  <a:noFill/>
                </a:ln>
                <a:solidFill>
                  <a:srgbClr val="000000"/>
                </a:solidFill>
                <a:latin typeface="Liberation Sans" pitchFamily="34"/>
                <a:ea typeface="Andale Sans UI" pitchFamily="2"/>
                <a:cs typeface="Tahoma" pitchFamily="2"/>
              </a:defRPr>
            </a:lvl5pPr>
            <a:lvl6pPr marL="2592000" marR="0" lvl="5" indent="-216000">
              <a:spcBef>
                <a:spcPts val="0"/>
              </a:spcBef>
              <a:spcAft>
                <a:spcPts val="283"/>
              </a:spcAft>
              <a:buClr>
                <a:srgbClr val="000080"/>
              </a:buClr>
              <a:buSzPct val="45000"/>
              <a:buFont typeface="StarSymbol"/>
              <a:buChar char="●"/>
              <a:defRPr lang="en-US" sz="2000" b="0" i="0" u="none" strike="noStrike">
                <a:ln>
                  <a:noFill/>
                </a:ln>
                <a:solidFill>
                  <a:srgbClr val="000000"/>
                </a:solidFill>
                <a:latin typeface="Liberation Sans" pitchFamily="34"/>
                <a:ea typeface="Andale Sans UI" pitchFamily="2"/>
                <a:cs typeface="Tahoma" pitchFamily="2"/>
              </a:defRPr>
            </a:lvl6pPr>
            <a:lvl7pPr marL="3024000" marR="0" lvl="6" indent="-216000">
              <a:spcBef>
                <a:spcPts val="0"/>
              </a:spcBef>
              <a:spcAft>
                <a:spcPts val="283"/>
              </a:spcAft>
              <a:buClr>
                <a:srgbClr val="000080"/>
              </a:buClr>
              <a:buSzPct val="45000"/>
              <a:buFont typeface="StarSymbol"/>
              <a:buChar char="●"/>
              <a:defRPr lang="en-US" sz="2000" b="0" i="0" u="none" strike="noStrike">
                <a:ln>
                  <a:noFill/>
                </a:ln>
                <a:solidFill>
                  <a:srgbClr val="000000"/>
                </a:solidFill>
                <a:latin typeface="Liberation Sans" pitchFamily="34"/>
                <a:ea typeface="Andale Sans UI" pitchFamily="2"/>
                <a:cs typeface="Tahoma" pitchFamily="2"/>
              </a:defRPr>
            </a:lvl7pPr>
            <a:lvl8pPr marL="3456000" marR="0" lvl="7" indent="-216000">
              <a:spcBef>
                <a:spcPts val="0"/>
              </a:spcBef>
              <a:spcAft>
                <a:spcPts val="283"/>
              </a:spcAft>
              <a:buClr>
                <a:srgbClr val="000080"/>
              </a:buClr>
              <a:buSzPct val="45000"/>
              <a:buFont typeface="StarSymbol"/>
              <a:buChar char="●"/>
              <a:defRPr lang="en-US" sz="2000" b="0" i="0" u="none" strike="noStrike">
                <a:ln>
                  <a:noFill/>
                </a:ln>
                <a:solidFill>
                  <a:srgbClr val="000000"/>
                </a:solidFill>
                <a:latin typeface="Liberation Sans" pitchFamily="34"/>
                <a:ea typeface="Andale Sans UI" pitchFamily="2"/>
                <a:cs typeface="Tahoma" pitchFamily="2"/>
              </a:defRPr>
            </a:lvl8pPr>
            <a:lvl9pPr marL="3887999" marR="0" lvl="8" indent="-216000">
              <a:spcBef>
                <a:spcPts val="0"/>
              </a:spcBef>
              <a:spcAft>
                <a:spcPts val="283"/>
              </a:spcAft>
              <a:buClr>
                <a:srgbClr val="000080"/>
              </a:buClr>
              <a:buSzPct val="45000"/>
              <a:buFont typeface="StarSymbol"/>
              <a:buChar char="●"/>
              <a:defRPr lang="en-US" sz="2000" b="0" i="0" u="none" strike="noStrike">
                <a:ln>
                  <a:noFill/>
                </a:ln>
                <a:solidFill>
                  <a:srgbClr val="000000"/>
                </a:solidFill>
                <a:latin typeface="Liberation Sans" pitchFamily="34"/>
                <a:ea typeface="Andale Sans UI" pitchFamily="2"/>
                <a:cs typeface="Tahoma" pitchFamily="2"/>
              </a:defRPr>
            </a:lvl9pPr>
          </a:lstStyle>
          <a:p>
            <a:pPr lvl="0"/>
            <a:r>
              <a:rPr lang="en-US" sz="2800" dirty="0">
                <a:latin typeface="+mn-lt"/>
              </a:rPr>
              <a:t>One of the first things that should be done to a new system is to apply all security updates.</a:t>
            </a:r>
          </a:p>
          <a:p>
            <a:pPr lvl="0"/>
            <a:r>
              <a:rPr lang="en-US" sz="2800" dirty="0">
                <a:latin typeface="+mn-lt"/>
              </a:rPr>
              <a:t>"</a:t>
            </a:r>
            <a:r>
              <a:rPr lang="en-US" sz="2800" dirty="0">
                <a:latin typeface="+mn-lt"/>
              </a:rPr>
              <a:t>Windows Update" </a:t>
            </a:r>
            <a:r>
              <a:rPr lang="en-US" sz="2800" dirty="0">
                <a:latin typeface="+mn-lt"/>
              </a:rPr>
              <a:t>tab in Update and Security</a:t>
            </a:r>
            <a:endParaRPr lang="en-US" sz="2800" dirty="0">
              <a:latin typeface="+mn-lt"/>
            </a:endParaRPr>
          </a:p>
        </p:txBody>
      </p:sp>
      <p:pic>
        <p:nvPicPr>
          <p:cNvPr id="3076"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18231" t="6053" r="49985" b="53402"/>
          <a:stretch/>
        </p:blipFill>
        <p:spPr bwMode="auto">
          <a:xfrm>
            <a:off x="925512" y="3170237"/>
            <a:ext cx="7078423" cy="29677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page29">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t>Windows Update</a:t>
            </a:r>
          </a:p>
        </p:txBody>
      </p:sp>
      <p:sp>
        <p:nvSpPr>
          <p:cNvPr id="3" name="Text Placeholder 2"/>
          <p:cNvSpPr txBox="1">
            <a:spLocks noGrp="1"/>
          </p:cNvSpPr>
          <p:nvPr>
            <p:ph idx="1"/>
          </p:nvPr>
        </p:nvSpPr>
        <p:spPr>
          <a:xfrm>
            <a:off x="692124" y="1570037"/>
            <a:ext cx="8694539" cy="4796545"/>
          </a:xfrm>
        </p:spPr>
        <p:txBody>
          <a:bodyPr>
            <a:normAutofit/>
          </a:bodyPr>
          <a:lstStyle>
            <a:defPPr marL="432000" marR="0" lvl="0" indent="-324000">
              <a:spcBef>
                <a:spcPts val="0"/>
              </a:spcBef>
              <a:spcAft>
                <a:spcPts val="1414"/>
              </a:spcAft>
              <a:buClr>
                <a:srgbClr val="000080"/>
              </a:buClr>
              <a:buSzPct val="45000"/>
              <a:buFont typeface="StarSymbol"/>
              <a:buNone/>
              <a:defRPr lang="en-US" sz="3200" b="0" i="0" u="none" strike="noStrike">
                <a:ln>
                  <a:noFill/>
                </a:ln>
                <a:solidFill>
                  <a:srgbClr val="000000"/>
                </a:solidFill>
                <a:latin typeface="Liberation Sans" pitchFamily="34"/>
                <a:ea typeface="Andale Sans UI" pitchFamily="2"/>
                <a:cs typeface="Tahoma" pitchFamily="2"/>
              </a:defRPr>
            </a:defPPr>
            <a:lvl1pPr marL="432000" marR="0" lvl="0" indent="-324000">
              <a:spcBef>
                <a:spcPts val="0"/>
              </a:spcBef>
              <a:spcAft>
                <a:spcPts val="1414"/>
              </a:spcAft>
              <a:buClr>
                <a:srgbClr val="000080"/>
              </a:buClr>
              <a:buSzPct val="45000"/>
              <a:buFont typeface="StarSymbol"/>
              <a:buChar char="●"/>
              <a:defRPr lang="en-US" sz="3200" b="0" i="0" u="none" strike="noStrike">
                <a:ln>
                  <a:noFill/>
                </a:ln>
                <a:solidFill>
                  <a:srgbClr val="000000"/>
                </a:solidFill>
                <a:latin typeface="Liberation Sans" pitchFamily="34"/>
                <a:ea typeface="Andale Sans UI" pitchFamily="2"/>
                <a:cs typeface="Tahoma" pitchFamily="2"/>
              </a:defRPr>
            </a:lvl1pPr>
            <a:lvl2pPr marL="864000" marR="0" lvl="1" indent="-288000">
              <a:spcBef>
                <a:spcPts val="0"/>
              </a:spcBef>
              <a:spcAft>
                <a:spcPts val="1134"/>
              </a:spcAft>
              <a:buClr>
                <a:srgbClr val="000080"/>
              </a:buClr>
              <a:buSzPct val="75000"/>
              <a:buFont typeface="StarSymbol"/>
              <a:buChar char="–"/>
              <a:defRPr lang="en-US" sz="2800" b="0" i="0" u="none" strike="noStrike">
                <a:ln>
                  <a:noFill/>
                </a:ln>
                <a:solidFill>
                  <a:srgbClr val="000000"/>
                </a:solidFill>
                <a:latin typeface="Liberation Sans" pitchFamily="34"/>
                <a:ea typeface="Andale Sans UI" pitchFamily="2"/>
                <a:cs typeface="Tahoma" pitchFamily="2"/>
              </a:defRPr>
            </a:lvl2pPr>
            <a:lvl3pPr marL="1296000" marR="0" lvl="2" indent="-216000">
              <a:spcBef>
                <a:spcPts val="0"/>
              </a:spcBef>
              <a:spcAft>
                <a:spcPts val="850"/>
              </a:spcAft>
              <a:buClr>
                <a:srgbClr val="000080"/>
              </a:buClr>
              <a:buSzPct val="45000"/>
              <a:buFont typeface="StarSymbol"/>
              <a:buChar char="●"/>
              <a:defRPr lang="en-US" sz="2400" b="0" i="0" u="none" strike="noStrike">
                <a:ln>
                  <a:noFill/>
                </a:ln>
                <a:solidFill>
                  <a:srgbClr val="000000"/>
                </a:solidFill>
                <a:latin typeface="Liberation Sans" pitchFamily="34"/>
                <a:ea typeface="Andale Sans UI" pitchFamily="2"/>
                <a:cs typeface="Tahoma" pitchFamily="2"/>
              </a:defRPr>
            </a:lvl3pPr>
            <a:lvl4pPr marL="1728000" marR="0" lvl="3" indent="-216000">
              <a:spcBef>
                <a:spcPts val="0"/>
              </a:spcBef>
              <a:spcAft>
                <a:spcPts val="567"/>
              </a:spcAft>
              <a:buClr>
                <a:srgbClr val="000080"/>
              </a:buClr>
              <a:buSzPct val="75000"/>
              <a:buFont typeface="StarSymbol"/>
              <a:buChar char="–"/>
              <a:defRPr lang="en-US" sz="2000" b="0" i="0" u="none" strike="noStrike">
                <a:ln>
                  <a:noFill/>
                </a:ln>
                <a:solidFill>
                  <a:srgbClr val="000000"/>
                </a:solidFill>
                <a:latin typeface="Liberation Sans" pitchFamily="34"/>
                <a:ea typeface="Andale Sans UI" pitchFamily="2"/>
                <a:cs typeface="Tahoma" pitchFamily="2"/>
              </a:defRPr>
            </a:lvl4pPr>
            <a:lvl5pPr marL="2160000" marR="0" lvl="4" indent="-216000">
              <a:spcBef>
                <a:spcPts val="0"/>
              </a:spcBef>
              <a:spcAft>
                <a:spcPts val="283"/>
              </a:spcAft>
              <a:buClr>
                <a:srgbClr val="000080"/>
              </a:buClr>
              <a:buSzPct val="45000"/>
              <a:buFont typeface="StarSymbol"/>
              <a:buChar char="●"/>
              <a:defRPr lang="en-US" sz="2000" b="0" i="0" u="none" strike="noStrike">
                <a:ln>
                  <a:noFill/>
                </a:ln>
                <a:solidFill>
                  <a:srgbClr val="000000"/>
                </a:solidFill>
                <a:latin typeface="Liberation Sans" pitchFamily="34"/>
                <a:ea typeface="Andale Sans UI" pitchFamily="2"/>
                <a:cs typeface="Tahoma" pitchFamily="2"/>
              </a:defRPr>
            </a:lvl5pPr>
            <a:lvl6pPr marL="2592000" marR="0" lvl="5" indent="-216000">
              <a:spcBef>
                <a:spcPts val="0"/>
              </a:spcBef>
              <a:spcAft>
                <a:spcPts val="283"/>
              </a:spcAft>
              <a:buClr>
                <a:srgbClr val="000080"/>
              </a:buClr>
              <a:buSzPct val="45000"/>
              <a:buFont typeface="StarSymbol"/>
              <a:buChar char="●"/>
              <a:defRPr lang="en-US" sz="2000" b="0" i="0" u="none" strike="noStrike">
                <a:ln>
                  <a:noFill/>
                </a:ln>
                <a:solidFill>
                  <a:srgbClr val="000000"/>
                </a:solidFill>
                <a:latin typeface="Liberation Sans" pitchFamily="34"/>
                <a:ea typeface="Andale Sans UI" pitchFamily="2"/>
                <a:cs typeface="Tahoma" pitchFamily="2"/>
              </a:defRPr>
            </a:lvl6pPr>
            <a:lvl7pPr marL="3024000" marR="0" lvl="6" indent="-216000">
              <a:spcBef>
                <a:spcPts val="0"/>
              </a:spcBef>
              <a:spcAft>
                <a:spcPts val="283"/>
              </a:spcAft>
              <a:buClr>
                <a:srgbClr val="000080"/>
              </a:buClr>
              <a:buSzPct val="45000"/>
              <a:buFont typeface="StarSymbol"/>
              <a:buChar char="●"/>
              <a:defRPr lang="en-US" sz="2000" b="0" i="0" u="none" strike="noStrike">
                <a:ln>
                  <a:noFill/>
                </a:ln>
                <a:solidFill>
                  <a:srgbClr val="000000"/>
                </a:solidFill>
                <a:latin typeface="Liberation Sans" pitchFamily="34"/>
                <a:ea typeface="Andale Sans UI" pitchFamily="2"/>
                <a:cs typeface="Tahoma" pitchFamily="2"/>
              </a:defRPr>
            </a:lvl7pPr>
            <a:lvl8pPr marL="3456000" marR="0" lvl="7" indent="-216000">
              <a:spcBef>
                <a:spcPts val="0"/>
              </a:spcBef>
              <a:spcAft>
                <a:spcPts val="283"/>
              </a:spcAft>
              <a:buClr>
                <a:srgbClr val="000080"/>
              </a:buClr>
              <a:buSzPct val="45000"/>
              <a:buFont typeface="StarSymbol"/>
              <a:buChar char="●"/>
              <a:defRPr lang="en-US" sz="2000" b="0" i="0" u="none" strike="noStrike">
                <a:ln>
                  <a:noFill/>
                </a:ln>
                <a:solidFill>
                  <a:srgbClr val="000000"/>
                </a:solidFill>
                <a:latin typeface="Liberation Sans" pitchFamily="34"/>
                <a:ea typeface="Andale Sans UI" pitchFamily="2"/>
                <a:cs typeface="Tahoma" pitchFamily="2"/>
              </a:defRPr>
            </a:lvl8pPr>
            <a:lvl9pPr marL="3887999" marR="0" lvl="8" indent="-216000">
              <a:spcBef>
                <a:spcPts val="0"/>
              </a:spcBef>
              <a:spcAft>
                <a:spcPts val="283"/>
              </a:spcAft>
              <a:buClr>
                <a:srgbClr val="000080"/>
              </a:buClr>
              <a:buSzPct val="45000"/>
              <a:buFont typeface="StarSymbol"/>
              <a:buChar char="●"/>
              <a:defRPr lang="en-US" sz="2000" b="0" i="0" u="none" strike="noStrike">
                <a:ln>
                  <a:noFill/>
                </a:ln>
                <a:solidFill>
                  <a:srgbClr val="000000"/>
                </a:solidFill>
                <a:latin typeface="Liberation Sans" pitchFamily="34"/>
                <a:ea typeface="Andale Sans UI" pitchFamily="2"/>
                <a:cs typeface="Tahoma" pitchFamily="2"/>
              </a:defRPr>
            </a:lvl9pPr>
          </a:lstStyle>
          <a:p>
            <a:pPr lvl="0"/>
            <a:r>
              <a:rPr lang="en-US" sz="2800" dirty="0">
                <a:latin typeface="+mn-lt"/>
              </a:rPr>
              <a:t>It is possible to install updates without this utility.</a:t>
            </a:r>
          </a:p>
          <a:p>
            <a:pPr lvl="0"/>
            <a:r>
              <a:rPr lang="en-US" sz="2800" dirty="0">
                <a:latin typeface="+mn-lt"/>
              </a:rPr>
              <a:t>If this utility was not used to install updates, you may see a message saying that updates have never been installed.</a:t>
            </a:r>
          </a:p>
          <a:p>
            <a:pPr marL="432000" lvl="1" indent="-324000">
              <a:spcAft>
                <a:spcPts val="1414"/>
              </a:spcAft>
              <a:buSzPct val="45000"/>
              <a:buFont typeface="StarSymbol"/>
              <a:buChar char="●"/>
            </a:pPr>
            <a:r>
              <a:rPr lang="en-US" dirty="0">
                <a:latin typeface="+mn-lt"/>
              </a:rPr>
              <a:t>If you return to the previous screen you will see that a Service Pack has been applied.</a:t>
            </a:r>
          </a:p>
          <a:p>
            <a:pPr marL="432000" lvl="1" indent="-324000">
              <a:spcAft>
                <a:spcPts val="1414"/>
              </a:spcAft>
              <a:buSzPct val="45000"/>
              <a:buFont typeface="StarSymbol"/>
              <a:buChar char="●"/>
            </a:pPr>
            <a:r>
              <a:rPr lang="en-US" dirty="0">
                <a:latin typeface="+mn-lt"/>
              </a:rPr>
              <a:t>A Service Pack contains all previous updates, and usually some new features</a:t>
            </a:r>
          </a:p>
          <a:p>
            <a:pPr marL="432000" lvl="1" indent="-324000">
              <a:spcAft>
                <a:spcPts val="1414"/>
              </a:spcAft>
              <a:buSzPct val="45000"/>
              <a:buFont typeface="StarSymbol"/>
              <a:buChar char="●"/>
            </a:pPr>
            <a:r>
              <a:rPr lang="en-US" dirty="0">
                <a:latin typeface="+mn-lt"/>
              </a:rPr>
              <a:t>You can think of a Service Pack as an update to the current version of the operating system.</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page30">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t>Windows Update</a:t>
            </a:r>
          </a:p>
        </p:txBody>
      </p:sp>
      <p:sp>
        <p:nvSpPr>
          <p:cNvPr id="3" name="Text Placeholder 2"/>
          <p:cNvSpPr txBox="1">
            <a:spLocks noGrp="1"/>
          </p:cNvSpPr>
          <p:nvPr>
            <p:ph idx="1"/>
          </p:nvPr>
        </p:nvSpPr>
        <p:spPr>
          <a:xfrm>
            <a:off x="693044" y="1863672"/>
            <a:ext cx="8694539" cy="4796545"/>
          </a:xfrm>
        </p:spPr>
        <p:txBody>
          <a:bodyPr>
            <a:normAutofit/>
          </a:bodyPr>
          <a:lstStyle>
            <a:defPPr marL="432000" marR="0" lvl="0" indent="-324000">
              <a:spcBef>
                <a:spcPts val="0"/>
              </a:spcBef>
              <a:spcAft>
                <a:spcPts val="1414"/>
              </a:spcAft>
              <a:buClr>
                <a:srgbClr val="000080"/>
              </a:buClr>
              <a:buSzPct val="45000"/>
              <a:buFont typeface="StarSymbol"/>
              <a:buNone/>
              <a:defRPr lang="en-US" sz="3200" b="0" i="0" u="none" strike="noStrike">
                <a:ln>
                  <a:noFill/>
                </a:ln>
                <a:solidFill>
                  <a:srgbClr val="000000"/>
                </a:solidFill>
                <a:latin typeface="Liberation Sans" pitchFamily="34"/>
                <a:ea typeface="Andale Sans UI" pitchFamily="2"/>
                <a:cs typeface="Tahoma" pitchFamily="2"/>
              </a:defRPr>
            </a:defPPr>
            <a:lvl1pPr marL="432000" marR="0" lvl="0" indent="-324000">
              <a:spcBef>
                <a:spcPts val="0"/>
              </a:spcBef>
              <a:spcAft>
                <a:spcPts val="1414"/>
              </a:spcAft>
              <a:buClr>
                <a:srgbClr val="000080"/>
              </a:buClr>
              <a:buSzPct val="45000"/>
              <a:buFont typeface="StarSymbol"/>
              <a:buChar char="●"/>
              <a:defRPr lang="en-US" sz="3200" b="0" i="0" u="none" strike="noStrike">
                <a:ln>
                  <a:noFill/>
                </a:ln>
                <a:solidFill>
                  <a:srgbClr val="000000"/>
                </a:solidFill>
                <a:latin typeface="Liberation Sans" pitchFamily="34"/>
                <a:ea typeface="Andale Sans UI" pitchFamily="2"/>
                <a:cs typeface="Tahoma" pitchFamily="2"/>
              </a:defRPr>
            </a:lvl1pPr>
            <a:lvl2pPr marL="864000" marR="0" lvl="1" indent="-288000">
              <a:spcBef>
                <a:spcPts val="0"/>
              </a:spcBef>
              <a:spcAft>
                <a:spcPts val="1134"/>
              </a:spcAft>
              <a:buClr>
                <a:srgbClr val="000080"/>
              </a:buClr>
              <a:buSzPct val="75000"/>
              <a:buFont typeface="StarSymbol"/>
              <a:buChar char="–"/>
              <a:defRPr lang="en-US" sz="2800" b="0" i="0" u="none" strike="noStrike">
                <a:ln>
                  <a:noFill/>
                </a:ln>
                <a:solidFill>
                  <a:srgbClr val="000000"/>
                </a:solidFill>
                <a:latin typeface="Liberation Sans" pitchFamily="34"/>
                <a:ea typeface="Andale Sans UI" pitchFamily="2"/>
                <a:cs typeface="Tahoma" pitchFamily="2"/>
              </a:defRPr>
            </a:lvl2pPr>
            <a:lvl3pPr marL="1296000" marR="0" lvl="2" indent="-216000">
              <a:spcBef>
                <a:spcPts val="0"/>
              </a:spcBef>
              <a:spcAft>
                <a:spcPts val="850"/>
              </a:spcAft>
              <a:buClr>
                <a:srgbClr val="000080"/>
              </a:buClr>
              <a:buSzPct val="45000"/>
              <a:buFont typeface="StarSymbol"/>
              <a:buChar char="●"/>
              <a:defRPr lang="en-US" sz="2400" b="0" i="0" u="none" strike="noStrike">
                <a:ln>
                  <a:noFill/>
                </a:ln>
                <a:solidFill>
                  <a:srgbClr val="000000"/>
                </a:solidFill>
                <a:latin typeface="Liberation Sans" pitchFamily="34"/>
                <a:ea typeface="Andale Sans UI" pitchFamily="2"/>
                <a:cs typeface="Tahoma" pitchFamily="2"/>
              </a:defRPr>
            </a:lvl3pPr>
            <a:lvl4pPr marL="1728000" marR="0" lvl="3" indent="-216000">
              <a:spcBef>
                <a:spcPts val="0"/>
              </a:spcBef>
              <a:spcAft>
                <a:spcPts val="567"/>
              </a:spcAft>
              <a:buClr>
                <a:srgbClr val="000080"/>
              </a:buClr>
              <a:buSzPct val="75000"/>
              <a:buFont typeface="StarSymbol"/>
              <a:buChar char="–"/>
              <a:defRPr lang="en-US" sz="2000" b="0" i="0" u="none" strike="noStrike">
                <a:ln>
                  <a:noFill/>
                </a:ln>
                <a:solidFill>
                  <a:srgbClr val="000000"/>
                </a:solidFill>
                <a:latin typeface="Liberation Sans" pitchFamily="34"/>
                <a:ea typeface="Andale Sans UI" pitchFamily="2"/>
                <a:cs typeface="Tahoma" pitchFamily="2"/>
              </a:defRPr>
            </a:lvl4pPr>
            <a:lvl5pPr marL="2160000" marR="0" lvl="4" indent="-216000">
              <a:spcBef>
                <a:spcPts val="0"/>
              </a:spcBef>
              <a:spcAft>
                <a:spcPts val="283"/>
              </a:spcAft>
              <a:buClr>
                <a:srgbClr val="000080"/>
              </a:buClr>
              <a:buSzPct val="45000"/>
              <a:buFont typeface="StarSymbol"/>
              <a:buChar char="●"/>
              <a:defRPr lang="en-US" sz="2000" b="0" i="0" u="none" strike="noStrike">
                <a:ln>
                  <a:noFill/>
                </a:ln>
                <a:solidFill>
                  <a:srgbClr val="000000"/>
                </a:solidFill>
                <a:latin typeface="Liberation Sans" pitchFamily="34"/>
                <a:ea typeface="Andale Sans UI" pitchFamily="2"/>
                <a:cs typeface="Tahoma" pitchFamily="2"/>
              </a:defRPr>
            </a:lvl5pPr>
            <a:lvl6pPr marL="2592000" marR="0" lvl="5" indent="-216000">
              <a:spcBef>
                <a:spcPts val="0"/>
              </a:spcBef>
              <a:spcAft>
                <a:spcPts val="283"/>
              </a:spcAft>
              <a:buClr>
                <a:srgbClr val="000080"/>
              </a:buClr>
              <a:buSzPct val="45000"/>
              <a:buFont typeface="StarSymbol"/>
              <a:buChar char="●"/>
              <a:defRPr lang="en-US" sz="2000" b="0" i="0" u="none" strike="noStrike">
                <a:ln>
                  <a:noFill/>
                </a:ln>
                <a:solidFill>
                  <a:srgbClr val="000000"/>
                </a:solidFill>
                <a:latin typeface="Liberation Sans" pitchFamily="34"/>
                <a:ea typeface="Andale Sans UI" pitchFamily="2"/>
                <a:cs typeface="Tahoma" pitchFamily="2"/>
              </a:defRPr>
            </a:lvl6pPr>
            <a:lvl7pPr marL="3024000" marR="0" lvl="6" indent="-216000">
              <a:spcBef>
                <a:spcPts val="0"/>
              </a:spcBef>
              <a:spcAft>
                <a:spcPts val="283"/>
              </a:spcAft>
              <a:buClr>
                <a:srgbClr val="000080"/>
              </a:buClr>
              <a:buSzPct val="45000"/>
              <a:buFont typeface="StarSymbol"/>
              <a:buChar char="●"/>
              <a:defRPr lang="en-US" sz="2000" b="0" i="0" u="none" strike="noStrike">
                <a:ln>
                  <a:noFill/>
                </a:ln>
                <a:solidFill>
                  <a:srgbClr val="000000"/>
                </a:solidFill>
                <a:latin typeface="Liberation Sans" pitchFamily="34"/>
                <a:ea typeface="Andale Sans UI" pitchFamily="2"/>
                <a:cs typeface="Tahoma" pitchFamily="2"/>
              </a:defRPr>
            </a:lvl7pPr>
            <a:lvl8pPr marL="3456000" marR="0" lvl="7" indent="-216000">
              <a:spcBef>
                <a:spcPts val="0"/>
              </a:spcBef>
              <a:spcAft>
                <a:spcPts val="283"/>
              </a:spcAft>
              <a:buClr>
                <a:srgbClr val="000080"/>
              </a:buClr>
              <a:buSzPct val="45000"/>
              <a:buFont typeface="StarSymbol"/>
              <a:buChar char="●"/>
              <a:defRPr lang="en-US" sz="2000" b="0" i="0" u="none" strike="noStrike">
                <a:ln>
                  <a:noFill/>
                </a:ln>
                <a:solidFill>
                  <a:srgbClr val="000000"/>
                </a:solidFill>
                <a:latin typeface="Liberation Sans" pitchFamily="34"/>
                <a:ea typeface="Andale Sans UI" pitchFamily="2"/>
                <a:cs typeface="Tahoma" pitchFamily="2"/>
              </a:defRPr>
            </a:lvl8pPr>
            <a:lvl9pPr marL="3887999" marR="0" lvl="8" indent="-216000">
              <a:spcBef>
                <a:spcPts val="0"/>
              </a:spcBef>
              <a:spcAft>
                <a:spcPts val="283"/>
              </a:spcAft>
              <a:buClr>
                <a:srgbClr val="000080"/>
              </a:buClr>
              <a:buSzPct val="45000"/>
              <a:buFont typeface="StarSymbol"/>
              <a:buChar char="●"/>
              <a:defRPr lang="en-US" sz="2000" b="0" i="0" u="none" strike="noStrike">
                <a:ln>
                  <a:noFill/>
                </a:ln>
                <a:solidFill>
                  <a:srgbClr val="000000"/>
                </a:solidFill>
                <a:latin typeface="Liberation Sans" pitchFamily="34"/>
                <a:ea typeface="Andale Sans UI" pitchFamily="2"/>
                <a:cs typeface="Tahoma" pitchFamily="2"/>
              </a:defRPr>
            </a:lvl9pPr>
          </a:lstStyle>
          <a:p>
            <a:pPr lvl="0"/>
            <a:r>
              <a:rPr lang="en-US" sz="2800" dirty="0">
                <a:latin typeface="+mn-lt"/>
              </a:rPr>
              <a:t>If you select "Check for updates" you will see that some updates are available:</a:t>
            </a:r>
          </a:p>
          <a:p>
            <a:pPr marL="432000" lvl="1" indent="-324000">
              <a:spcAft>
                <a:spcPts val="1414"/>
              </a:spcAft>
              <a:buSzPct val="45000"/>
              <a:buFont typeface="StarSymbol"/>
              <a:buChar char="●"/>
            </a:pPr>
            <a:r>
              <a:rPr lang="en-US" dirty="0">
                <a:latin typeface="+mn-lt"/>
              </a:rPr>
              <a:t>If critical updates are available, these should be applied as soon as possible.</a:t>
            </a:r>
          </a:p>
          <a:p>
            <a:pPr marL="432000" lvl="1" indent="-324000">
              <a:spcAft>
                <a:spcPts val="1414"/>
              </a:spcAft>
              <a:buSzPct val="45000"/>
              <a:buFont typeface="StarSymbol"/>
              <a:buChar char="●"/>
            </a:pPr>
            <a:r>
              <a:rPr lang="en-US" dirty="0">
                <a:latin typeface="+mn-lt"/>
              </a:rPr>
              <a:t>If important updates are available, these should be reviewed and applied. The difference between these and critical updates is urgency.</a:t>
            </a:r>
          </a:p>
          <a:p>
            <a:pPr marL="432000" lvl="1" indent="-324000">
              <a:spcAft>
                <a:spcPts val="1414"/>
              </a:spcAft>
              <a:buSzPct val="45000"/>
              <a:buFont typeface="StarSymbol"/>
              <a:buChar char="●"/>
            </a:pPr>
            <a:r>
              <a:rPr lang="en-US" dirty="0">
                <a:latin typeface="+mn-lt"/>
              </a:rPr>
              <a:t>if optional updates are available, you should review these updates, but they are usually safe to ignore.</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smtClean="0"/>
              <a:t>Linux Update</a:t>
            </a:r>
            <a:endParaRPr lang="en-US" dirty="0"/>
          </a:p>
        </p:txBody>
      </p:sp>
      <p:sp>
        <p:nvSpPr>
          <p:cNvPr id="3" name="Text Placeholder 2"/>
          <p:cNvSpPr txBox="1">
            <a:spLocks noGrp="1"/>
          </p:cNvSpPr>
          <p:nvPr>
            <p:ph idx="1"/>
          </p:nvPr>
        </p:nvSpPr>
        <p:spPr>
          <a:xfrm>
            <a:off x="684103" y="1646237"/>
            <a:ext cx="8694539" cy="4796545"/>
          </a:xfrm>
        </p:spPr>
        <p:txBody>
          <a:bodyPr>
            <a:normAutofit/>
          </a:bodyPr>
          <a:lstStyle>
            <a:defPPr marL="432000" marR="0" lvl="0" indent="-324000">
              <a:spcBef>
                <a:spcPts val="0"/>
              </a:spcBef>
              <a:spcAft>
                <a:spcPts val="1414"/>
              </a:spcAft>
              <a:buClr>
                <a:srgbClr val="000080"/>
              </a:buClr>
              <a:buSzPct val="45000"/>
              <a:buFont typeface="StarSymbol"/>
              <a:buNone/>
              <a:defRPr lang="en-US" sz="3200" b="0" i="0" u="none" strike="noStrike">
                <a:ln>
                  <a:noFill/>
                </a:ln>
                <a:latin typeface="Liberation Sans" pitchFamily="34"/>
                <a:ea typeface="Andale Sans UI" pitchFamily="2"/>
                <a:cs typeface="Tahoma" pitchFamily="2"/>
              </a:defRPr>
            </a:defPPr>
            <a:lvl1pPr marL="432000" marR="0" lvl="0" indent="-324000">
              <a:spcBef>
                <a:spcPts val="0"/>
              </a:spcBef>
              <a:spcAft>
                <a:spcPts val="1414"/>
              </a:spcAft>
              <a:buClr>
                <a:srgbClr val="000080"/>
              </a:buClr>
              <a:buSzPct val="45000"/>
              <a:buFont typeface="StarSymbol"/>
              <a:buChar char="●"/>
              <a:defRPr lang="en-US" sz="3200" b="0" i="0" u="none" strike="noStrike">
                <a:ln>
                  <a:noFill/>
                </a:ln>
                <a:latin typeface="Liberation Sans" pitchFamily="34"/>
                <a:ea typeface="Andale Sans UI" pitchFamily="2"/>
                <a:cs typeface="Tahoma" pitchFamily="2"/>
              </a:defRPr>
            </a:lvl1pPr>
            <a:lvl2pPr marL="864000" marR="0" lvl="1" indent="-288000">
              <a:spcBef>
                <a:spcPts val="0"/>
              </a:spcBef>
              <a:spcAft>
                <a:spcPts val="1134"/>
              </a:spcAft>
              <a:buClr>
                <a:srgbClr val="000080"/>
              </a:buClr>
              <a:buSzPct val="75000"/>
              <a:buFont typeface="StarSymbol"/>
              <a:buChar char="–"/>
              <a:defRPr lang="en-US" sz="2800" b="0" i="0" u="none" strike="noStrike">
                <a:ln>
                  <a:noFill/>
                </a:ln>
                <a:latin typeface="Liberation Sans" pitchFamily="34"/>
                <a:ea typeface="Andale Sans UI" pitchFamily="2"/>
                <a:cs typeface="Tahoma" pitchFamily="2"/>
              </a:defRPr>
            </a:lvl2pPr>
            <a:lvl3pPr marL="1296000" marR="0" lvl="2" indent="-216000">
              <a:spcBef>
                <a:spcPts val="0"/>
              </a:spcBef>
              <a:spcAft>
                <a:spcPts val="850"/>
              </a:spcAft>
              <a:buClr>
                <a:srgbClr val="000080"/>
              </a:buClr>
              <a:buSzPct val="45000"/>
              <a:buFont typeface="StarSymbol"/>
              <a:buChar char="●"/>
              <a:defRPr lang="en-US" sz="2400" b="0" i="0" u="none" strike="noStrike">
                <a:ln>
                  <a:noFill/>
                </a:ln>
                <a:latin typeface="Liberation Sans" pitchFamily="34"/>
                <a:ea typeface="Andale Sans UI" pitchFamily="2"/>
                <a:cs typeface="Tahoma" pitchFamily="2"/>
              </a:defRPr>
            </a:lvl3pPr>
            <a:lvl4pPr marL="1728000" marR="0" lvl="3" indent="-216000">
              <a:spcBef>
                <a:spcPts val="0"/>
              </a:spcBef>
              <a:spcAft>
                <a:spcPts val="567"/>
              </a:spcAft>
              <a:buClr>
                <a:srgbClr val="000080"/>
              </a:buClr>
              <a:buSzPct val="75000"/>
              <a:buFont typeface="StarSymbol"/>
              <a:buChar char="–"/>
              <a:defRPr lang="en-US" sz="2000" b="0" i="0" u="none" strike="noStrike">
                <a:ln>
                  <a:noFill/>
                </a:ln>
                <a:latin typeface="Liberation Sans" pitchFamily="34"/>
                <a:ea typeface="Andale Sans UI" pitchFamily="2"/>
                <a:cs typeface="Tahoma" pitchFamily="2"/>
              </a:defRPr>
            </a:lvl4pPr>
            <a:lvl5pPr marL="2160000" marR="0" lvl="4" indent="-216000">
              <a:spcBef>
                <a:spcPts val="0"/>
              </a:spcBef>
              <a:spcAft>
                <a:spcPts val="283"/>
              </a:spcAft>
              <a:buClr>
                <a:srgbClr val="000080"/>
              </a:buClr>
              <a:buSzPct val="45000"/>
              <a:buFont typeface="StarSymbol"/>
              <a:buChar char="●"/>
              <a:defRPr lang="en-US" sz="2000" b="0" i="0" u="none" strike="noStrike">
                <a:ln>
                  <a:noFill/>
                </a:ln>
                <a:latin typeface="Liberation Sans" pitchFamily="34"/>
                <a:ea typeface="Andale Sans UI" pitchFamily="2"/>
                <a:cs typeface="Tahoma" pitchFamily="2"/>
              </a:defRPr>
            </a:lvl5pPr>
            <a:lvl6pPr marL="2592000" marR="0" lvl="5" indent="-216000">
              <a:spcBef>
                <a:spcPts val="0"/>
              </a:spcBef>
              <a:spcAft>
                <a:spcPts val="283"/>
              </a:spcAft>
              <a:buClr>
                <a:srgbClr val="000080"/>
              </a:buClr>
              <a:buSzPct val="45000"/>
              <a:buFont typeface="StarSymbol"/>
              <a:buChar char="●"/>
              <a:defRPr lang="en-US" sz="2000" b="0" i="0" u="none" strike="noStrike">
                <a:ln>
                  <a:noFill/>
                </a:ln>
                <a:latin typeface="Liberation Sans" pitchFamily="34"/>
                <a:ea typeface="Andale Sans UI" pitchFamily="2"/>
                <a:cs typeface="Tahoma" pitchFamily="2"/>
              </a:defRPr>
            </a:lvl6pPr>
            <a:lvl7pPr marL="3024000" marR="0" lvl="6" indent="-216000">
              <a:spcBef>
                <a:spcPts val="0"/>
              </a:spcBef>
              <a:spcAft>
                <a:spcPts val="283"/>
              </a:spcAft>
              <a:buClr>
                <a:srgbClr val="000080"/>
              </a:buClr>
              <a:buSzPct val="45000"/>
              <a:buFont typeface="StarSymbol"/>
              <a:buChar char="●"/>
              <a:defRPr lang="en-US" sz="2000" b="0" i="0" u="none" strike="noStrike">
                <a:ln>
                  <a:noFill/>
                </a:ln>
                <a:latin typeface="Liberation Sans" pitchFamily="34"/>
                <a:ea typeface="Andale Sans UI" pitchFamily="2"/>
                <a:cs typeface="Tahoma" pitchFamily="2"/>
              </a:defRPr>
            </a:lvl7pPr>
            <a:lvl8pPr marL="3456000" marR="0" lvl="7" indent="-216000">
              <a:spcBef>
                <a:spcPts val="0"/>
              </a:spcBef>
              <a:spcAft>
                <a:spcPts val="283"/>
              </a:spcAft>
              <a:buClr>
                <a:srgbClr val="000080"/>
              </a:buClr>
              <a:buSzPct val="45000"/>
              <a:buFont typeface="StarSymbol"/>
              <a:buChar char="●"/>
              <a:defRPr lang="en-US" sz="2000" b="0" i="0" u="none" strike="noStrike">
                <a:ln>
                  <a:noFill/>
                </a:ln>
                <a:latin typeface="Liberation Sans" pitchFamily="34"/>
                <a:ea typeface="Andale Sans UI" pitchFamily="2"/>
                <a:cs typeface="Tahoma" pitchFamily="2"/>
              </a:defRPr>
            </a:lvl8pPr>
            <a:lvl9pPr marL="3887999" marR="0" lvl="8" indent="-216000">
              <a:spcBef>
                <a:spcPts val="0"/>
              </a:spcBef>
              <a:spcAft>
                <a:spcPts val="283"/>
              </a:spcAft>
              <a:buClr>
                <a:srgbClr val="000080"/>
              </a:buClr>
              <a:buSzPct val="45000"/>
              <a:buFont typeface="StarSymbol"/>
              <a:buChar char="●"/>
              <a:defRPr lang="en-US" sz="2000" b="0" i="0" u="none" strike="noStrike">
                <a:ln>
                  <a:noFill/>
                </a:ln>
                <a:latin typeface="Liberation Sans" pitchFamily="34"/>
                <a:ea typeface="Andale Sans UI" pitchFamily="2"/>
                <a:cs typeface="Tahoma" pitchFamily="2"/>
              </a:defRPr>
            </a:lvl9pPr>
          </a:lstStyle>
          <a:p>
            <a:r>
              <a:rPr lang="en-US" sz="2800" dirty="0">
                <a:solidFill>
                  <a:srgbClr val="000000"/>
                </a:solidFill>
                <a:latin typeface="+mn-lt"/>
              </a:rPr>
              <a:t>System updates with Debian can be handled with the apt-get command, which you </a:t>
            </a:r>
            <a:r>
              <a:rPr lang="en-US" sz="2800" dirty="0">
                <a:solidFill>
                  <a:srgbClr val="000000"/>
                </a:solidFill>
                <a:latin typeface="+mn-lt"/>
              </a:rPr>
              <a:t>have already been exposed </a:t>
            </a:r>
            <a:r>
              <a:rPr lang="en-US" sz="2800" dirty="0">
                <a:solidFill>
                  <a:srgbClr val="000000"/>
                </a:solidFill>
                <a:latin typeface="+mn-lt"/>
              </a:rPr>
              <a:t>to, when installing </a:t>
            </a:r>
            <a:r>
              <a:rPr lang="en-US" sz="2800" dirty="0">
                <a:solidFill>
                  <a:srgbClr val="000000"/>
                </a:solidFill>
                <a:latin typeface="+mn-lt"/>
              </a:rPr>
              <a:t>various software packages.</a:t>
            </a:r>
          </a:p>
          <a:p>
            <a:pPr lvl="0"/>
            <a:r>
              <a:rPr lang="en-US" sz="2800" b="1" dirty="0">
                <a:solidFill>
                  <a:srgbClr val="000000"/>
                </a:solidFill>
                <a:latin typeface="+mn-lt"/>
              </a:rPr>
              <a:t>apt-get install &lt;package&gt;</a:t>
            </a:r>
          </a:p>
          <a:p>
            <a:pPr lvl="0"/>
            <a:r>
              <a:rPr lang="en-US" sz="2800" dirty="0">
                <a:solidFill>
                  <a:srgbClr val="000000"/>
                </a:solidFill>
                <a:latin typeface="+mn-lt"/>
              </a:rPr>
              <a:t>You can also use apt-get to remove installed software:</a:t>
            </a:r>
          </a:p>
          <a:p>
            <a:pPr lvl="0"/>
            <a:r>
              <a:rPr lang="en-US" sz="2800" b="1" dirty="0">
                <a:solidFill>
                  <a:srgbClr val="000000"/>
                </a:solidFill>
                <a:latin typeface="+mn-lt"/>
              </a:rPr>
              <a:t>apt-get remove &lt;package&gt;</a:t>
            </a:r>
          </a:p>
          <a:p>
            <a:pPr lvl="0"/>
            <a:r>
              <a:rPr lang="en-US" sz="2800" dirty="0">
                <a:solidFill>
                  <a:srgbClr val="000000"/>
                </a:solidFill>
                <a:latin typeface="+mn-lt"/>
              </a:rPr>
              <a:t>You are also able to search the configured repositories using the apt-cache command. For example:</a:t>
            </a:r>
          </a:p>
          <a:p>
            <a:pPr lvl="0"/>
            <a:r>
              <a:rPr lang="en-US" sz="2800" b="1" dirty="0">
                <a:solidFill>
                  <a:srgbClr val="000000"/>
                </a:solidFill>
                <a:latin typeface="+mn-lt"/>
              </a:rPr>
              <a:t>apt-cache search apache</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smtClean="0"/>
              <a:t>Linux Update</a:t>
            </a:r>
            <a:endParaRPr lang="en-US" dirty="0"/>
          </a:p>
        </p:txBody>
      </p:sp>
      <p:sp>
        <p:nvSpPr>
          <p:cNvPr id="3" name="Text Placeholder 2"/>
          <p:cNvSpPr txBox="1">
            <a:spLocks noGrp="1"/>
          </p:cNvSpPr>
          <p:nvPr>
            <p:ph idx="1"/>
          </p:nvPr>
        </p:nvSpPr>
        <p:spPr/>
        <p:txBody>
          <a:bodyPr>
            <a:normAutofit lnSpcReduction="10000"/>
          </a:bodyPr>
          <a:lstStyle>
            <a:defPPr marL="432000" marR="0" lvl="0" indent="-324000">
              <a:spcBef>
                <a:spcPts val="0"/>
              </a:spcBef>
              <a:spcAft>
                <a:spcPts val="1414"/>
              </a:spcAft>
              <a:buClr>
                <a:srgbClr val="000080"/>
              </a:buClr>
              <a:buSzPct val="45000"/>
              <a:buFont typeface="StarSymbol"/>
              <a:buNone/>
              <a:defRPr lang="en-US" sz="3200" b="0" i="0" u="none" strike="noStrike">
                <a:ln>
                  <a:noFill/>
                </a:ln>
                <a:latin typeface="Liberation Sans" pitchFamily="34"/>
                <a:ea typeface="Andale Sans UI" pitchFamily="2"/>
                <a:cs typeface="Tahoma" pitchFamily="2"/>
              </a:defRPr>
            </a:defPPr>
            <a:lvl1pPr marL="432000" marR="0" lvl="0" indent="-324000">
              <a:spcBef>
                <a:spcPts val="0"/>
              </a:spcBef>
              <a:spcAft>
                <a:spcPts val="1414"/>
              </a:spcAft>
              <a:buClr>
                <a:srgbClr val="000080"/>
              </a:buClr>
              <a:buSzPct val="45000"/>
              <a:buFont typeface="StarSymbol"/>
              <a:buChar char="●"/>
              <a:defRPr lang="en-US" sz="3200" b="0" i="0" u="none" strike="noStrike">
                <a:ln>
                  <a:noFill/>
                </a:ln>
                <a:latin typeface="Liberation Sans" pitchFamily="34"/>
                <a:ea typeface="Andale Sans UI" pitchFamily="2"/>
                <a:cs typeface="Tahoma" pitchFamily="2"/>
              </a:defRPr>
            </a:lvl1pPr>
            <a:lvl2pPr marL="864000" marR="0" lvl="1" indent="-288000">
              <a:spcBef>
                <a:spcPts val="0"/>
              </a:spcBef>
              <a:spcAft>
                <a:spcPts val="1134"/>
              </a:spcAft>
              <a:buClr>
                <a:srgbClr val="000080"/>
              </a:buClr>
              <a:buSzPct val="75000"/>
              <a:buFont typeface="StarSymbol"/>
              <a:buChar char="–"/>
              <a:defRPr lang="en-US" sz="2800" b="0" i="0" u="none" strike="noStrike">
                <a:ln>
                  <a:noFill/>
                </a:ln>
                <a:latin typeface="Liberation Sans" pitchFamily="34"/>
                <a:ea typeface="Andale Sans UI" pitchFamily="2"/>
                <a:cs typeface="Tahoma" pitchFamily="2"/>
              </a:defRPr>
            </a:lvl2pPr>
            <a:lvl3pPr marL="1296000" marR="0" lvl="2" indent="-216000">
              <a:spcBef>
                <a:spcPts val="0"/>
              </a:spcBef>
              <a:spcAft>
                <a:spcPts val="850"/>
              </a:spcAft>
              <a:buClr>
                <a:srgbClr val="000080"/>
              </a:buClr>
              <a:buSzPct val="45000"/>
              <a:buFont typeface="StarSymbol"/>
              <a:buChar char="●"/>
              <a:defRPr lang="en-US" sz="2400" b="0" i="0" u="none" strike="noStrike">
                <a:ln>
                  <a:noFill/>
                </a:ln>
                <a:latin typeface="Liberation Sans" pitchFamily="34"/>
                <a:ea typeface="Andale Sans UI" pitchFamily="2"/>
                <a:cs typeface="Tahoma" pitchFamily="2"/>
              </a:defRPr>
            </a:lvl3pPr>
            <a:lvl4pPr marL="1728000" marR="0" lvl="3" indent="-216000">
              <a:spcBef>
                <a:spcPts val="0"/>
              </a:spcBef>
              <a:spcAft>
                <a:spcPts val="567"/>
              </a:spcAft>
              <a:buClr>
                <a:srgbClr val="000080"/>
              </a:buClr>
              <a:buSzPct val="75000"/>
              <a:buFont typeface="StarSymbol"/>
              <a:buChar char="–"/>
              <a:defRPr lang="en-US" sz="2000" b="0" i="0" u="none" strike="noStrike">
                <a:ln>
                  <a:noFill/>
                </a:ln>
                <a:latin typeface="Liberation Sans" pitchFamily="34"/>
                <a:ea typeface="Andale Sans UI" pitchFamily="2"/>
                <a:cs typeface="Tahoma" pitchFamily="2"/>
              </a:defRPr>
            </a:lvl4pPr>
            <a:lvl5pPr marL="2160000" marR="0" lvl="4" indent="-216000">
              <a:spcBef>
                <a:spcPts val="0"/>
              </a:spcBef>
              <a:spcAft>
                <a:spcPts val="283"/>
              </a:spcAft>
              <a:buClr>
                <a:srgbClr val="000080"/>
              </a:buClr>
              <a:buSzPct val="45000"/>
              <a:buFont typeface="StarSymbol"/>
              <a:buChar char="●"/>
              <a:defRPr lang="en-US" sz="2000" b="0" i="0" u="none" strike="noStrike">
                <a:ln>
                  <a:noFill/>
                </a:ln>
                <a:latin typeface="Liberation Sans" pitchFamily="34"/>
                <a:ea typeface="Andale Sans UI" pitchFamily="2"/>
                <a:cs typeface="Tahoma" pitchFamily="2"/>
              </a:defRPr>
            </a:lvl5pPr>
            <a:lvl6pPr marL="2592000" marR="0" lvl="5" indent="-216000">
              <a:spcBef>
                <a:spcPts val="0"/>
              </a:spcBef>
              <a:spcAft>
                <a:spcPts val="283"/>
              </a:spcAft>
              <a:buClr>
                <a:srgbClr val="000080"/>
              </a:buClr>
              <a:buSzPct val="45000"/>
              <a:buFont typeface="StarSymbol"/>
              <a:buChar char="●"/>
              <a:defRPr lang="en-US" sz="2000" b="0" i="0" u="none" strike="noStrike">
                <a:ln>
                  <a:noFill/>
                </a:ln>
                <a:latin typeface="Liberation Sans" pitchFamily="34"/>
                <a:ea typeface="Andale Sans UI" pitchFamily="2"/>
                <a:cs typeface="Tahoma" pitchFamily="2"/>
              </a:defRPr>
            </a:lvl6pPr>
            <a:lvl7pPr marL="3024000" marR="0" lvl="6" indent="-216000">
              <a:spcBef>
                <a:spcPts val="0"/>
              </a:spcBef>
              <a:spcAft>
                <a:spcPts val="283"/>
              </a:spcAft>
              <a:buClr>
                <a:srgbClr val="000080"/>
              </a:buClr>
              <a:buSzPct val="45000"/>
              <a:buFont typeface="StarSymbol"/>
              <a:buChar char="●"/>
              <a:defRPr lang="en-US" sz="2000" b="0" i="0" u="none" strike="noStrike">
                <a:ln>
                  <a:noFill/>
                </a:ln>
                <a:latin typeface="Liberation Sans" pitchFamily="34"/>
                <a:ea typeface="Andale Sans UI" pitchFamily="2"/>
                <a:cs typeface="Tahoma" pitchFamily="2"/>
              </a:defRPr>
            </a:lvl7pPr>
            <a:lvl8pPr marL="3456000" marR="0" lvl="7" indent="-216000">
              <a:spcBef>
                <a:spcPts val="0"/>
              </a:spcBef>
              <a:spcAft>
                <a:spcPts val="283"/>
              </a:spcAft>
              <a:buClr>
                <a:srgbClr val="000080"/>
              </a:buClr>
              <a:buSzPct val="45000"/>
              <a:buFont typeface="StarSymbol"/>
              <a:buChar char="●"/>
              <a:defRPr lang="en-US" sz="2000" b="0" i="0" u="none" strike="noStrike">
                <a:ln>
                  <a:noFill/>
                </a:ln>
                <a:latin typeface="Liberation Sans" pitchFamily="34"/>
                <a:ea typeface="Andale Sans UI" pitchFamily="2"/>
                <a:cs typeface="Tahoma" pitchFamily="2"/>
              </a:defRPr>
            </a:lvl8pPr>
            <a:lvl9pPr marL="3887999" marR="0" lvl="8" indent="-216000">
              <a:spcBef>
                <a:spcPts val="0"/>
              </a:spcBef>
              <a:spcAft>
                <a:spcPts val="283"/>
              </a:spcAft>
              <a:buClr>
                <a:srgbClr val="000080"/>
              </a:buClr>
              <a:buSzPct val="45000"/>
              <a:buFont typeface="StarSymbol"/>
              <a:buChar char="●"/>
              <a:defRPr lang="en-US" sz="2000" b="0" i="0" u="none" strike="noStrike">
                <a:ln>
                  <a:noFill/>
                </a:ln>
                <a:latin typeface="Liberation Sans" pitchFamily="34"/>
                <a:ea typeface="Andale Sans UI" pitchFamily="2"/>
                <a:cs typeface="Tahoma" pitchFamily="2"/>
              </a:defRPr>
            </a:lvl9pPr>
          </a:lstStyle>
          <a:p>
            <a:pPr lvl="0">
              <a:lnSpc>
                <a:spcPct val="100000"/>
              </a:lnSpc>
            </a:pPr>
            <a:r>
              <a:rPr lang="en-US" sz="2800" dirty="0">
                <a:solidFill>
                  <a:srgbClr val="000000"/>
                </a:solidFill>
                <a:latin typeface="+mn-lt"/>
              </a:rPr>
              <a:t>There is also a need to execute updates on Debian. you should always run both of the following commands when attempting to update installed packages</a:t>
            </a:r>
          </a:p>
          <a:p>
            <a:pPr lvl="0">
              <a:lnSpc>
                <a:spcPct val="100000"/>
              </a:lnSpc>
            </a:pPr>
            <a:r>
              <a:rPr lang="en-US" sz="2800" b="1" dirty="0">
                <a:solidFill>
                  <a:srgbClr val="000000"/>
                </a:solidFill>
                <a:latin typeface="+mn-lt"/>
              </a:rPr>
              <a:t>apt-get update</a:t>
            </a:r>
          </a:p>
          <a:p>
            <a:pPr marL="432000" lvl="1" indent="-324000">
              <a:lnSpc>
                <a:spcPct val="100000"/>
              </a:lnSpc>
              <a:spcAft>
                <a:spcPts val="1414"/>
              </a:spcAft>
              <a:buSzPct val="45000"/>
              <a:buFont typeface="StarSymbol"/>
              <a:buChar char="●"/>
            </a:pPr>
            <a:r>
              <a:rPr lang="en-US" dirty="0">
                <a:solidFill>
                  <a:srgbClr val="000000"/>
                </a:solidFill>
                <a:latin typeface="+mn-lt"/>
              </a:rPr>
              <a:t>This command will query the configured repositories and update the list of available packages</a:t>
            </a:r>
          </a:p>
          <a:p>
            <a:pPr lvl="0">
              <a:lnSpc>
                <a:spcPct val="100000"/>
              </a:lnSpc>
            </a:pPr>
            <a:r>
              <a:rPr lang="en-US" sz="2800" b="1" dirty="0">
                <a:solidFill>
                  <a:srgbClr val="000000"/>
                </a:solidFill>
                <a:latin typeface="+mn-lt"/>
              </a:rPr>
              <a:t>apt-get upgrade</a:t>
            </a:r>
          </a:p>
          <a:p>
            <a:pPr marL="432000" lvl="1" indent="-324000">
              <a:lnSpc>
                <a:spcPct val="100000"/>
              </a:lnSpc>
              <a:spcAft>
                <a:spcPts val="1414"/>
              </a:spcAft>
              <a:buSzPct val="45000"/>
              <a:buFont typeface="StarSymbol"/>
              <a:buChar char="●"/>
            </a:pPr>
            <a:r>
              <a:rPr lang="en-US" dirty="0">
                <a:solidFill>
                  <a:srgbClr val="000000"/>
                </a:solidFill>
                <a:latin typeface="+mn-lt"/>
              </a:rPr>
              <a:t>This command will upgrade packages with newer versions when available.</a:t>
            </a:r>
          </a:p>
          <a:p>
            <a:pPr lvl="0"/>
            <a:endParaRPr lang="en-US" sz="2800"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page31">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t>Anti-Virus Software</a:t>
            </a:r>
          </a:p>
        </p:txBody>
      </p:sp>
      <p:sp>
        <p:nvSpPr>
          <p:cNvPr id="3" name="Text Placeholder 2"/>
          <p:cNvSpPr txBox="1">
            <a:spLocks noGrp="1"/>
          </p:cNvSpPr>
          <p:nvPr>
            <p:ph idx="1"/>
          </p:nvPr>
        </p:nvSpPr>
        <p:spPr/>
        <p:txBody>
          <a:bodyPr/>
          <a:lstStyle>
            <a:defPPr marL="432000" marR="0" lvl="0" indent="-324000">
              <a:spcBef>
                <a:spcPts val="0"/>
              </a:spcBef>
              <a:spcAft>
                <a:spcPts val="1414"/>
              </a:spcAft>
              <a:buClr>
                <a:srgbClr val="000080"/>
              </a:buClr>
              <a:buSzPct val="45000"/>
              <a:buFont typeface="StarSymbol"/>
              <a:buNone/>
              <a:defRPr lang="en-US" sz="3200" b="0" i="0" u="none" strike="noStrike">
                <a:ln>
                  <a:noFill/>
                </a:ln>
                <a:solidFill>
                  <a:srgbClr val="000000"/>
                </a:solidFill>
                <a:latin typeface="Liberation Sans" pitchFamily="34"/>
                <a:ea typeface="Andale Sans UI" pitchFamily="2"/>
                <a:cs typeface="Tahoma" pitchFamily="2"/>
              </a:defRPr>
            </a:defPPr>
            <a:lvl1pPr marL="432000" marR="0" lvl="0" indent="-324000">
              <a:spcBef>
                <a:spcPts val="0"/>
              </a:spcBef>
              <a:spcAft>
                <a:spcPts val="1414"/>
              </a:spcAft>
              <a:buClr>
                <a:srgbClr val="000080"/>
              </a:buClr>
              <a:buSzPct val="45000"/>
              <a:buFont typeface="StarSymbol"/>
              <a:buChar char="●"/>
              <a:defRPr lang="en-US" sz="3200" b="0" i="0" u="none" strike="noStrike">
                <a:ln>
                  <a:noFill/>
                </a:ln>
                <a:solidFill>
                  <a:srgbClr val="000000"/>
                </a:solidFill>
                <a:latin typeface="Liberation Sans" pitchFamily="34"/>
                <a:ea typeface="Andale Sans UI" pitchFamily="2"/>
                <a:cs typeface="Tahoma" pitchFamily="2"/>
              </a:defRPr>
            </a:lvl1pPr>
            <a:lvl2pPr marL="864000" marR="0" lvl="1" indent="-288000">
              <a:spcBef>
                <a:spcPts val="0"/>
              </a:spcBef>
              <a:spcAft>
                <a:spcPts val="1134"/>
              </a:spcAft>
              <a:buClr>
                <a:srgbClr val="000080"/>
              </a:buClr>
              <a:buSzPct val="75000"/>
              <a:buFont typeface="StarSymbol"/>
              <a:buChar char="–"/>
              <a:defRPr lang="en-US" sz="2800" b="0" i="0" u="none" strike="noStrike">
                <a:ln>
                  <a:noFill/>
                </a:ln>
                <a:solidFill>
                  <a:srgbClr val="000000"/>
                </a:solidFill>
                <a:latin typeface="Liberation Sans" pitchFamily="34"/>
                <a:ea typeface="Andale Sans UI" pitchFamily="2"/>
                <a:cs typeface="Tahoma" pitchFamily="2"/>
              </a:defRPr>
            </a:lvl2pPr>
            <a:lvl3pPr marL="1296000" marR="0" lvl="2" indent="-216000">
              <a:spcBef>
                <a:spcPts val="0"/>
              </a:spcBef>
              <a:spcAft>
                <a:spcPts val="850"/>
              </a:spcAft>
              <a:buClr>
                <a:srgbClr val="000080"/>
              </a:buClr>
              <a:buSzPct val="45000"/>
              <a:buFont typeface="StarSymbol"/>
              <a:buChar char="●"/>
              <a:defRPr lang="en-US" sz="2400" b="0" i="0" u="none" strike="noStrike">
                <a:ln>
                  <a:noFill/>
                </a:ln>
                <a:solidFill>
                  <a:srgbClr val="000000"/>
                </a:solidFill>
                <a:latin typeface="Liberation Sans" pitchFamily="34"/>
                <a:ea typeface="Andale Sans UI" pitchFamily="2"/>
                <a:cs typeface="Tahoma" pitchFamily="2"/>
              </a:defRPr>
            </a:lvl3pPr>
            <a:lvl4pPr marL="1728000" marR="0" lvl="3" indent="-216000">
              <a:spcBef>
                <a:spcPts val="0"/>
              </a:spcBef>
              <a:spcAft>
                <a:spcPts val="567"/>
              </a:spcAft>
              <a:buClr>
                <a:srgbClr val="000080"/>
              </a:buClr>
              <a:buSzPct val="75000"/>
              <a:buFont typeface="StarSymbol"/>
              <a:buChar char="–"/>
              <a:defRPr lang="en-US" sz="2000" b="0" i="0" u="none" strike="noStrike">
                <a:ln>
                  <a:noFill/>
                </a:ln>
                <a:solidFill>
                  <a:srgbClr val="000000"/>
                </a:solidFill>
                <a:latin typeface="Liberation Sans" pitchFamily="34"/>
                <a:ea typeface="Andale Sans UI" pitchFamily="2"/>
                <a:cs typeface="Tahoma" pitchFamily="2"/>
              </a:defRPr>
            </a:lvl4pPr>
            <a:lvl5pPr marL="2160000" marR="0" lvl="4" indent="-216000">
              <a:spcBef>
                <a:spcPts val="0"/>
              </a:spcBef>
              <a:spcAft>
                <a:spcPts val="283"/>
              </a:spcAft>
              <a:buClr>
                <a:srgbClr val="000080"/>
              </a:buClr>
              <a:buSzPct val="45000"/>
              <a:buFont typeface="StarSymbol"/>
              <a:buChar char="●"/>
              <a:defRPr lang="en-US" sz="2000" b="0" i="0" u="none" strike="noStrike">
                <a:ln>
                  <a:noFill/>
                </a:ln>
                <a:solidFill>
                  <a:srgbClr val="000000"/>
                </a:solidFill>
                <a:latin typeface="Liberation Sans" pitchFamily="34"/>
                <a:ea typeface="Andale Sans UI" pitchFamily="2"/>
                <a:cs typeface="Tahoma" pitchFamily="2"/>
              </a:defRPr>
            </a:lvl5pPr>
            <a:lvl6pPr marL="2592000" marR="0" lvl="5" indent="-216000">
              <a:spcBef>
                <a:spcPts val="0"/>
              </a:spcBef>
              <a:spcAft>
                <a:spcPts val="283"/>
              </a:spcAft>
              <a:buClr>
                <a:srgbClr val="000080"/>
              </a:buClr>
              <a:buSzPct val="45000"/>
              <a:buFont typeface="StarSymbol"/>
              <a:buChar char="●"/>
              <a:defRPr lang="en-US" sz="2000" b="0" i="0" u="none" strike="noStrike">
                <a:ln>
                  <a:noFill/>
                </a:ln>
                <a:solidFill>
                  <a:srgbClr val="000000"/>
                </a:solidFill>
                <a:latin typeface="Liberation Sans" pitchFamily="34"/>
                <a:ea typeface="Andale Sans UI" pitchFamily="2"/>
                <a:cs typeface="Tahoma" pitchFamily="2"/>
              </a:defRPr>
            </a:lvl6pPr>
            <a:lvl7pPr marL="3024000" marR="0" lvl="6" indent="-216000">
              <a:spcBef>
                <a:spcPts val="0"/>
              </a:spcBef>
              <a:spcAft>
                <a:spcPts val="283"/>
              </a:spcAft>
              <a:buClr>
                <a:srgbClr val="000080"/>
              </a:buClr>
              <a:buSzPct val="45000"/>
              <a:buFont typeface="StarSymbol"/>
              <a:buChar char="●"/>
              <a:defRPr lang="en-US" sz="2000" b="0" i="0" u="none" strike="noStrike">
                <a:ln>
                  <a:noFill/>
                </a:ln>
                <a:solidFill>
                  <a:srgbClr val="000000"/>
                </a:solidFill>
                <a:latin typeface="Liberation Sans" pitchFamily="34"/>
                <a:ea typeface="Andale Sans UI" pitchFamily="2"/>
                <a:cs typeface="Tahoma" pitchFamily="2"/>
              </a:defRPr>
            </a:lvl7pPr>
            <a:lvl8pPr marL="3456000" marR="0" lvl="7" indent="-216000">
              <a:spcBef>
                <a:spcPts val="0"/>
              </a:spcBef>
              <a:spcAft>
                <a:spcPts val="283"/>
              </a:spcAft>
              <a:buClr>
                <a:srgbClr val="000080"/>
              </a:buClr>
              <a:buSzPct val="45000"/>
              <a:buFont typeface="StarSymbol"/>
              <a:buChar char="●"/>
              <a:defRPr lang="en-US" sz="2000" b="0" i="0" u="none" strike="noStrike">
                <a:ln>
                  <a:noFill/>
                </a:ln>
                <a:solidFill>
                  <a:srgbClr val="000000"/>
                </a:solidFill>
                <a:latin typeface="Liberation Sans" pitchFamily="34"/>
                <a:ea typeface="Andale Sans UI" pitchFamily="2"/>
                <a:cs typeface="Tahoma" pitchFamily="2"/>
              </a:defRPr>
            </a:lvl8pPr>
            <a:lvl9pPr marL="3887999" marR="0" lvl="8" indent="-216000">
              <a:spcBef>
                <a:spcPts val="0"/>
              </a:spcBef>
              <a:spcAft>
                <a:spcPts val="283"/>
              </a:spcAft>
              <a:buClr>
                <a:srgbClr val="000080"/>
              </a:buClr>
              <a:buSzPct val="45000"/>
              <a:buFont typeface="StarSymbol"/>
              <a:buChar char="●"/>
              <a:defRPr lang="en-US" sz="2000" b="0" i="0" u="none" strike="noStrike">
                <a:ln>
                  <a:noFill/>
                </a:ln>
                <a:solidFill>
                  <a:srgbClr val="000000"/>
                </a:solidFill>
                <a:latin typeface="Liberation Sans" pitchFamily="34"/>
                <a:ea typeface="Andale Sans UI" pitchFamily="2"/>
                <a:cs typeface="Tahoma" pitchFamily="2"/>
              </a:defRPr>
            </a:lvl9pPr>
          </a:lstStyle>
          <a:p>
            <a:pPr lvl="0"/>
            <a:r>
              <a:rPr lang="en-US" sz="2800" dirty="0">
                <a:latin typeface="+mn-lt"/>
              </a:rPr>
              <a:t>Antivirus software is also an important add-on for every Windows system.</a:t>
            </a:r>
          </a:p>
          <a:p>
            <a:pPr marL="432000" lvl="1" indent="-324000">
              <a:spcAft>
                <a:spcPts val="1414"/>
              </a:spcAft>
              <a:buSzPct val="45000"/>
              <a:buFont typeface="StarSymbol"/>
              <a:buChar char="●"/>
            </a:pPr>
            <a:r>
              <a:rPr lang="en-US" dirty="0">
                <a:latin typeface="+mn-lt"/>
              </a:rPr>
              <a:t>A </a:t>
            </a:r>
            <a:r>
              <a:rPr lang="en-US" b="1" dirty="0">
                <a:latin typeface="+mn-lt"/>
              </a:rPr>
              <a:t>virus</a:t>
            </a:r>
            <a:r>
              <a:rPr lang="en-US" dirty="0">
                <a:latin typeface="+mn-lt"/>
              </a:rPr>
              <a:t> is defined as a self-replicating program that requires some form of user intervention to be activated. For example, a user opens an infected attachment received by email.</a:t>
            </a:r>
          </a:p>
          <a:p>
            <a:pPr marL="432000" lvl="1" indent="-324000">
              <a:spcAft>
                <a:spcPts val="1414"/>
              </a:spcAft>
              <a:buSzPct val="45000"/>
              <a:buFont typeface="StarSymbol"/>
              <a:buChar char="●"/>
            </a:pPr>
            <a:r>
              <a:rPr lang="en-US" dirty="0">
                <a:latin typeface="+mn-lt"/>
              </a:rPr>
              <a:t>The purpose of anti-virus software is to identify malicious files that exploit vulnerabilities in the operating system when executed.</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RRC Colours - Regular">
      <a:dk1>
        <a:srgbClr val="000000"/>
      </a:dk1>
      <a:lt1>
        <a:srgbClr val="FFFFFF"/>
      </a:lt1>
      <a:dk2>
        <a:srgbClr val="44546A"/>
      </a:dk2>
      <a:lt2>
        <a:srgbClr val="E7E6E6"/>
      </a:lt2>
      <a:accent1>
        <a:srgbClr val="00A3B3"/>
      </a:accent1>
      <a:accent2>
        <a:srgbClr val="92BB3E"/>
      </a:accent2>
      <a:accent3>
        <a:srgbClr val="EBD119"/>
      </a:accent3>
      <a:accent4>
        <a:srgbClr val="F26130"/>
      </a:accent4>
      <a:accent5>
        <a:srgbClr val="ED1847"/>
      </a:accent5>
      <a:accent6>
        <a:srgbClr val="95A8C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edc</Template>
  <TotalTime>2273</TotalTime>
  <Words>1973</Words>
  <Application>Microsoft Office PowerPoint</Application>
  <PresentationFormat>Custom</PresentationFormat>
  <Paragraphs>191</Paragraphs>
  <Slides>35</Slides>
  <Notes>20</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35</vt:i4>
      </vt:variant>
    </vt:vector>
  </HeadingPairs>
  <TitlesOfParts>
    <vt:vector size="48" baseType="lpstr">
      <vt:lpstr>Andale Sans UI</vt:lpstr>
      <vt:lpstr>Arial</vt:lpstr>
      <vt:lpstr>Arial Unicode MS</vt:lpstr>
      <vt:lpstr>Calibri</vt:lpstr>
      <vt:lpstr>Calibri Light</vt:lpstr>
      <vt:lpstr>HG Mincho Light J</vt:lpstr>
      <vt:lpstr>Liberation Sans</vt:lpstr>
      <vt:lpstr>StarSymbol</vt:lpstr>
      <vt:lpstr>Tahoma</vt:lpstr>
      <vt:lpstr>Thorndale</vt:lpstr>
      <vt:lpstr>Wingdings</vt:lpstr>
      <vt:lpstr>Custom Design</vt:lpstr>
      <vt:lpstr>Office Theme</vt:lpstr>
      <vt:lpstr>PowerPoint Presentation</vt:lpstr>
      <vt:lpstr>Operating Systems Security</vt:lpstr>
      <vt:lpstr>Overview</vt:lpstr>
      <vt:lpstr>Windows Update</vt:lpstr>
      <vt:lpstr>Windows Update</vt:lpstr>
      <vt:lpstr>Windows Update</vt:lpstr>
      <vt:lpstr>Linux Update</vt:lpstr>
      <vt:lpstr>Linux Update</vt:lpstr>
      <vt:lpstr>Anti-Virus Software</vt:lpstr>
      <vt:lpstr>Anti-Virus Software</vt:lpstr>
      <vt:lpstr>Anti-Virus Software</vt:lpstr>
      <vt:lpstr>Anti-Virus Vendors</vt:lpstr>
      <vt:lpstr>Anti-Virus - Debian</vt:lpstr>
      <vt:lpstr>Anti-Virus - Debian</vt:lpstr>
      <vt:lpstr>System Management</vt:lpstr>
      <vt:lpstr>System Backups</vt:lpstr>
      <vt:lpstr>System Backups</vt:lpstr>
      <vt:lpstr>System Backups</vt:lpstr>
      <vt:lpstr>System Backups</vt:lpstr>
      <vt:lpstr>System Backups</vt:lpstr>
      <vt:lpstr>System Backups</vt:lpstr>
      <vt:lpstr>System Backups</vt:lpstr>
      <vt:lpstr>Backup Systems</vt:lpstr>
      <vt:lpstr>System Updates</vt:lpstr>
      <vt:lpstr>System Update</vt:lpstr>
      <vt:lpstr>System Update</vt:lpstr>
      <vt:lpstr>Events and Logs</vt:lpstr>
      <vt:lpstr>Events and Logs</vt:lpstr>
      <vt:lpstr>Password Selection</vt:lpstr>
      <vt:lpstr>Password Selection</vt:lpstr>
      <vt:lpstr>Password Storage</vt:lpstr>
      <vt:lpstr>Access Controls</vt:lpstr>
      <vt:lpstr>Access Controls</vt:lpstr>
      <vt:lpstr>Access Controls</vt:lpstr>
      <vt:lpstr>Access Controls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5</dc:title>
  <dc:creator>Stephen Jay</dc:creator>
  <cp:lastModifiedBy>Nola Andrews</cp:lastModifiedBy>
  <cp:revision>310</cp:revision>
  <dcterms:created xsi:type="dcterms:W3CDTF">2010-05-05T16:04:36Z</dcterms:created>
  <dcterms:modified xsi:type="dcterms:W3CDTF">2020-06-03T06:51:23Z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fo 0">
    <vt:lpwstr/>
  </property>
  <property fmtid="{D5CDD505-2E9C-101B-9397-08002B2CF9AE}" pid="3" name="Info 1">
    <vt:lpwstr/>
  </property>
  <property fmtid="{D5CDD505-2E9C-101B-9397-08002B2CF9AE}" pid="4" name="Info 2">
    <vt:lpwstr/>
  </property>
  <property fmtid="{D5CDD505-2E9C-101B-9397-08002B2CF9AE}" pid="5" name="Info 3">
    <vt:lpwstr/>
  </property>
</Properties>
</file>