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2"/>
  </p:notesMasterIdLst>
  <p:handoutMasterIdLst>
    <p:handoutMasterId r:id="rId13"/>
  </p:handoutMasterIdLst>
  <p:sldIdLst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8" autoAdjust="0"/>
    <p:restoredTop sz="79727" autoAdjust="0"/>
  </p:normalViewPr>
  <p:slideViewPr>
    <p:cSldViewPr>
      <p:cViewPr varScale="1">
        <p:scale>
          <a:sx n="41" d="100"/>
          <a:sy n="41" d="100"/>
        </p:scale>
        <p:origin x="1637" y="43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>
              <a:ln>
                <a:noFill/>
              </a:ln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>
              <a:ln>
                <a:noFill/>
              </a:ln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>
              <a:ln>
                <a:noFill/>
              </a:ln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2216A71-8824-4ADA-8F87-C7B283A957BF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>
              <a:ln>
                <a:noFill/>
              </a:ln>
              <a:latin typeface="Albany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2266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C4B1BC8B-2B90-4752-BABE-D22D886B1506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4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>
        <a:ln>
          <a:noFill/>
        </a:ln>
        <a:latin typeface="Liberation Sans" pitchFamily="34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4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0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4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86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4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3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7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68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5C85-7503-B04B-AD0D-CD16BBDCD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6613"/>
            <a:ext cx="7560469" cy="2631887"/>
          </a:xfrm>
          <a:prstGeom prst="rect">
            <a:avLst/>
          </a:prstGeom>
        </p:spPr>
        <p:txBody>
          <a:bodyPr anchor="b"/>
          <a:lstStyle>
            <a:lvl1pPr algn="ctr">
              <a:defRPr sz="88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4471F-42FA-3A45-AE76-05ACF892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1163"/>
            <a:ext cx="7560469" cy="18245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28"/>
            </a:lvl1pPr>
            <a:lvl2pPr marL="671993" indent="0" algn="ctr">
              <a:buNone/>
              <a:defRPr sz="2940"/>
            </a:lvl2pPr>
            <a:lvl3pPr marL="1343985" indent="0" algn="ctr">
              <a:buNone/>
              <a:defRPr sz="2646"/>
            </a:lvl3pPr>
            <a:lvl4pPr marL="2015978" indent="0" algn="ctr">
              <a:buNone/>
              <a:defRPr sz="2352"/>
            </a:lvl4pPr>
            <a:lvl5pPr marL="2687970" indent="0" algn="ctr">
              <a:buNone/>
              <a:defRPr sz="2352"/>
            </a:lvl5pPr>
            <a:lvl6pPr marL="3359963" indent="0" algn="ctr">
              <a:buNone/>
              <a:defRPr sz="2352"/>
            </a:lvl6pPr>
            <a:lvl7pPr marL="4031955" indent="0" algn="ctr">
              <a:buNone/>
              <a:defRPr sz="2352"/>
            </a:lvl7pPr>
            <a:lvl8pPr marL="4703948" indent="0" algn="ctr">
              <a:buNone/>
              <a:defRPr sz="2352"/>
            </a:lvl8pPr>
            <a:lvl9pPr marL="5375940" indent="0" algn="ctr">
              <a:buNone/>
              <a:defRPr sz="235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36D6-E2CB-4D47-84A0-DC8ED29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4D30-AE70-7440-8119-E2933E93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E3F1-33B9-5644-BDE7-CF53AECA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2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E300-B172-9845-961E-355AD7A6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B38B9-3C12-6044-88C1-C85C738D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4" y="2013581"/>
            <a:ext cx="8694539" cy="479479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9424-8E4E-584F-B232-8DF10C43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1C1A-5B9A-CC4E-9ABB-96EA44B7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4EF2-18B6-3547-9423-0C7B97C1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86DC6-2C97-8C4A-9F71-5EFB08F14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5115" y="403651"/>
            <a:ext cx="2172469" cy="640472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21539-762E-DA40-BEF6-5A55966F1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4" y="403651"/>
            <a:ext cx="6298056" cy="64047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9F63-B556-9748-8B00-235A9FE1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F5F8-43C3-7345-9D24-BD02EF17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72CB-DDE6-9A43-B349-805C72CB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10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37197"/>
            <a:ext cx="85685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79"/>
            <a:ext cx="7560469" cy="1825172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94" indent="0" algn="ctr">
              <a:buNone/>
              <a:defRPr sz="2205"/>
            </a:lvl2pPr>
            <a:lvl3pPr marL="1007989" indent="0" algn="ctr">
              <a:buNone/>
              <a:defRPr sz="1984"/>
            </a:lvl3pPr>
            <a:lvl4pPr marL="1511983" indent="0" algn="ctr">
              <a:buNone/>
              <a:defRPr sz="1764"/>
            </a:lvl4pPr>
            <a:lvl5pPr marL="2015978" indent="0" algn="ctr">
              <a:buNone/>
              <a:defRPr sz="1764"/>
            </a:lvl5pPr>
            <a:lvl6pPr marL="2519972" indent="0" algn="ctr">
              <a:buNone/>
              <a:defRPr sz="1764"/>
            </a:lvl6pPr>
            <a:lvl7pPr marL="3023967" indent="0" algn="ctr">
              <a:buNone/>
              <a:defRPr sz="1764"/>
            </a:lvl7pPr>
            <a:lvl8pPr marL="3527961" indent="0" algn="ctr">
              <a:buNone/>
              <a:defRPr sz="1764"/>
            </a:lvl8pPr>
            <a:lvl9pPr marL="4031955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4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4" y="1884672"/>
            <a:ext cx="8694539" cy="3144615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4" y="5059036"/>
            <a:ext cx="869453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8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8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96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96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95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4" y="2012414"/>
            <a:ext cx="4284266" cy="4796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2012414"/>
            <a:ext cx="4284266" cy="4796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7" y="402485"/>
            <a:ext cx="8694539" cy="1461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4" indent="0">
              <a:buNone/>
              <a:defRPr sz="2205" b="1"/>
            </a:lvl2pPr>
            <a:lvl3pPr marL="1007989" indent="0">
              <a:buNone/>
              <a:defRPr sz="1984" b="1"/>
            </a:lvl3pPr>
            <a:lvl4pPr marL="1511983" indent="0">
              <a:buNone/>
              <a:defRPr sz="1764" b="1"/>
            </a:lvl4pPr>
            <a:lvl5pPr marL="2015978" indent="0">
              <a:buNone/>
              <a:defRPr sz="1764" b="1"/>
            </a:lvl5pPr>
            <a:lvl6pPr marL="2519972" indent="0">
              <a:buNone/>
              <a:defRPr sz="1764" b="1"/>
            </a:lvl6pPr>
            <a:lvl7pPr marL="3023967" indent="0">
              <a:buNone/>
              <a:defRPr sz="1764" b="1"/>
            </a:lvl7pPr>
            <a:lvl8pPr marL="3527961" indent="0">
              <a:buNone/>
              <a:defRPr sz="1764" b="1"/>
            </a:lvl8pPr>
            <a:lvl9pPr marL="4031955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2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8" y="1853171"/>
            <a:ext cx="428557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4" indent="0">
              <a:buNone/>
              <a:defRPr sz="2205" b="1"/>
            </a:lvl2pPr>
            <a:lvl3pPr marL="1007989" indent="0">
              <a:buNone/>
              <a:defRPr sz="1984" b="1"/>
            </a:lvl3pPr>
            <a:lvl4pPr marL="1511983" indent="0">
              <a:buNone/>
              <a:defRPr sz="1764" b="1"/>
            </a:lvl4pPr>
            <a:lvl5pPr marL="2015978" indent="0">
              <a:buNone/>
              <a:defRPr sz="1764" b="1"/>
            </a:lvl5pPr>
            <a:lvl6pPr marL="2519972" indent="0">
              <a:buNone/>
              <a:defRPr sz="1764" b="1"/>
            </a:lvl6pPr>
            <a:lvl7pPr marL="3023967" indent="0">
              <a:buNone/>
              <a:defRPr sz="1764" b="1"/>
            </a:lvl7pPr>
            <a:lvl8pPr marL="3527961" indent="0">
              <a:buNone/>
              <a:defRPr sz="1764" b="1"/>
            </a:lvl8pPr>
            <a:lvl9pPr marL="4031955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8" y="2761382"/>
            <a:ext cx="4285578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6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2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71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5" cy="176392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6"/>
            <a:ext cx="5103317" cy="5372269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5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4" indent="0">
              <a:buNone/>
              <a:defRPr sz="1543"/>
            </a:lvl2pPr>
            <a:lvl3pPr marL="1007989" indent="0">
              <a:buNone/>
              <a:defRPr sz="1323"/>
            </a:lvl3pPr>
            <a:lvl4pPr marL="1511983" indent="0">
              <a:buNone/>
              <a:defRPr sz="1102"/>
            </a:lvl4pPr>
            <a:lvl5pPr marL="2015978" indent="0">
              <a:buNone/>
              <a:defRPr sz="1102"/>
            </a:lvl5pPr>
            <a:lvl6pPr marL="2519972" indent="0">
              <a:buNone/>
              <a:defRPr sz="1102"/>
            </a:lvl6pPr>
            <a:lvl7pPr marL="3023967" indent="0">
              <a:buNone/>
              <a:defRPr sz="1102"/>
            </a:lvl7pPr>
            <a:lvl8pPr marL="3527961" indent="0">
              <a:buNone/>
              <a:defRPr sz="1102"/>
            </a:lvl8pPr>
            <a:lvl9pPr marL="4031955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7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0C56-FA5A-1B4A-B823-11AB762F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66FA-E407-C143-BC67-61C742E1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4" y="2013581"/>
            <a:ext cx="8694539" cy="47947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D5-9EA1-7245-B6B6-3FC6C1F7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038C-0D6E-FD4F-89B8-3E7346BA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83E0-9D08-7444-B630-86852E18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14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5" cy="176392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6"/>
            <a:ext cx="5103317" cy="5372269"/>
          </a:xfrm>
        </p:spPr>
        <p:txBody>
          <a:bodyPr anchor="t"/>
          <a:lstStyle>
            <a:lvl1pPr marL="0" indent="0">
              <a:buNone/>
              <a:defRPr sz="3528"/>
            </a:lvl1pPr>
            <a:lvl2pPr marL="503994" indent="0">
              <a:buNone/>
              <a:defRPr sz="3087"/>
            </a:lvl2pPr>
            <a:lvl3pPr marL="1007989" indent="0">
              <a:buNone/>
              <a:defRPr sz="2646"/>
            </a:lvl3pPr>
            <a:lvl4pPr marL="1511983" indent="0">
              <a:buNone/>
              <a:defRPr sz="2205"/>
            </a:lvl4pPr>
            <a:lvl5pPr marL="2015978" indent="0">
              <a:buNone/>
              <a:defRPr sz="2205"/>
            </a:lvl5pPr>
            <a:lvl6pPr marL="2519972" indent="0">
              <a:buNone/>
              <a:defRPr sz="2205"/>
            </a:lvl6pPr>
            <a:lvl7pPr marL="3023967" indent="0">
              <a:buNone/>
              <a:defRPr sz="2205"/>
            </a:lvl7pPr>
            <a:lvl8pPr marL="3527961" indent="0">
              <a:buNone/>
              <a:defRPr sz="2205"/>
            </a:lvl8pPr>
            <a:lvl9pPr marL="4031955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5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4" indent="0">
              <a:buNone/>
              <a:defRPr sz="1543"/>
            </a:lvl2pPr>
            <a:lvl3pPr marL="1007989" indent="0">
              <a:buNone/>
              <a:defRPr sz="1323"/>
            </a:lvl3pPr>
            <a:lvl4pPr marL="1511983" indent="0">
              <a:buNone/>
              <a:defRPr sz="1102"/>
            </a:lvl4pPr>
            <a:lvl5pPr marL="2015978" indent="0">
              <a:buNone/>
              <a:defRPr sz="1102"/>
            </a:lvl5pPr>
            <a:lvl6pPr marL="2519972" indent="0">
              <a:buNone/>
              <a:defRPr sz="1102"/>
            </a:lvl6pPr>
            <a:lvl7pPr marL="3023967" indent="0">
              <a:buNone/>
              <a:defRPr sz="1102"/>
            </a:lvl7pPr>
            <a:lvl8pPr marL="3527961" indent="0">
              <a:buNone/>
              <a:defRPr sz="1102"/>
            </a:lvl8pPr>
            <a:lvl9pPr marL="4031955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2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93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9" y="402484"/>
            <a:ext cx="2173634" cy="64064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4"/>
            <a:ext cx="6394897" cy="64064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91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B125F-8EEE-5847-AEE6-CDBE668029E3}"/>
              </a:ext>
            </a:extLst>
          </p:cNvPr>
          <p:cNvSpPr/>
          <p:nvPr userDrawn="1"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B2006-ACD5-D74D-8243-FBAF49F06E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A9B-9031-064B-ABDC-03F7C904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78" y="1885252"/>
            <a:ext cx="8694539" cy="3145198"/>
          </a:xfrm>
          <a:prstGeom prst="rect">
            <a:avLst/>
          </a:prstGeo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86CC-F091-8A44-A39A-D96C1170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78" y="5058449"/>
            <a:ext cx="8694539" cy="1654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1pPr>
            <a:lvl2pPr marL="671993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3985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597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797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5996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195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394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594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679E-BAA7-CF46-9FB1-F01D06A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2B9D-C2AF-2F46-937F-24E3E6D2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ECA1-EE4B-C842-82EF-8FF04821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C4BD-C422-1645-8490-493AE1EE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1DD8-8CCF-7E4F-9F47-4AF8841E5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4" y="2013581"/>
            <a:ext cx="4235262" cy="47947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4876-0A0F-274C-A8E2-67005055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2320" y="2013581"/>
            <a:ext cx="4235263" cy="47947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C6014-61C4-6144-A904-1FF7DFCA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A90A8-4371-4446-95F4-5106E3E7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91A1-8D90-3D44-9FEE-1C81DB2E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9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D502-D66A-434B-8B82-92D8F69F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77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141B5-7D38-6842-9EE8-5BDB762E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77" y="1852588"/>
            <a:ext cx="4263265" cy="9099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528" b="1"/>
            </a:lvl1pPr>
            <a:lvl2pPr marL="671993" indent="0">
              <a:buNone/>
              <a:defRPr sz="2940" b="1"/>
            </a:lvl2pPr>
            <a:lvl3pPr marL="1343985" indent="0">
              <a:buNone/>
              <a:defRPr sz="2646" b="1"/>
            </a:lvl3pPr>
            <a:lvl4pPr marL="2015978" indent="0">
              <a:buNone/>
              <a:defRPr sz="2352" b="1"/>
            </a:lvl4pPr>
            <a:lvl5pPr marL="2687970" indent="0">
              <a:buNone/>
              <a:defRPr sz="2352" b="1"/>
            </a:lvl5pPr>
            <a:lvl6pPr marL="3359963" indent="0">
              <a:buNone/>
              <a:defRPr sz="2352" b="1"/>
            </a:lvl6pPr>
            <a:lvl7pPr marL="4031955" indent="0">
              <a:buNone/>
              <a:defRPr sz="2352" b="1"/>
            </a:lvl7pPr>
            <a:lvl8pPr marL="4703948" indent="0">
              <a:buNone/>
              <a:defRPr sz="2352" b="1"/>
            </a:lvl8pPr>
            <a:lvl9pPr marL="5375940" indent="0">
              <a:buNone/>
              <a:defRPr sz="23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A18B-AFB2-7743-9149-A8C9D2A9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377" y="2762548"/>
            <a:ext cx="4263265" cy="4059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3B076-37B5-BF4E-9DCA-081111C9E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8" y="1852588"/>
            <a:ext cx="4286598" cy="9099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528" b="1"/>
            </a:lvl1pPr>
            <a:lvl2pPr marL="671993" indent="0">
              <a:buNone/>
              <a:defRPr sz="2940" b="1"/>
            </a:lvl2pPr>
            <a:lvl3pPr marL="1343985" indent="0">
              <a:buNone/>
              <a:defRPr sz="2646" b="1"/>
            </a:lvl3pPr>
            <a:lvl4pPr marL="2015978" indent="0">
              <a:buNone/>
              <a:defRPr sz="2352" b="1"/>
            </a:lvl4pPr>
            <a:lvl5pPr marL="2687970" indent="0">
              <a:buNone/>
              <a:defRPr sz="2352" b="1"/>
            </a:lvl5pPr>
            <a:lvl6pPr marL="3359963" indent="0">
              <a:buNone/>
              <a:defRPr sz="2352" b="1"/>
            </a:lvl6pPr>
            <a:lvl7pPr marL="4031955" indent="0">
              <a:buNone/>
              <a:defRPr sz="2352" b="1"/>
            </a:lvl7pPr>
            <a:lvl8pPr marL="4703948" indent="0">
              <a:buNone/>
              <a:defRPr sz="2352" b="1"/>
            </a:lvl8pPr>
            <a:lvl9pPr marL="5375940" indent="0">
              <a:buNone/>
              <a:defRPr sz="23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B9DB5-56F2-BA4B-A862-8C5DB08A3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8" y="2762548"/>
            <a:ext cx="4286598" cy="4059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C4727-217E-834E-9358-E78DADA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B8DB2-CEAA-2645-B989-D7B7236B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4EEFB-81A3-F145-A76C-EBA3F5FB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2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779F-E578-B84E-A29D-84E9BB2E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4" y="403651"/>
            <a:ext cx="8694539" cy="14606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047DB-0800-234F-AC11-050A3F3A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BB02-587A-7947-8AAA-0AC5759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1BD62-79B0-2443-A161-9704774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1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14F0-EE6F-E540-84C4-4987223E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01F2-3E67-384F-9BBA-95400323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4A03-0D28-6948-BE6B-E0DC2484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62EF-75CE-B64D-8D99-41689448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76" y="503978"/>
            <a:ext cx="3250536" cy="1763924"/>
          </a:xfrm>
          <a:prstGeom prst="rect">
            <a:avLst/>
          </a:prstGeom>
        </p:spPr>
        <p:txBody>
          <a:bodyPr anchor="b"/>
          <a:lstStyle>
            <a:lvl1pPr>
              <a:defRPr sz="47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5D95-A19D-F44E-9BE1-EBB77BDB3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600" y="1089622"/>
            <a:ext cx="5103316" cy="5371102"/>
          </a:xfrm>
          <a:prstGeom prst="rect">
            <a:avLst/>
          </a:prstGeom>
        </p:spPr>
        <p:txBody>
          <a:bodyPr/>
          <a:lstStyle>
            <a:lvl1pPr>
              <a:defRPr sz="4703"/>
            </a:lvl1pPr>
            <a:lvl2pPr>
              <a:defRPr sz="4115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32C47-8013-A148-AFE8-1CF01B8B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76" y="2267903"/>
            <a:ext cx="3250536" cy="4202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52"/>
            </a:lvl1pPr>
            <a:lvl2pPr marL="671993" indent="0">
              <a:buNone/>
              <a:defRPr sz="2058"/>
            </a:lvl2pPr>
            <a:lvl3pPr marL="1343985" indent="0">
              <a:buNone/>
              <a:defRPr sz="1764"/>
            </a:lvl3pPr>
            <a:lvl4pPr marL="2015978" indent="0">
              <a:buNone/>
              <a:defRPr sz="1470"/>
            </a:lvl4pPr>
            <a:lvl5pPr marL="2687970" indent="0">
              <a:buNone/>
              <a:defRPr sz="1470"/>
            </a:lvl5pPr>
            <a:lvl6pPr marL="3359963" indent="0">
              <a:buNone/>
              <a:defRPr sz="1470"/>
            </a:lvl6pPr>
            <a:lvl7pPr marL="4031955" indent="0">
              <a:buNone/>
              <a:defRPr sz="1470"/>
            </a:lvl7pPr>
            <a:lvl8pPr marL="4703948" indent="0">
              <a:buNone/>
              <a:defRPr sz="1470"/>
            </a:lvl8pPr>
            <a:lvl9pPr marL="5375940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F29B-0CF3-4B45-BD2E-A3472EF9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F5F4-2291-AE45-89F7-7C293FF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5157-263D-9B4E-8496-EA1CEE96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6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D3AB-83FF-6447-AC9F-F54EB384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76" y="503978"/>
            <a:ext cx="3250536" cy="1763924"/>
          </a:xfrm>
          <a:prstGeom prst="rect">
            <a:avLst/>
          </a:prstGeom>
        </p:spPr>
        <p:txBody>
          <a:bodyPr anchor="b"/>
          <a:lstStyle>
            <a:lvl1pPr>
              <a:defRPr sz="47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46D2-CED6-2242-AB9E-1823EC16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600" y="1089622"/>
            <a:ext cx="5103316" cy="5371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03"/>
            </a:lvl1pPr>
            <a:lvl2pPr marL="671993" indent="0">
              <a:buNone/>
              <a:defRPr sz="4115"/>
            </a:lvl2pPr>
            <a:lvl3pPr marL="1343985" indent="0">
              <a:buNone/>
              <a:defRPr sz="3528"/>
            </a:lvl3pPr>
            <a:lvl4pPr marL="2015978" indent="0">
              <a:buNone/>
              <a:defRPr sz="2940"/>
            </a:lvl4pPr>
            <a:lvl5pPr marL="2687970" indent="0">
              <a:buNone/>
              <a:defRPr sz="2940"/>
            </a:lvl5pPr>
            <a:lvl6pPr marL="3359963" indent="0">
              <a:buNone/>
              <a:defRPr sz="2940"/>
            </a:lvl6pPr>
            <a:lvl7pPr marL="4031955" indent="0">
              <a:buNone/>
              <a:defRPr sz="2940"/>
            </a:lvl7pPr>
            <a:lvl8pPr marL="4703948" indent="0">
              <a:buNone/>
              <a:defRPr sz="2940"/>
            </a:lvl8pPr>
            <a:lvl9pPr marL="5375940" indent="0">
              <a:buNone/>
              <a:defRPr sz="294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860E3-B671-694D-BED7-69CBCF9A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76" y="2267903"/>
            <a:ext cx="3250536" cy="4202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52"/>
            </a:lvl1pPr>
            <a:lvl2pPr marL="671993" indent="0">
              <a:buNone/>
              <a:defRPr sz="2058"/>
            </a:lvl2pPr>
            <a:lvl3pPr marL="1343985" indent="0">
              <a:buNone/>
              <a:defRPr sz="1764"/>
            </a:lvl3pPr>
            <a:lvl4pPr marL="2015978" indent="0">
              <a:buNone/>
              <a:defRPr sz="1470"/>
            </a:lvl4pPr>
            <a:lvl5pPr marL="2687970" indent="0">
              <a:buNone/>
              <a:defRPr sz="1470"/>
            </a:lvl5pPr>
            <a:lvl6pPr marL="3359963" indent="0">
              <a:buNone/>
              <a:defRPr sz="1470"/>
            </a:lvl6pPr>
            <a:lvl7pPr marL="4031955" indent="0">
              <a:buNone/>
              <a:defRPr sz="1470"/>
            </a:lvl7pPr>
            <a:lvl8pPr marL="4703948" indent="0">
              <a:buNone/>
              <a:defRPr sz="1470"/>
            </a:lvl8pPr>
            <a:lvl9pPr marL="5375940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BD4C-AFD3-894E-B4EA-06D8A70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4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6B58C-A83D-BF43-A017-87FC5A3C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8" y="7006700"/>
            <a:ext cx="3402211" cy="40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94FFF-491E-6445-9D69-88F7B7D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2" y="7006700"/>
            <a:ext cx="2268141" cy="403649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70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3985" rtl="0" eaLnBrk="1" latinLnBrk="0" hangingPunct="1">
        <a:lnSpc>
          <a:spcPct val="90000"/>
        </a:lnSpc>
        <a:spcBef>
          <a:spcPct val="0"/>
        </a:spcBef>
        <a:buNone/>
        <a:defRPr sz="6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996" indent="-335996" algn="l" defTabSz="1343985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5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79981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1974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67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5959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7952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39944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1937" indent="-335996" algn="l" defTabSz="134398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1993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3985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5978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7970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59963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1955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3948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5940" algn="l" defTabSz="1343985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4" y="402485"/>
            <a:ext cx="8694539" cy="1461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4" y="2012414"/>
            <a:ext cx="8694539" cy="479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4" y="7006701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8" y="7006701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2" y="7006701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05820-785E-D747-8770-F8D0C38AA3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</p:sldLayoutIdLst>
  <p:txStyles>
    <p:titleStyle>
      <a:lvl1pPr algn="l" defTabSz="1007989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97" indent="-251997" algn="l" defTabSz="100798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5992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86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80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975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969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4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958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953" indent="-251997" algn="l" defTabSz="100798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89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83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78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72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967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961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955" algn="l" defTabSz="100798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483A7-D172-1E46-8306-BEEF945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" y="-1"/>
            <a:ext cx="10079567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4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/>
              <a:t>Operating </a:t>
            </a:r>
            <a:r>
              <a:rPr lang="en-US" smtClean="0"/>
              <a:t>Systems Virtualization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/>
              <a:t>By the end of this module you should have a basic understanding of:</a:t>
            </a:r>
          </a:p>
          <a:p>
            <a:pPr lvl="1" rtl="0" hangingPunct="0"/>
            <a:r>
              <a:rPr lang="en-US"/>
              <a:t>what a virtual machine is, how they are used, and what is required to create them</a:t>
            </a:r>
          </a:p>
          <a:p>
            <a:pPr lvl="1" rtl="0" hangingPunct="0"/>
            <a:r>
              <a:rPr lang="en-US"/>
              <a:t>the installation process for a desktop operating system.</a:t>
            </a:r>
          </a:p>
          <a:p>
            <a:pPr lvl="1" rtl="0" hangingPunct="0"/>
            <a:r>
              <a:rPr lang="en-US"/>
              <a:t>how to select and store appropriate passwords.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Virtual Machines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65278" y="1493837"/>
            <a:ext cx="8694539" cy="479654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A Virtual Machine is a computer system implemented in software.</a:t>
            </a:r>
          </a:p>
          <a:p>
            <a:pPr lvl="1" rtl="0" hangingPunct="0"/>
            <a:r>
              <a:rPr lang="en-US" dirty="0"/>
              <a:t>the hardware portion of the computer system is emulated using software on a physical  system.</a:t>
            </a:r>
          </a:p>
          <a:p>
            <a:pPr lvl="1" rtl="0" hangingPunct="0"/>
            <a:r>
              <a:rPr lang="en-US" dirty="0"/>
              <a:t>one physical</a:t>
            </a:r>
            <a:r>
              <a:rPr lang="en-US" b="1" dirty="0"/>
              <a:t> host system</a:t>
            </a:r>
            <a:r>
              <a:rPr lang="en-US" dirty="0"/>
              <a:t> may be able to host dozens of virtual machines</a:t>
            </a:r>
          </a:p>
          <a:p>
            <a:pPr lvl="1" rtl="0" hangingPunct="0"/>
            <a:r>
              <a:rPr lang="en-US" dirty="0"/>
              <a:t>the host system</a:t>
            </a:r>
            <a:r>
              <a:rPr lang="en-US" b="1" dirty="0"/>
              <a:t> </a:t>
            </a:r>
            <a:r>
              <a:rPr lang="en-US" dirty="0"/>
              <a:t>shares its resources with these </a:t>
            </a:r>
            <a:r>
              <a:rPr lang="en-US" b="1" dirty="0"/>
              <a:t>guest systems</a:t>
            </a:r>
            <a:r>
              <a:rPr lang="en-US" dirty="0"/>
              <a:t>.</a:t>
            </a:r>
          </a:p>
          <a:p>
            <a:pPr lvl="1" rtl="0" hangingPunct="0"/>
            <a:r>
              <a:rPr lang="en-US" dirty="0"/>
              <a:t>the software used to create and manage these guest systems mediates requests for resources on behalf of the guest systems.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Virtual Machines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62213" y="1627119"/>
            <a:ext cx="8694539" cy="479654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An operating system can be installed onto this virtual machine in much the same way as with a physical machine.</a:t>
            </a:r>
          </a:p>
        </p:txBody>
      </p:sp>
      <p:sp>
        <p:nvSpPr>
          <p:cNvPr id="4" name="Freeform 3"/>
          <p:cNvSpPr/>
          <p:nvPr/>
        </p:nvSpPr>
        <p:spPr>
          <a:xfrm>
            <a:off x="4083028" y="5630400"/>
            <a:ext cx="25146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rPr>
              <a:t>Host OS</a:t>
            </a:r>
          </a:p>
        </p:txBody>
      </p:sp>
      <p:sp>
        <p:nvSpPr>
          <p:cNvPr id="5" name="Freeform 4"/>
          <p:cNvSpPr/>
          <p:nvPr/>
        </p:nvSpPr>
        <p:spPr>
          <a:xfrm>
            <a:off x="4083028" y="4487400"/>
            <a:ext cx="25146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rPr>
              <a:t>VM software</a:t>
            </a:r>
          </a:p>
        </p:txBody>
      </p:sp>
      <p:sp>
        <p:nvSpPr>
          <p:cNvPr id="6" name="Freeform 5"/>
          <p:cNvSpPr/>
          <p:nvPr/>
        </p:nvSpPr>
        <p:spPr>
          <a:xfrm>
            <a:off x="2322629" y="3344399"/>
            <a:ext cx="1462319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rPr>
              <a:t>guest OS</a:t>
            </a:r>
          </a:p>
        </p:txBody>
      </p:sp>
      <p:sp>
        <p:nvSpPr>
          <p:cNvPr id="7" name="Straight Connector 6"/>
          <p:cNvSpPr/>
          <p:nvPr/>
        </p:nvSpPr>
        <p:spPr>
          <a:xfrm>
            <a:off x="3397229" y="3801600"/>
            <a:ext cx="685799" cy="6858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>
              <a:ln>
                <a:noFill/>
              </a:ln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4768829" y="3801600"/>
            <a:ext cx="0" cy="6858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>
              <a:ln>
                <a:noFill/>
              </a:ln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5911829" y="3801600"/>
            <a:ext cx="0" cy="6858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>
              <a:ln>
                <a:noFill/>
              </a:ln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 flipH="1">
            <a:off x="6597628" y="3801600"/>
            <a:ext cx="914401" cy="6858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>
              <a:ln>
                <a:noFill/>
              </a:ln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106429" y="6768720"/>
            <a:ext cx="25146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rPr>
              <a:t>Physical hardware</a:t>
            </a:r>
          </a:p>
        </p:txBody>
      </p:sp>
      <p:sp>
        <p:nvSpPr>
          <p:cNvPr id="12" name="Freeform 11"/>
          <p:cNvSpPr/>
          <p:nvPr/>
        </p:nvSpPr>
        <p:spPr>
          <a:xfrm>
            <a:off x="5505028" y="3344399"/>
            <a:ext cx="1462319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rPr>
              <a:t>guest OS</a:t>
            </a:r>
          </a:p>
        </p:txBody>
      </p:sp>
      <p:sp>
        <p:nvSpPr>
          <p:cNvPr id="13" name="Freeform 12"/>
          <p:cNvSpPr/>
          <p:nvPr/>
        </p:nvSpPr>
        <p:spPr>
          <a:xfrm>
            <a:off x="3925349" y="3344399"/>
            <a:ext cx="1462319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rPr>
              <a:t>guest OS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6669" y="3344399"/>
            <a:ext cx="1462319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rPr>
              <a:t>guest OS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5354189" y="4944600"/>
            <a:ext cx="0" cy="6858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>
              <a:ln>
                <a:noFill/>
              </a:ln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5331149" y="6087600"/>
            <a:ext cx="0" cy="6858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>
              <a:ln>
                <a:noFill/>
              </a:ln>
              <a:latin typeface="Albany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Virtual Machines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/>
              <a:t>Host and guest operating systems are isolated from each other.</a:t>
            </a:r>
          </a:p>
          <a:p>
            <a:pPr lvl="1" rtl="0" hangingPunct="0"/>
            <a:r>
              <a:rPr lang="en-US"/>
              <a:t>Guests are allocated storage, memory, CPU resources, ...</a:t>
            </a:r>
          </a:p>
          <a:p>
            <a:pPr lvl="1" rtl="0" hangingPunct="0"/>
            <a:r>
              <a:rPr lang="en-US"/>
              <a:t>To the operating systems concerned, each operates as if it has exclusive access to the underlying hardware.</a:t>
            </a:r>
          </a:p>
          <a:p>
            <a:pPr lvl="1" rtl="0" hangingPunct="0"/>
            <a:r>
              <a:rPr lang="en-US"/>
              <a:t>Problems with a specific guest system should not interfere with the operation of the host or other guest systems.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VM Hardware Requirements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4938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/>
              <a:t>Strictly speaking, hardware (CPU) support for virtualization is desirable, but not required.</a:t>
            </a:r>
          </a:p>
          <a:p>
            <a:pPr lvl="0"/>
            <a:r>
              <a:rPr lang="en-US" sz="2800" dirty="0"/>
              <a:t>Both Intel and AMD have developed CPUs that support virtualization.</a:t>
            </a:r>
          </a:p>
          <a:p>
            <a:pPr lvl="1" rtl="0" hangingPunct="0"/>
            <a:r>
              <a:rPr lang="en-US" dirty="0"/>
              <a:t>this improves performance over a software only solution.</a:t>
            </a:r>
          </a:p>
          <a:p>
            <a:pPr lvl="1" rtl="0" hangingPunct="0"/>
            <a:r>
              <a:rPr lang="en-US" b="1" dirty="0"/>
              <a:t>Intel® </a:t>
            </a:r>
            <a:r>
              <a:rPr lang="en-US" b="1" dirty="0" smtClean="0"/>
              <a:t>VT</a:t>
            </a:r>
          </a:p>
          <a:p>
            <a:pPr lvl="0" algn="ctr">
              <a:buNone/>
            </a:pPr>
            <a:r>
              <a:rPr lang="en-US" sz="2000" dirty="0"/>
              <a:t> </a:t>
            </a:r>
            <a:r>
              <a:rPr lang="en-US" sz="2000" dirty="0" smtClean="0"/>
              <a:t> http://www.intel.com/technology/virtualization/technology.htm</a:t>
            </a:r>
          </a:p>
          <a:p>
            <a:pPr lvl="1" algn="l" rtl="0" hangingPunct="0"/>
            <a:r>
              <a:rPr lang="en-US" b="1" dirty="0" smtClean="0"/>
              <a:t>AMD-V</a:t>
            </a:r>
            <a:r>
              <a:rPr lang="en-US" b="1" dirty="0"/>
              <a:t>™</a:t>
            </a:r>
          </a:p>
          <a:p>
            <a:pPr lvl="0">
              <a:buNone/>
            </a:pPr>
            <a:r>
              <a:rPr lang="en-US" sz="2000" dirty="0"/>
              <a:t> 	</a:t>
            </a:r>
            <a:r>
              <a:rPr lang="en-US" sz="2000" dirty="0" smtClean="0"/>
              <a:t>	http</a:t>
            </a:r>
            <a:r>
              <a:rPr lang="en-US" sz="2000" dirty="0"/>
              <a:t>://www.amd.com/en-us/solutions/servers/virtualization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Virtual Machine - Adoption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/>
              <a:t>Virtual machines are used in corporate data centers  because:</a:t>
            </a:r>
          </a:p>
          <a:p>
            <a:pPr lvl="1" rtl="0" hangingPunct="0"/>
            <a:r>
              <a:rPr lang="en-US"/>
              <a:t>organizations can better utilize new and existing hardware resources.</a:t>
            </a:r>
          </a:p>
          <a:p>
            <a:pPr lvl="1" rtl="0" hangingPunct="0"/>
            <a:r>
              <a:rPr lang="en-US"/>
              <a:t>servers can be quickly migrated to a new hardware platform if a physical system fails.</a:t>
            </a:r>
          </a:p>
          <a:p>
            <a:pPr lvl="0"/>
            <a:r>
              <a:rPr lang="en-US" sz="2800"/>
              <a:t>As a student, virtual machines allow you to explore and develop systems without requiring a separate set of hardware for each.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Virtual Machine Software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3" y="1570037"/>
            <a:ext cx="8694539" cy="479654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008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008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Liberation Sans" pitchFamily="34"/>
                <a:ea typeface="Andale Sans UI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US" sz="2800" dirty="0"/>
              <a:t>Several virtual machine vendors have free consumer versions of their products that your can download and try. Take a few minutes to explore the following links:</a:t>
            </a:r>
          </a:p>
          <a:p>
            <a:pPr lvl="0"/>
            <a:endParaRPr lang="en-US" sz="800" dirty="0"/>
          </a:p>
          <a:p>
            <a:pPr lvl="0"/>
            <a:r>
              <a:rPr lang="en-US" sz="2800" b="1" dirty="0"/>
              <a:t>VMware Player</a:t>
            </a:r>
          </a:p>
          <a:p>
            <a:pPr marL="108000" lvl="0" indent="0">
              <a:buNone/>
            </a:pPr>
            <a:r>
              <a:rPr lang="en-US" sz="2800" dirty="0" smtClean="0"/>
              <a:t>	http</a:t>
            </a:r>
            <a:r>
              <a:rPr lang="en-US" sz="2800" dirty="0"/>
              <a:t>://www.vmware.com/products/player/</a:t>
            </a:r>
          </a:p>
          <a:p>
            <a:pPr lvl="1" rtl="0" hangingPunct="0">
              <a:buNone/>
            </a:pPr>
            <a:endParaRPr lang="en-US" sz="1200" dirty="0"/>
          </a:p>
          <a:p>
            <a:pPr lvl="0"/>
            <a:r>
              <a:rPr lang="en-US" sz="2800" b="1" dirty="0"/>
              <a:t>Parallels</a:t>
            </a:r>
          </a:p>
          <a:p>
            <a:pPr marL="108000" lv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	http</a:t>
            </a:r>
            <a:r>
              <a:rPr lang="en-US" sz="2800" dirty="0"/>
              <a:t>://www.parallels.com/ca/products/desktop/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RC Colours - Regu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B3"/>
      </a:accent1>
      <a:accent2>
        <a:srgbClr val="92BB3E"/>
      </a:accent2>
      <a:accent3>
        <a:srgbClr val="EBD119"/>
      </a:accent3>
      <a:accent4>
        <a:srgbClr val="F26130"/>
      </a:accent4>
      <a:accent5>
        <a:srgbClr val="ED1847"/>
      </a:accent5>
      <a:accent6>
        <a:srgbClr val="95A8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edc</Template>
  <TotalTime>1604</TotalTime>
  <Words>390</Words>
  <Application>Microsoft Office PowerPoint</Application>
  <PresentationFormat>Custom</PresentationFormat>
  <Paragraphs>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Albany</vt:lpstr>
      <vt:lpstr>Andale Sans UI</vt:lpstr>
      <vt:lpstr>Arial</vt:lpstr>
      <vt:lpstr>Calibri</vt:lpstr>
      <vt:lpstr>Calibri Light</vt:lpstr>
      <vt:lpstr>Liberation Sans</vt:lpstr>
      <vt:lpstr>StarSymbol</vt:lpstr>
      <vt:lpstr>Tahoma</vt:lpstr>
      <vt:lpstr>Thorndale</vt:lpstr>
      <vt:lpstr>Custom Design</vt:lpstr>
      <vt:lpstr>Office Theme</vt:lpstr>
      <vt:lpstr>PowerPoint Presentation</vt:lpstr>
      <vt:lpstr>Operating Systems Virtualization</vt:lpstr>
      <vt:lpstr>Overview</vt:lpstr>
      <vt:lpstr>Virtual Machines</vt:lpstr>
      <vt:lpstr>Virtual Machines</vt:lpstr>
      <vt:lpstr>Virtual Machines</vt:lpstr>
      <vt:lpstr>VM Hardware Requirements</vt:lpstr>
      <vt:lpstr>Virtual Machine - Adoption</vt:lpstr>
      <vt:lpstr>Virtual Machine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Stephen Jay</dc:creator>
  <cp:lastModifiedBy>Nola Andrews</cp:lastModifiedBy>
  <cp:revision>322</cp:revision>
  <dcterms:created xsi:type="dcterms:W3CDTF">2010-05-05T11:09:35Z</dcterms:created>
  <dcterms:modified xsi:type="dcterms:W3CDTF">2020-06-03T06:13:54Z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