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  <p:sldMasterId id="2147483724" r:id="rId2"/>
  </p:sldMasterIdLst>
  <p:notesMasterIdLst>
    <p:notesMasterId r:id="rId33"/>
  </p:notesMasterIdLst>
  <p:sldIdLst>
    <p:sldId id="257" r:id="rId3"/>
    <p:sldId id="263" r:id="rId4"/>
    <p:sldId id="264" r:id="rId5"/>
    <p:sldId id="265" r:id="rId6"/>
    <p:sldId id="267" r:id="rId7"/>
    <p:sldId id="292" r:id="rId8"/>
    <p:sldId id="266" r:id="rId9"/>
    <p:sldId id="283" r:id="rId10"/>
    <p:sldId id="284" r:id="rId11"/>
    <p:sldId id="28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7" r:id="rId27"/>
    <p:sldId id="282" r:id="rId28"/>
    <p:sldId id="286" r:id="rId29"/>
    <p:sldId id="288" r:id="rId30"/>
    <p:sldId id="289" r:id="rId31"/>
    <p:sldId id="290" r:id="rId32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3"/>
    <p:restoredTop sz="94674"/>
  </p:normalViewPr>
  <p:slideViewPr>
    <p:cSldViewPr snapToGrid="0" snapToObjects="1" showGuides="1">
      <p:cViewPr varScale="1">
        <p:scale>
          <a:sx n="150" d="100"/>
          <a:sy n="150" d="100"/>
        </p:scale>
        <p:origin x="2064" y="126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2B16C-8F95-4A60-AAF4-782DD6A017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5469D-19AF-4A8F-9E10-3E2D9D37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5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469D-19AF-4A8F-9E10-3E2D9D37F6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C85-7503-B04B-AD0D-CD16BBD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375"/>
            <a:ext cx="51435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471F-42FA-3A45-AE76-05ACF89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925"/>
            <a:ext cx="51435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6D6-E2CB-4D47-84A0-DC8ED29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30-AE70-7440-8119-E2933E9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3F1-33B9-5644-BDE7-CF53AEC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8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C56-FA5A-1B4A-B823-11AB762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66FA-E407-C143-BC67-61C742E1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D5-9EA1-7245-B6B6-3FC6C1F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38C-0D6E-FD4F-89B8-3E7346B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3E0-9D08-7444-B630-86852E1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A9B-9031-064B-ABDC-03F7C90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282700"/>
            <a:ext cx="5915025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86CC-F091-8A44-A39A-D96C1170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3441700"/>
            <a:ext cx="5915025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679E-BAA7-CF46-9FB1-F01D06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2B9D-C2AF-2F46-937F-24E3E6D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ECA1-EE4B-C842-82EF-8FF0482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C4BD-C422-1645-8490-493AE1EE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DD8-8CCF-7E4F-9F47-4AF8841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70013"/>
            <a:ext cx="2881312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4876-0A0F-274C-A8E2-67005055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370013"/>
            <a:ext cx="2881313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6014-61C4-6144-A904-1FF7DFC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90A8-4371-4446-95F4-5106E3E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91A1-8D90-3D44-9FEE-1C81DB2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502-D66A-434B-8B82-92D8F69F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274638"/>
            <a:ext cx="5915025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41B5-7D38-6842-9EE8-5BDB762E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1260475"/>
            <a:ext cx="2900363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A18B-AFB2-7743-9149-A8C9D2A9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1879600"/>
            <a:ext cx="2900363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B076-37B5-BF4E-9DCA-081111C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475"/>
            <a:ext cx="29162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9DB5-56F2-BA4B-A862-8C5DB08A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9600"/>
            <a:ext cx="29162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4727-217E-834E-9358-E78DADA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B8DB2-CEAA-2645-B989-D7B7236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EEFB-81A3-F145-A76C-EBA3F5F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8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79F-E578-B84E-A29D-84E9BB2E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47DB-0800-234F-AC11-050A3F3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BB02-587A-7947-8AAA-0AC5759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BD62-79B0-2443-A161-9704774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4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14F0-EE6F-E540-84C4-4987223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01F2-3E67-384F-9BBA-9540032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4A03-0D28-6948-BE6B-E0DC24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0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2EF-75CE-B64D-8D99-4168944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342900"/>
            <a:ext cx="2211388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D95-A19D-F44E-9BE1-EBB77BD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741363"/>
            <a:ext cx="3471862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2C47-8013-A148-AFE8-1CF01B8B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1543050"/>
            <a:ext cx="2211388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F29B-0CF3-4B45-BD2E-A3472EF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F5F4-2291-AE45-89F7-7C293FF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157-263D-9B4E-8496-EA1CEE9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95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AB-83FF-6447-AC9F-F54EB384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342900"/>
            <a:ext cx="2211388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46D2-CED6-2242-AB9E-1823EC16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741363"/>
            <a:ext cx="3471862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60E3-B671-694D-BED7-69CBCF9A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1543050"/>
            <a:ext cx="2211388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BD4C-AFD3-894E-B4EA-06D8A70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B58C-A83D-BF43-A017-87FC5A3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FFF-491E-6445-9D69-88F7B7D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300-B172-9845-961E-355AD7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4638"/>
            <a:ext cx="5915025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38B9-3C12-6044-88C1-C85C738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424-8E4E-584F-B232-8DF10C4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1C1A-5B9A-CC4E-9ABB-96EA44B7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F2-18B6-3547-9423-0C7B97C1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0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6DC6-2C97-8C4A-9F71-5EFB08F14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8550" y="274638"/>
            <a:ext cx="1477963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1539-762E-DA40-BEF6-5A55966F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274638"/>
            <a:ext cx="4284662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9F63-B556-9748-8B00-235A9FE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F8-43C3-7345-9D24-BD02EF1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2CB-DDE6-9A43-B349-805C72CB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6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06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Inline CSS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inline </a:t>
            </a:r>
            <a:r>
              <a:rPr lang="en-US" dirty="0" smtClean="0"/>
              <a:t>CSS, </a:t>
            </a:r>
            <a:r>
              <a:rPr lang="en-US" dirty="0"/>
              <a:t>add the style attribute to the relevant 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714625"/>
            <a:ext cx="49625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Our First CSS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most common method is an external CSS, we will create our CSS in this manner</a:t>
            </a:r>
          </a:p>
          <a:p>
            <a:r>
              <a:rPr lang="en-US" dirty="0"/>
              <a:t>Open </a:t>
            </a:r>
            <a:r>
              <a:rPr lang="en-US" i="1" dirty="0" smtClean="0"/>
              <a:t>firstname</a:t>
            </a:r>
            <a:r>
              <a:rPr lang="en-US" dirty="0" smtClean="0"/>
              <a:t>.html</a:t>
            </a:r>
            <a:endParaRPr lang="en-US" dirty="0"/>
          </a:p>
          <a:p>
            <a:r>
              <a:rPr lang="en-US" dirty="0"/>
              <a:t>We may wish to apply styles to any of the tags in this file </a:t>
            </a:r>
          </a:p>
          <a:p>
            <a:r>
              <a:rPr lang="en-US" dirty="0"/>
              <a:t>Save a new file named </a:t>
            </a:r>
            <a:r>
              <a:rPr lang="en-US" i="1" dirty="0" smtClean="0"/>
              <a:t>firstname</a:t>
            </a:r>
            <a:r>
              <a:rPr lang="en-US" dirty="0" smtClean="0"/>
              <a:t>.css </a:t>
            </a:r>
            <a:r>
              <a:rPr lang="en-US" dirty="0"/>
              <a:t>which will contain our CSS styles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2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our &lt;h1&gt; and &lt;h2&gt; tags. </a:t>
            </a:r>
          </a:p>
          <a:p>
            <a:pPr lvl="6"/>
            <a:endParaRPr lang="en-US" sz="2100" dirty="0" smtClean="0"/>
          </a:p>
          <a:p>
            <a:pPr lvl="6">
              <a:buFont typeface="Calibri" panose="020F0502020204030204" pitchFamily="34" charset="0"/>
              <a:buChar char="-"/>
            </a:pPr>
            <a:r>
              <a:rPr lang="en-US" sz="2100" dirty="0" smtClean="0"/>
              <a:t>We </a:t>
            </a:r>
            <a:r>
              <a:rPr lang="en-US" sz="2100" dirty="0"/>
              <a:t>will select the two tags we wish to style</a:t>
            </a:r>
          </a:p>
          <a:p>
            <a:pPr lvl="6">
              <a:buFont typeface="Calibri" panose="020F0502020204030204" pitchFamily="34" charset="0"/>
              <a:buChar char="-"/>
            </a:pPr>
            <a:r>
              <a:rPr lang="en-US" sz="2100" dirty="0"/>
              <a:t>To change the color of these two tags, we will declare the property and set the property value</a:t>
            </a:r>
          </a:p>
          <a:p>
            <a:pPr marL="2057400" lvl="6" indent="0"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6" y="1802099"/>
            <a:ext cx="1701740" cy="23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what’s the problem with this, as programmers? We have some duplication. CSS allows us to group our selectors that may have similar styles.</a:t>
            </a:r>
          </a:p>
          <a:p>
            <a:pPr marL="0" indent="0">
              <a:buNone/>
            </a:pPr>
            <a:endParaRPr lang="en-US" dirty="0" smtClean="0"/>
          </a:p>
          <a:p>
            <a:pPr lvl="7">
              <a:buFont typeface="Calibri" panose="020F0502020204030204" pitchFamily="34" charset="0"/>
              <a:buChar char="-"/>
            </a:pPr>
            <a:r>
              <a:rPr lang="en-US" sz="2100" dirty="0"/>
              <a:t>Keep in mind that h1 and h2 still have their own distinct properties, like size. We’re only changing one property</a:t>
            </a:r>
          </a:p>
          <a:p>
            <a:pPr lvl="7">
              <a:buFont typeface="Calibri" panose="020F0502020204030204" pitchFamily="34" charset="0"/>
              <a:buChar char="-"/>
            </a:pP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46" y="2501462"/>
            <a:ext cx="1926652" cy="18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8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touch up our body a little. What’s going to be our CSS selector for the &lt;body&gt; tag?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133600"/>
            <a:ext cx="5915025" cy="20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5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054100"/>
            <a:ext cx="5915025" cy="3486150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Background is the background </a:t>
            </a:r>
            <a:r>
              <a:rPr lang="en-US" sz="2300" dirty="0" err="1"/>
              <a:t>colour</a:t>
            </a:r>
            <a:endParaRPr lang="en-US" sz="2300" dirty="0"/>
          </a:p>
          <a:p>
            <a:r>
              <a:rPr lang="en-US" sz="2300" dirty="0"/>
              <a:t>Width is the content width of the document,</a:t>
            </a:r>
          </a:p>
          <a:p>
            <a:r>
              <a:rPr lang="en-US" sz="2300" dirty="0"/>
              <a:t>Font-family is a list of fonts that it tries to load.  If it can’t find the first, it will move on to a second, third as available.  If none are available, the browser will load a default font</a:t>
            </a:r>
          </a:p>
          <a:p>
            <a:r>
              <a:rPr lang="en-US" sz="2300" dirty="0"/>
              <a:t>Padding and margin are used to define margins and spacing for elements, in this case, the page.  It uses a clock system, starting at the top, then right, bottom, then left. (12, 3, 6, 9 on the face of the clock).  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300" dirty="0"/>
              <a:t>If there is only 1 value, it applies to all sides.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300" dirty="0"/>
              <a:t>If two elements, first is top/bottom, second is left/right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5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5" y="1116971"/>
            <a:ext cx="5915025" cy="3263504"/>
          </a:xfrm>
        </p:spPr>
        <p:txBody>
          <a:bodyPr/>
          <a:lstStyle/>
          <a:p>
            <a:r>
              <a:rPr lang="en-US" dirty="0"/>
              <a:t>There’s one last part that we should cover; styling our links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One thing that is nice with links, is that when we hover over them some kind of effect could be shown that helps the user know their mouse is on a link. To do this we can use CSS pseudo-classes.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24" y="1836274"/>
            <a:ext cx="3152289" cy="9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487" y="903890"/>
            <a:ext cx="5915025" cy="3413523"/>
          </a:xfrm>
        </p:spPr>
        <p:txBody>
          <a:bodyPr>
            <a:noAutofit/>
          </a:bodyPr>
          <a:lstStyle/>
          <a:p>
            <a:pPr lvl="5"/>
            <a:endParaRPr lang="en-US" sz="2100" dirty="0" smtClean="0"/>
          </a:p>
          <a:p>
            <a:pPr lvl="5"/>
            <a:r>
              <a:rPr lang="en-US" sz="2100" dirty="0" smtClean="0"/>
              <a:t>Universal Link</a:t>
            </a:r>
          </a:p>
          <a:p>
            <a:pPr marL="1714500" lvl="5" indent="0">
              <a:buNone/>
            </a:pPr>
            <a:endParaRPr lang="en-US" sz="2100" dirty="0"/>
          </a:p>
          <a:p>
            <a:pPr lvl="5"/>
            <a:r>
              <a:rPr lang="en-US" sz="2100" dirty="0"/>
              <a:t>A visited link. Sometimes a browser will change the color of the </a:t>
            </a:r>
            <a:r>
              <a:rPr lang="en-US" sz="2100" dirty="0" smtClean="0"/>
              <a:t>link</a:t>
            </a:r>
          </a:p>
          <a:p>
            <a:pPr marL="1714500" lvl="5" indent="0">
              <a:buNone/>
            </a:pPr>
            <a:endParaRPr lang="en-US" sz="2100" dirty="0"/>
          </a:p>
          <a:p>
            <a:pPr lvl="5"/>
            <a:r>
              <a:rPr lang="en-US" sz="2100" dirty="0"/>
              <a:t>When a user hovers over the link, we can set the </a:t>
            </a:r>
            <a:r>
              <a:rPr lang="en-US" sz="2100" dirty="0" err="1"/>
              <a:t>colour</a:t>
            </a:r>
            <a:endParaRPr lang="en-US" sz="2100" dirty="0"/>
          </a:p>
          <a:p>
            <a:pPr lvl="5"/>
            <a:endParaRPr lang="en-US" sz="2100" dirty="0"/>
          </a:p>
          <a:p>
            <a:pPr lvl="5"/>
            <a:r>
              <a:rPr lang="en-US" sz="2100" dirty="0"/>
              <a:t>When the link is being clicked 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" y="1160942"/>
            <a:ext cx="2133600" cy="31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3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all we need to do is create a link from our markup to our style sheet.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Now preview your HTML file in the browser and you should see the styles you </a:t>
            </a:r>
            <a:r>
              <a:rPr lang="en-US" dirty="0" smtClean="0"/>
              <a:t>applied.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056593"/>
            <a:ext cx="5787423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elements apply to blocks of content, such as paragraphs, h1, h2, h3… type items, tables, forms</a:t>
            </a:r>
          </a:p>
          <a:p>
            <a:r>
              <a:rPr lang="en-US" dirty="0"/>
              <a:t>Inline elements apply to content within blocks, such as &lt;a … /&gt; tags, text decoration (strong, underline, </a:t>
            </a:r>
            <a:r>
              <a:rPr lang="en-US" dirty="0" err="1"/>
              <a:t>etc</a:t>
            </a:r>
            <a:r>
              <a:rPr lang="en-US" dirty="0"/>
              <a:t>) line breaks, etc.</a:t>
            </a:r>
          </a:p>
          <a:p>
            <a:r>
              <a:rPr lang="en-US" dirty="0"/>
              <a:t>Block elements have line breaks before and after, while inline elements do not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4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Markup - Intro to CSS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424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Block Element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 3 &lt;p&gt; tags in our HTML file. What if we want a style to only apply to one of these paragraphs? Well we can create a CSS class that we can attach to the tag we want to apply the class to. </a:t>
            </a:r>
          </a:p>
          <a:p>
            <a:r>
              <a:rPr lang="en-US" dirty="0"/>
              <a:t>This style will be created in our external CSS file and applied as a style to a block element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77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to the </a:t>
            </a:r>
            <a:r>
              <a:rPr lang="en-US" i="1" dirty="0" smtClean="0"/>
              <a:t>firstname</a:t>
            </a:r>
            <a:r>
              <a:rPr lang="en-US" dirty="0" smtClean="0"/>
              <a:t>.css </a:t>
            </a:r>
            <a:r>
              <a:rPr lang="en-US" dirty="0"/>
              <a:t>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74" y="1818290"/>
            <a:ext cx="3859451" cy="22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8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firstdemo.html we will apply the style just to this one &lt;p&gt; tag</a:t>
            </a:r>
          </a:p>
          <a:p>
            <a:r>
              <a:rPr lang="en-US" dirty="0"/>
              <a:t>This is accomplished with the class attribute on the &lt;p&gt; </a:t>
            </a:r>
            <a:r>
              <a:rPr lang="en-US" dirty="0" smtClean="0"/>
              <a:t>tag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Preview </a:t>
            </a:r>
            <a:r>
              <a:rPr lang="en-US" dirty="0"/>
              <a:t>your html file in your browser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2742813"/>
            <a:ext cx="6201104" cy="7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4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look at making a certain amount of text </a:t>
            </a:r>
            <a:r>
              <a:rPr lang="en-US" dirty="0" smtClean="0"/>
              <a:t>bold</a:t>
            </a:r>
            <a:endParaRPr lang="en-US" dirty="0"/>
          </a:p>
          <a:p>
            <a:r>
              <a:rPr lang="en-US" dirty="0"/>
              <a:t>Add the following to your CSS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18"/>
          <a:stretch/>
        </p:blipFill>
        <p:spPr>
          <a:xfrm>
            <a:off x="1608083" y="2648000"/>
            <a:ext cx="3260138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38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Inline Element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elements in HTML are block elements, that is, they add a line break before and after their content. So what we want to do is just add an inline element, so we don’t break the flow. </a:t>
            </a:r>
          </a:p>
          <a:p>
            <a:r>
              <a:rPr lang="en-US" dirty="0"/>
              <a:t>For this we use the &lt;span&gt; tag and the class attribute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3332027"/>
            <a:ext cx="5915025" cy="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87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HTML5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on, we added header, footer, and section elements to our document. Now let’s take care of those HTML5 elements. We’ll add a border around our elements, add some padding and margins.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62" y="2627587"/>
            <a:ext cx="3531476" cy="16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add a couple more things that are newer to CSS. We’re going to change the font of the page to a web-font, using @font-face. </a:t>
            </a:r>
          </a:p>
          <a:p>
            <a:r>
              <a:rPr lang="en-US" dirty="0"/>
              <a:t>First, we declare a font that we’re going to use; providing a web address where the font can be found.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3295650"/>
            <a:ext cx="5915025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CSS3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we apply the name of our font to the body element selector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Preview in </a:t>
            </a:r>
            <a:r>
              <a:rPr lang="en-US" dirty="0" smtClean="0"/>
              <a:t>your browser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20" y="1987064"/>
            <a:ext cx="3615559" cy="17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65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has some advanced styling features which can be vendor specific</a:t>
            </a:r>
          </a:p>
          <a:p>
            <a:r>
              <a:rPr lang="en-US" dirty="0"/>
              <a:t>Add the following to your CSS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438400"/>
            <a:ext cx="5915025" cy="17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02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style will add a box and apply a shadow to the box.  The edges will be rounded</a:t>
            </a:r>
          </a:p>
          <a:p>
            <a:r>
              <a:rPr lang="en-US" dirty="0"/>
              <a:t>Because browsers may display differently, we specify vendor prefixes</a:t>
            </a:r>
          </a:p>
          <a:p>
            <a:r>
              <a:rPr lang="en-US" dirty="0"/>
              <a:t>Some vendor prefixes: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 for Mozilla (Firefox)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 for Safari and Chrome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Overview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module you should have developed an understanding of:</a:t>
            </a:r>
          </a:p>
          <a:p>
            <a:r>
              <a:rPr lang="en-US" dirty="0"/>
              <a:t>Basic CSS style tags</a:t>
            </a:r>
          </a:p>
          <a:p>
            <a:r>
              <a:rPr lang="en-US" dirty="0"/>
              <a:t>Linking an external CSS to HTML  </a:t>
            </a:r>
            <a:endParaRPr lang="en-US" dirty="0" smtClean="0"/>
          </a:p>
          <a:p>
            <a:r>
              <a:rPr lang="en-US" dirty="0" smtClean="0"/>
              <a:t>CSS3</a:t>
            </a:r>
            <a:endParaRPr lang="en-US" dirty="0"/>
          </a:p>
          <a:p>
            <a:r>
              <a:rPr lang="en-US" dirty="0"/>
              <a:t>HTML5 Elements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50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add a text-shadow that’s very similar to box-shadow. Let’s modify our headings. Preview in the </a:t>
            </a:r>
            <a:r>
              <a:rPr lang="en-US" dirty="0" smtClean="0"/>
              <a:t>browser.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396359"/>
            <a:ext cx="5915025" cy="17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6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</a:p>
          <a:p>
            <a:r>
              <a:rPr lang="en-US" dirty="0" smtClean="0"/>
              <a:t>CSS is a language that describes the style of HTML documents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0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68017"/>
            <a:ext cx="5915025" cy="3135817"/>
          </a:xfrm>
        </p:spPr>
        <p:txBody>
          <a:bodyPr>
            <a:normAutofit/>
          </a:bodyPr>
          <a:lstStyle/>
          <a:p>
            <a:r>
              <a:rPr lang="en-US" dirty="0"/>
              <a:t>A CSS rule-set consists of a selector and a declaration </a:t>
            </a:r>
            <a:r>
              <a:rPr lang="en-US" dirty="0" smtClean="0"/>
              <a:t>block.</a:t>
            </a:r>
          </a:p>
          <a:p>
            <a:r>
              <a:rPr lang="en-US" dirty="0"/>
              <a:t>Here’s the syntax for </a:t>
            </a:r>
            <a:r>
              <a:rPr lang="en-US" dirty="0" smtClean="0"/>
              <a:t>CSS:</a:t>
            </a:r>
          </a:p>
          <a:p>
            <a:pPr marL="342900" lvl="1" indent="0">
              <a:buNone/>
            </a:pPr>
            <a:r>
              <a:rPr lang="en-US" sz="2100" b="1" dirty="0"/>
              <a:t>selector {property: value</a:t>
            </a:r>
            <a:r>
              <a:rPr lang="en-US" sz="2100" b="1" dirty="0" smtClean="0"/>
              <a:t>;}</a:t>
            </a:r>
            <a:endParaRPr lang="en-US" sz="2100" b="1" dirty="0"/>
          </a:p>
          <a:p>
            <a:pPr marL="342900" lvl="1" indent="0">
              <a:buNone/>
            </a:pPr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9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CSS Syntax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68017"/>
            <a:ext cx="5915025" cy="3263504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For Example: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</a:rPr>
              <a:t>h1 {color:blue,font-size:12px;}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>
                <a:solidFill>
                  <a:srgbClr val="000000"/>
                </a:solidFill>
              </a:rPr>
              <a:t>h1 is the selector you wish to style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>
                <a:solidFill>
                  <a:srgbClr val="000000"/>
                </a:solidFill>
              </a:rPr>
              <a:t>The declaration block contains one or more styles you wish to apply separated by semi-colons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>
                <a:solidFill>
                  <a:srgbClr val="000000"/>
                </a:solidFill>
              </a:rPr>
              <a:t>The declaration block ends with a semi-colon and is enclosed in curly braces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>
                <a:solidFill>
                  <a:srgbClr val="000000"/>
                </a:solidFill>
              </a:rPr>
              <a:t>Each declaration includes a property and a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8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Types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190543"/>
            <a:ext cx="5915025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Inline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Coded within the document for a single element</a:t>
            </a:r>
          </a:p>
          <a:p>
            <a:r>
              <a:rPr lang="en-US" dirty="0"/>
              <a:t>Internal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Coded within the document as a style </a:t>
            </a:r>
            <a:r>
              <a:rPr lang="en-US" sz="2100" dirty="0" smtClean="0"/>
              <a:t>tag. Used </a:t>
            </a:r>
            <a:r>
              <a:rPr lang="en-US" sz="2100" dirty="0"/>
              <a:t>for a single document</a:t>
            </a:r>
          </a:p>
          <a:p>
            <a:r>
              <a:rPr lang="en-US" dirty="0"/>
              <a:t>External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100" dirty="0"/>
              <a:t>A reference to an external CSS file is placed within the document.  The file can be applied to many documents.  This is the most common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9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Internal CSS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Style our HTML pages using internal CSS, the </a:t>
            </a:r>
            <a:r>
              <a:rPr lang="en-US" dirty="0"/>
              <a:t>first thing we need to do is add a </a:t>
            </a:r>
            <a:r>
              <a:rPr lang="en-US" dirty="0" smtClean="0"/>
              <a:t>&lt;style</a:t>
            </a:r>
            <a:r>
              <a:rPr lang="en-US" dirty="0"/>
              <a:t>&gt; tag within our &lt;head&gt; tag.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1" y="2459422"/>
            <a:ext cx="4540469" cy="15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9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Internal CSS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115575"/>
            <a:ext cx="5915025" cy="3263504"/>
          </a:xfrm>
        </p:spPr>
        <p:txBody>
          <a:bodyPr/>
          <a:lstStyle/>
          <a:p>
            <a:r>
              <a:rPr lang="en-US" dirty="0"/>
              <a:t>Within our style tag we can insert our CSS. Let’s </a:t>
            </a:r>
            <a:r>
              <a:rPr lang="en-US" dirty="0" smtClean="0"/>
              <a:t>add our </a:t>
            </a:r>
            <a:r>
              <a:rPr lang="en-US" dirty="0"/>
              <a:t>&lt;h1&gt; tag. </a:t>
            </a:r>
            <a:endParaRPr lang="en-US" dirty="0" smtClean="0"/>
          </a:p>
          <a:p>
            <a:pPr lvl="5"/>
            <a:endParaRPr lang="en-US" sz="2100" dirty="0" smtClean="0"/>
          </a:p>
          <a:p>
            <a:pPr lvl="5">
              <a:buFont typeface="Calibri" panose="020F0502020204030204" pitchFamily="34" charset="0"/>
              <a:buChar char="-"/>
            </a:pPr>
            <a:r>
              <a:rPr lang="en-US" sz="2100" dirty="0" smtClean="0"/>
              <a:t>In </a:t>
            </a:r>
            <a:r>
              <a:rPr lang="en-US" sz="2100" dirty="0"/>
              <a:t>CSS, selectors are patterns used to select the element(s) you want to style</a:t>
            </a:r>
          </a:p>
          <a:p>
            <a:pPr lvl="5">
              <a:buFont typeface="Calibri" panose="020F0502020204030204" pitchFamily="34" charset="0"/>
              <a:buChar char="-"/>
            </a:pPr>
            <a:r>
              <a:rPr lang="en-US" sz="2100" dirty="0"/>
              <a:t>For each selector there are “properties” inside curly brackets, which simply take the form of words such as </a:t>
            </a:r>
            <a:r>
              <a:rPr lang="en-US" sz="2100" dirty="0" smtClean="0"/>
              <a:t>color</a:t>
            </a:r>
            <a:endParaRPr lang="en-US" sz="2100" dirty="0"/>
          </a:p>
          <a:p>
            <a:pPr lvl="5"/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109747"/>
            <a:ext cx="1777726" cy="21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6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11830</TotalTime>
  <Words>1195</Words>
  <Application>Microsoft Office PowerPoint</Application>
  <PresentationFormat>Custom</PresentationFormat>
  <Paragraphs>126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Custom Design</vt:lpstr>
      <vt:lpstr>PowerPoint Presentation</vt:lpstr>
      <vt:lpstr>Markup - Intro to CSS</vt:lpstr>
      <vt:lpstr>Overview</vt:lpstr>
      <vt:lpstr>CSS</vt:lpstr>
      <vt:lpstr>CSS Syntax</vt:lpstr>
      <vt:lpstr>CSS Syntax</vt:lpstr>
      <vt:lpstr>Types of CSS</vt:lpstr>
      <vt:lpstr>Internal CSS</vt:lpstr>
      <vt:lpstr>Internal CSS</vt:lpstr>
      <vt:lpstr>Inline CSS</vt:lpstr>
      <vt:lpstr>Our First CSS File</vt:lpstr>
      <vt:lpstr>CSS</vt:lpstr>
      <vt:lpstr>CSS</vt:lpstr>
      <vt:lpstr>CSS</vt:lpstr>
      <vt:lpstr>CSS</vt:lpstr>
      <vt:lpstr>CSS</vt:lpstr>
      <vt:lpstr>CSS</vt:lpstr>
      <vt:lpstr>External CSS</vt:lpstr>
      <vt:lpstr>Block and Inline Elements</vt:lpstr>
      <vt:lpstr>Block Element Styles</vt:lpstr>
      <vt:lpstr>CSS</vt:lpstr>
      <vt:lpstr>CSS</vt:lpstr>
      <vt:lpstr>CSS</vt:lpstr>
      <vt:lpstr>Inline Element Styles</vt:lpstr>
      <vt:lpstr>HTML5 Elements</vt:lpstr>
      <vt:lpstr>CSS3</vt:lpstr>
      <vt:lpstr>CSS3</vt:lpstr>
      <vt:lpstr>CSS3</vt:lpstr>
      <vt:lpstr>CSS3</vt:lpstr>
      <vt:lpstr>CSS3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 Martel</dc:creator>
  <cp:lastModifiedBy>Ravneet Gill</cp:lastModifiedBy>
  <cp:revision>37</cp:revision>
  <dcterms:created xsi:type="dcterms:W3CDTF">2017-02-22T15:40:59Z</dcterms:created>
  <dcterms:modified xsi:type="dcterms:W3CDTF">2020-10-28T19:25:45Z</dcterms:modified>
</cp:coreProperties>
</file>