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 id="2147483724" r:id="rId2"/>
  </p:sldMasterIdLst>
  <p:notesMasterIdLst>
    <p:notesMasterId r:id="rId22"/>
  </p:notesMasterIdLst>
  <p:sldIdLst>
    <p:sldId id="257" r:id="rId3"/>
    <p:sldId id="266" r:id="rId4"/>
    <p:sldId id="264" r:id="rId5"/>
    <p:sldId id="265" r:id="rId6"/>
    <p:sldId id="267" r:id="rId7"/>
    <p:sldId id="268" r:id="rId8"/>
    <p:sldId id="269" r:id="rId9"/>
    <p:sldId id="270" r:id="rId10"/>
    <p:sldId id="271" r:id="rId11"/>
    <p:sldId id="273" r:id="rId12"/>
    <p:sldId id="272" r:id="rId13"/>
    <p:sldId id="274" r:id="rId14"/>
    <p:sldId id="276" r:id="rId15"/>
    <p:sldId id="277" r:id="rId16"/>
    <p:sldId id="278" r:id="rId17"/>
    <p:sldId id="279" r:id="rId18"/>
    <p:sldId id="280" r:id="rId19"/>
    <p:sldId id="281" r:id="rId20"/>
    <p:sldId id="282" r:id="rId21"/>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2" autoAdjust="0"/>
    <p:restoredTop sz="94674"/>
  </p:normalViewPr>
  <p:slideViewPr>
    <p:cSldViewPr snapToGrid="0" snapToObjects="1" showGuides="1">
      <p:cViewPr varScale="1">
        <p:scale>
          <a:sx n="91" d="100"/>
          <a:sy n="91" d="100"/>
        </p:scale>
        <p:origin x="1530" y="84"/>
      </p:cViewPr>
      <p:guideLst>
        <p:guide orient="horz" pos="16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CE217-1BAF-45D6-B17E-863B4026715A}" type="datetimeFigureOut">
              <a:rPr lang="en-US" smtClean="0"/>
              <a:t>6/12/2020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99377-9F2B-418D-B215-EDB39580B779}" type="slidenum">
              <a:rPr lang="en-US" smtClean="0"/>
              <a:t>‹#›</a:t>
            </a:fld>
            <a:endParaRPr lang="en-US"/>
          </a:p>
        </p:txBody>
      </p:sp>
    </p:spTree>
    <p:extLst>
      <p:ext uri="{BB962C8B-B14F-4D97-AF65-F5344CB8AC3E}">
        <p14:creationId xmlns:p14="http://schemas.microsoft.com/office/powerpoint/2010/main" val="279656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B99377-9F2B-418D-B215-EDB39580B779}" type="slidenum">
              <a:rPr lang="en-US" smtClean="0"/>
              <a:t>14</a:t>
            </a:fld>
            <a:endParaRPr lang="en-US"/>
          </a:p>
        </p:txBody>
      </p:sp>
    </p:spTree>
    <p:extLst>
      <p:ext uri="{BB962C8B-B14F-4D97-AF65-F5344CB8AC3E}">
        <p14:creationId xmlns:p14="http://schemas.microsoft.com/office/powerpoint/2010/main" val="12770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70751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95838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93233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RC 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CB125F-8EEE-5847-AEE6-CDBE668029E3}"/>
              </a:ext>
            </a:extLst>
          </p:cNvPr>
          <p:cNvSpPr/>
          <p:nvPr userDrawn="1"/>
        </p:nvSpPr>
        <p:spPr>
          <a:xfrm>
            <a:off x="0" y="0"/>
            <a:ext cx="6858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EB2006-ACD5-D74D-8243-FBAF49F06E99}"/>
              </a:ext>
            </a:extLst>
          </p:cNvPr>
          <p:cNvPicPr>
            <a:picLocks noChangeAspect="1"/>
          </p:cNvPicPr>
          <p:nvPr userDrawn="1"/>
        </p:nvPicPr>
        <p:blipFill>
          <a:blip r:embed="rId2"/>
          <a:stretch>
            <a:fillRect/>
          </a:stretch>
        </p:blipFill>
        <p:spPr>
          <a:xfrm>
            <a:off x="0" y="0"/>
            <a:ext cx="6858000" cy="5143500"/>
          </a:xfrm>
          <a:prstGeom prst="rect">
            <a:avLst/>
          </a:prstGeom>
        </p:spPr>
      </p:pic>
    </p:spTree>
    <p:extLst>
      <p:ext uri="{BB962C8B-B14F-4D97-AF65-F5344CB8AC3E}">
        <p14:creationId xmlns:p14="http://schemas.microsoft.com/office/powerpoint/2010/main" val="201619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5C85-7503-B04B-AD0D-CD16BBDCD02C}"/>
              </a:ext>
            </a:extLst>
          </p:cNvPr>
          <p:cNvSpPr>
            <a:spLocks noGrp="1"/>
          </p:cNvSpPr>
          <p:nvPr>
            <p:ph type="ctrTitle"/>
          </p:nvPr>
        </p:nvSpPr>
        <p:spPr>
          <a:xfrm>
            <a:off x="857250" y="841375"/>
            <a:ext cx="51435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D4471F-42FA-3A45-AE76-05ACF892BD36}"/>
              </a:ext>
            </a:extLst>
          </p:cNvPr>
          <p:cNvSpPr>
            <a:spLocks noGrp="1"/>
          </p:cNvSpPr>
          <p:nvPr>
            <p:ph type="subTitle" idx="1"/>
          </p:nvPr>
        </p:nvSpPr>
        <p:spPr>
          <a:xfrm>
            <a:off x="857250" y="2701925"/>
            <a:ext cx="51435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936D6-E2CB-4D47-84A0-DC8ED299C249}"/>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5" name="Footer Placeholder 4">
            <a:extLst>
              <a:ext uri="{FF2B5EF4-FFF2-40B4-BE49-F238E27FC236}">
                <a16:creationId xmlns:a16="http://schemas.microsoft.com/office/drawing/2014/main" id="{33244D30-AE70-7440-8119-E2933E93742F}"/>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C4AE3F1-33B9-5644-BDE7-CF53AECAE56F}"/>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550586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0C56-FA5A-1B4A-B823-11AB762F1465}"/>
              </a:ext>
            </a:extLst>
          </p:cNvPr>
          <p:cNvSpPr>
            <a:spLocks noGrp="1"/>
          </p:cNvSpPr>
          <p:nvPr>
            <p:ph type="title"/>
          </p:nvPr>
        </p:nvSpPr>
        <p:spPr>
          <a:xfrm>
            <a:off x="471488" y="274638"/>
            <a:ext cx="5915025"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8DC66FA-E407-C143-BC67-61C742E1F4E8}"/>
              </a:ext>
            </a:extLst>
          </p:cNvPr>
          <p:cNvSpPr>
            <a:spLocks noGrp="1"/>
          </p:cNvSpPr>
          <p:nvPr>
            <p:ph idx="1"/>
          </p:nvPr>
        </p:nvSpPr>
        <p:spPr>
          <a:xfrm>
            <a:off x="471488" y="1370013"/>
            <a:ext cx="5915025"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357D5-9EA1-7245-B6B6-3FC6C1F7F833}"/>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5" name="Footer Placeholder 4">
            <a:extLst>
              <a:ext uri="{FF2B5EF4-FFF2-40B4-BE49-F238E27FC236}">
                <a16:creationId xmlns:a16="http://schemas.microsoft.com/office/drawing/2014/main" id="{CD84038C-0D6E-FD4F-89B8-3E7346BABB5B}"/>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B683E0-9D08-7444-B630-86852E18237F}"/>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779898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9A9B-9031-064B-ABDC-03F7C904F91A}"/>
              </a:ext>
            </a:extLst>
          </p:cNvPr>
          <p:cNvSpPr>
            <a:spLocks noGrp="1"/>
          </p:cNvSpPr>
          <p:nvPr>
            <p:ph type="title"/>
          </p:nvPr>
        </p:nvSpPr>
        <p:spPr>
          <a:xfrm>
            <a:off x="468313" y="1282700"/>
            <a:ext cx="5915025" cy="2139950"/>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D86CC-F091-8A44-A39A-D96C117053FB}"/>
              </a:ext>
            </a:extLst>
          </p:cNvPr>
          <p:cNvSpPr>
            <a:spLocks noGrp="1"/>
          </p:cNvSpPr>
          <p:nvPr>
            <p:ph type="body" idx="1"/>
          </p:nvPr>
        </p:nvSpPr>
        <p:spPr>
          <a:xfrm>
            <a:off x="468313" y="3441700"/>
            <a:ext cx="5915025"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B9679E-BAA7-CF46-9FB1-F01D06A103B0}"/>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5" name="Footer Placeholder 4">
            <a:extLst>
              <a:ext uri="{FF2B5EF4-FFF2-40B4-BE49-F238E27FC236}">
                <a16:creationId xmlns:a16="http://schemas.microsoft.com/office/drawing/2014/main" id="{722C2B9D-C2AF-2F46-937F-24E3E6D2E95F}"/>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CEECA1-EE4B-C842-82EF-8FF048215340}"/>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1012441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C4BD-C422-1645-8490-493AE1EE330F}"/>
              </a:ext>
            </a:extLst>
          </p:cNvPr>
          <p:cNvSpPr>
            <a:spLocks noGrp="1"/>
          </p:cNvSpPr>
          <p:nvPr>
            <p:ph type="title"/>
          </p:nvPr>
        </p:nvSpPr>
        <p:spPr>
          <a:xfrm>
            <a:off x="471488" y="274638"/>
            <a:ext cx="5915025" cy="99377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BED1DD8-8CCF-7E4F-9F47-4AF8841E5A7C}"/>
              </a:ext>
            </a:extLst>
          </p:cNvPr>
          <p:cNvSpPr>
            <a:spLocks noGrp="1"/>
          </p:cNvSpPr>
          <p:nvPr>
            <p:ph sz="half" idx="1"/>
          </p:nvPr>
        </p:nvSpPr>
        <p:spPr>
          <a:xfrm>
            <a:off x="471488" y="1370013"/>
            <a:ext cx="2881312"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34876-0A0F-274C-A8E2-67005055BE9B}"/>
              </a:ext>
            </a:extLst>
          </p:cNvPr>
          <p:cNvSpPr>
            <a:spLocks noGrp="1"/>
          </p:cNvSpPr>
          <p:nvPr>
            <p:ph sz="half" idx="2"/>
          </p:nvPr>
        </p:nvSpPr>
        <p:spPr>
          <a:xfrm>
            <a:off x="3505200" y="1370013"/>
            <a:ext cx="2881313"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2C6014-61C4-6144-A904-1FF7DFCAAB69}"/>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6" name="Footer Placeholder 5">
            <a:extLst>
              <a:ext uri="{FF2B5EF4-FFF2-40B4-BE49-F238E27FC236}">
                <a16:creationId xmlns:a16="http://schemas.microsoft.com/office/drawing/2014/main" id="{4F3A90A8-4371-4446-95F4-5106E3E71A84}"/>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E4391A1-8D90-3D44-9FEE-1C81DB2E8E78}"/>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944597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D502-D66A-434B-8B82-92D8F69FE78A}"/>
              </a:ext>
            </a:extLst>
          </p:cNvPr>
          <p:cNvSpPr>
            <a:spLocks noGrp="1"/>
          </p:cNvSpPr>
          <p:nvPr>
            <p:ph type="title"/>
          </p:nvPr>
        </p:nvSpPr>
        <p:spPr>
          <a:xfrm>
            <a:off x="473075" y="274638"/>
            <a:ext cx="5915025" cy="99377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6F141B5-7D38-6842-9EE8-5BDB762E6E73}"/>
              </a:ext>
            </a:extLst>
          </p:cNvPr>
          <p:cNvSpPr>
            <a:spLocks noGrp="1"/>
          </p:cNvSpPr>
          <p:nvPr>
            <p:ph type="body" idx="1"/>
          </p:nvPr>
        </p:nvSpPr>
        <p:spPr>
          <a:xfrm>
            <a:off x="473075" y="1260475"/>
            <a:ext cx="2900363"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96A18B-AFB2-7743-9149-A8C9D2A9AC9C}"/>
              </a:ext>
            </a:extLst>
          </p:cNvPr>
          <p:cNvSpPr>
            <a:spLocks noGrp="1"/>
          </p:cNvSpPr>
          <p:nvPr>
            <p:ph sz="half" idx="2"/>
          </p:nvPr>
        </p:nvSpPr>
        <p:spPr>
          <a:xfrm>
            <a:off x="473075" y="1879600"/>
            <a:ext cx="2900363"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B076-37B5-BF4E-9DCA-081111C9E881}"/>
              </a:ext>
            </a:extLst>
          </p:cNvPr>
          <p:cNvSpPr>
            <a:spLocks noGrp="1"/>
          </p:cNvSpPr>
          <p:nvPr>
            <p:ph type="body" sz="quarter" idx="3"/>
          </p:nvPr>
        </p:nvSpPr>
        <p:spPr>
          <a:xfrm>
            <a:off x="3471863" y="1260475"/>
            <a:ext cx="29162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AB9DB5-56F2-BA4B-A862-8C5DB08A30E1}"/>
              </a:ext>
            </a:extLst>
          </p:cNvPr>
          <p:cNvSpPr>
            <a:spLocks noGrp="1"/>
          </p:cNvSpPr>
          <p:nvPr>
            <p:ph sz="quarter" idx="4"/>
          </p:nvPr>
        </p:nvSpPr>
        <p:spPr>
          <a:xfrm>
            <a:off x="3471863" y="1879600"/>
            <a:ext cx="29162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C4727-217E-834E-9358-E78DADA59580}"/>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8" name="Footer Placeholder 7">
            <a:extLst>
              <a:ext uri="{FF2B5EF4-FFF2-40B4-BE49-F238E27FC236}">
                <a16:creationId xmlns:a16="http://schemas.microsoft.com/office/drawing/2014/main" id="{025B8DB2-CEAA-2645-B989-D7B7236B52B2}"/>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354EEFB-81A3-F145-A76C-EBA3F5FB9C36}"/>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316458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779F-E578-B84E-A29D-84E9BB2E24C2}"/>
              </a:ext>
            </a:extLst>
          </p:cNvPr>
          <p:cNvSpPr>
            <a:spLocks noGrp="1"/>
          </p:cNvSpPr>
          <p:nvPr>
            <p:ph type="title"/>
          </p:nvPr>
        </p:nvSpPr>
        <p:spPr>
          <a:xfrm>
            <a:off x="471488" y="274638"/>
            <a:ext cx="5915025" cy="99377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0B047DB-0800-234F-AC11-050A3F3A4B92}"/>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4" name="Footer Placeholder 3">
            <a:extLst>
              <a:ext uri="{FF2B5EF4-FFF2-40B4-BE49-F238E27FC236}">
                <a16:creationId xmlns:a16="http://schemas.microsoft.com/office/drawing/2014/main" id="{BA45BB02-587A-7947-8AAA-0AC57595AE41}"/>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081BD62-79B0-2443-A161-9704774EFDCA}"/>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617934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514F0-EE6F-E540-84C4-4987223E1DAA}"/>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3" name="Footer Placeholder 2">
            <a:extLst>
              <a:ext uri="{FF2B5EF4-FFF2-40B4-BE49-F238E27FC236}">
                <a16:creationId xmlns:a16="http://schemas.microsoft.com/office/drawing/2014/main" id="{BD6201F2-3E67-384F-9BBA-95400323E10F}"/>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CED4A03-0D28-6948-BE6B-E0DC2484DD1B}"/>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12291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562350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62EF-75CE-B64D-8D99-416894484007}"/>
              </a:ext>
            </a:extLst>
          </p:cNvPr>
          <p:cNvSpPr>
            <a:spLocks noGrp="1"/>
          </p:cNvSpPr>
          <p:nvPr>
            <p:ph type="title"/>
          </p:nvPr>
        </p:nvSpPr>
        <p:spPr>
          <a:xfrm>
            <a:off x="473075" y="342900"/>
            <a:ext cx="2211388" cy="120015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DA5D95-A19D-F44E-9BE1-EBB77BDB31EF}"/>
              </a:ext>
            </a:extLst>
          </p:cNvPr>
          <p:cNvSpPr>
            <a:spLocks noGrp="1"/>
          </p:cNvSpPr>
          <p:nvPr>
            <p:ph idx="1"/>
          </p:nvPr>
        </p:nvSpPr>
        <p:spPr>
          <a:xfrm>
            <a:off x="2916238" y="741363"/>
            <a:ext cx="3471862"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D32C47-8013-A148-AFE8-1CF01B8B96B5}"/>
              </a:ext>
            </a:extLst>
          </p:cNvPr>
          <p:cNvSpPr>
            <a:spLocks noGrp="1"/>
          </p:cNvSpPr>
          <p:nvPr>
            <p:ph type="body" sz="half" idx="2"/>
          </p:nvPr>
        </p:nvSpPr>
        <p:spPr>
          <a:xfrm>
            <a:off x="473075" y="1543050"/>
            <a:ext cx="2211388"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60F29B-0CF3-4B45-BD2E-A3472EF9D36C}"/>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6" name="Footer Placeholder 5">
            <a:extLst>
              <a:ext uri="{FF2B5EF4-FFF2-40B4-BE49-F238E27FC236}">
                <a16:creationId xmlns:a16="http://schemas.microsoft.com/office/drawing/2014/main" id="{7CCCF5F4-2291-AE45-89F7-7C293FFC245D}"/>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DD5157-263D-9B4E-8496-EA1CEE96E692}"/>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830295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3AB-83FF-6447-AC9F-F54EB384871E}"/>
              </a:ext>
            </a:extLst>
          </p:cNvPr>
          <p:cNvSpPr>
            <a:spLocks noGrp="1"/>
          </p:cNvSpPr>
          <p:nvPr>
            <p:ph type="title"/>
          </p:nvPr>
        </p:nvSpPr>
        <p:spPr>
          <a:xfrm>
            <a:off x="473075" y="342900"/>
            <a:ext cx="2211388" cy="120015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F746D2-CED6-2242-AB9E-1823EC16EF8D}"/>
              </a:ext>
            </a:extLst>
          </p:cNvPr>
          <p:cNvSpPr>
            <a:spLocks noGrp="1"/>
          </p:cNvSpPr>
          <p:nvPr>
            <p:ph type="pic" idx="1"/>
          </p:nvPr>
        </p:nvSpPr>
        <p:spPr>
          <a:xfrm>
            <a:off x="2916238" y="741363"/>
            <a:ext cx="3471862"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4860E3-B671-694D-BED7-69CBCF9AC9F4}"/>
              </a:ext>
            </a:extLst>
          </p:cNvPr>
          <p:cNvSpPr>
            <a:spLocks noGrp="1"/>
          </p:cNvSpPr>
          <p:nvPr>
            <p:ph type="body" sz="half" idx="2"/>
          </p:nvPr>
        </p:nvSpPr>
        <p:spPr>
          <a:xfrm>
            <a:off x="473075" y="1543050"/>
            <a:ext cx="2211388"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B1BD4C-AFD3-894E-B4EA-06D8A70E74D3}"/>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6" name="Footer Placeholder 5">
            <a:extLst>
              <a:ext uri="{FF2B5EF4-FFF2-40B4-BE49-F238E27FC236}">
                <a16:creationId xmlns:a16="http://schemas.microsoft.com/office/drawing/2014/main" id="{1706B58C-A83D-BF43-A017-87FC5A3CDDB4}"/>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8694FFF-491E-6445-9D69-88F7B7D2C272}"/>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406454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E300-B172-9845-961E-355AD7A64464}"/>
              </a:ext>
            </a:extLst>
          </p:cNvPr>
          <p:cNvSpPr>
            <a:spLocks noGrp="1"/>
          </p:cNvSpPr>
          <p:nvPr>
            <p:ph type="title"/>
          </p:nvPr>
        </p:nvSpPr>
        <p:spPr>
          <a:xfrm>
            <a:off x="471488" y="274638"/>
            <a:ext cx="5915025" cy="9937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B38B9-3C12-6044-88C1-C85C738D12F6}"/>
              </a:ext>
            </a:extLst>
          </p:cNvPr>
          <p:cNvSpPr>
            <a:spLocks noGrp="1"/>
          </p:cNvSpPr>
          <p:nvPr>
            <p:ph type="body" orient="vert" idx="1"/>
          </p:nvPr>
        </p:nvSpPr>
        <p:spPr>
          <a:xfrm>
            <a:off x="471488" y="1370013"/>
            <a:ext cx="5915025"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9424-8E4E-584F-B232-8DF10C435A11}"/>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5" name="Footer Placeholder 4">
            <a:extLst>
              <a:ext uri="{FF2B5EF4-FFF2-40B4-BE49-F238E27FC236}">
                <a16:creationId xmlns:a16="http://schemas.microsoft.com/office/drawing/2014/main" id="{77451C1A-5B9A-CC4E-9ABB-96EA44B7237D}"/>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4EA4EF2-18B6-3547-9423-0C7B97C1E7AF}"/>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234060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86DC6-2C97-8C4A-9F71-5EFB08F149F4}"/>
              </a:ext>
            </a:extLst>
          </p:cNvPr>
          <p:cNvSpPr>
            <a:spLocks noGrp="1"/>
          </p:cNvSpPr>
          <p:nvPr>
            <p:ph type="title" orient="vert"/>
          </p:nvPr>
        </p:nvSpPr>
        <p:spPr>
          <a:xfrm>
            <a:off x="4908550" y="274638"/>
            <a:ext cx="1477963" cy="435768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21539-762E-DA40-BEF6-5A55966F1B8A}"/>
              </a:ext>
            </a:extLst>
          </p:cNvPr>
          <p:cNvSpPr>
            <a:spLocks noGrp="1"/>
          </p:cNvSpPr>
          <p:nvPr>
            <p:ph type="body" orient="vert" idx="1"/>
          </p:nvPr>
        </p:nvSpPr>
        <p:spPr>
          <a:xfrm>
            <a:off x="471488" y="274638"/>
            <a:ext cx="4284662"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A9F63-B556-9748-8B00-235A9FE18860}"/>
              </a:ext>
            </a:extLst>
          </p:cNvPr>
          <p:cNvSpPr>
            <a:spLocks noGrp="1"/>
          </p:cNvSpPr>
          <p:nvPr>
            <p:ph type="dt" sz="half" idx="10"/>
          </p:nvPr>
        </p:nvSpPr>
        <p:spPr>
          <a:xfrm>
            <a:off x="471488" y="4767263"/>
            <a:ext cx="1543050" cy="274637"/>
          </a:xfrm>
          <a:prstGeom prst="rect">
            <a:avLst/>
          </a:prstGeom>
        </p:spPr>
        <p:txBody>
          <a:bodyPr/>
          <a:lstStyle/>
          <a:p>
            <a:fld id="{1EB5C62C-AEA4-AB44-BF73-BE7C08796907}" type="datetimeFigureOut">
              <a:rPr lang="en-US" smtClean="0"/>
              <a:t>6/12/2020</a:t>
            </a:fld>
            <a:endParaRPr lang="en-US"/>
          </a:p>
        </p:txBody>
      </p:sp>
      <p:sp>
        <p:nvSpPr>
          <p:cNvPr id="5" name="Footer Placeholder 4">
            <a:extLst>
              <a:ext uri="{FF2B5EF4-FFF2-40B4-BE49-F238E27FC236}">
                <a16:creationId xmlns:a16="http://schemas.microsoft.com/office/drawing/2014/main" id="{C91BF5F8-43C3-7345-9D24-BD02EF17603E}"/>
              </a:ext>
            </a:extLst>
          </p:cNvPr>
          <p:cNvSpPr>
            <a:spLocks noGrp="1"/>
          </p:cNvSpPr>
          <p:nvPr>
            <p:ph type="ftr" sz="quarter" idx="11"/>
          </p:nvPr>
        </p:nvSpPr>
        <p:spPr>
          <a:xfrm>
            <a:off x="2271713" y="4767263"/>
            <a:ext cx="2314575"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4972CB-DDE6-9A43-B349-805C72CB3B57}"/>
              </a:ext>
            </a:extLst>
          </p:cNvPr>
          <p:cNvSpPr>
            <a:spLocks noGrp="1"/>
          </p:cNvSpPr>
          <p:nvPr>
            <p:ph type="sldNum" sz="quarter" idx="12"/>
          </p:nvPr>
        </p:nvSpPr>
        <p:spPr>
          <a:xfrm>
            <a:off x="4843463" y="4767263"/>
            <a:ext cx="1543050" cy="274637"/>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44028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1D698D-F562-EE42-82FA-274996C6D168}"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117880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1D698D-F562-EE42-82FA-274996C6D16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17996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1D698D-F562-EE42-82FA-274996C6D168}"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61585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1D698D-F562-EE42-82FA-274996C6D168}"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144083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D698D-F562-EE42-82FA-274996C6D168}"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57019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1D698D-F562-EE42-82FA-274996C6D16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137320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1D698D-F562-EE42-82FA-274996C6D168}"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67231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1D698D-F562-EE42-82FA-274996C6D168}" type="datetimeFigureOut">
              <a:rPr lang="en-US" smtClean="0"/>
              <a:t>6/12/2020</a:t>
            </a:fld>
            <a:endParaRPr 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72D78F9-4011-F447-AA6F-4A5AEE30C6B9}" type="slidenum">
              <a:rPr lang="en-US" smtClean="0"/>
              <a:t>‹#›</a:t>
            </a:fld>
            <a:endParaRPr lang="en-US"/>
          </a:p>
        </p:txBody>
      </p:sp>
      <p:pic>
        <p:nvPicPr>
          <p:cNvPr id="8" name="Picture 7">
            <a:extLst>
              <a:ext uri="{FF2B5EF4-FFF2-40B4-BE49-F238E27FC236}">
                <a16:creationId xmlns:a16="http://schemas.microsoft.com/office/drawing/2014/main" id="{EB505820-785E-D747-8770-F8D0C38AA3C6}"/>
              </a:ext>
            </a:extLst>
          </p:cNvPr>
          <p:cNvPicPr>
            <a:picLocks noChangeAspect="1"/>
          </p:cNvPicPr>
          <p:nvPr userDrawn="1"/>
        </p:nvPicPr>
        <p:blipFill>
          <a:blip r:embed="rId14"/>
          <a:stretch>
            <a:fillRect/>
          </a:stretch>
        </p:blipFill>
        <p:spPr>
          <a:xfrm>
            <a:off x="0" y="0"/>
            <a:ext cx="6858000" cy="5143500"/>
          </a:xfrm>
          <a:prstGeom prst="rect">
            <a:avLst/>
          </a:prstGeom>
        </p:spPr>
      </p:pic>
    </p:spTree>
    <p:extLst>
      <p:ext uri="{BB962C8B-B14F-4D97-AF65-F5344CB8AC3E}">
        <p14:creationId xmlns:p14="http://schemas.microsoft.com/office/powerpoint/2010/main" val="365316192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0618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483A7-D172-1E46-8306-BEEF94529A0A}"/>
              </a:ext>
            </a:extLst>
          </p:cNvPr>
          <p:cNvPicPr>
            <a:picLocks noChangeAspect="1"/>
          </p:cNvPicPr>
          <p:nvPr/>
        </p:nvPicPr>
        <p:blipFill>
          <a:blip r:embed="rId2"/>
          <a:stretch>
            <a:fillRect/>
          </a:stretch>
        </p:blipFill>
        <p:spPr>
          <a:xfrm>
            <a:off x="0" y="0"/>
            <a:ext cx="6858000" cy="5143500"/>
          </a:xfrm>
          <a:prstGeom prst="rect">
            <a:avLst/>
          </a:prstGeom>
        </p:spPr>
      </p:pic>
    </p:spTree>
    <p:extLst>
      <p:ext uri="{BB962C8B-B14F-4D97-AF65-F5344CB8AC3E}">
        <p14:creationId xmlns:p14="http://schemas.microsoft.com/office/powerpoint/2010/main" val="153264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sz="half" idx="1"/>
          </p:nvPr>
        </p:nvSpPr>
        <p:spPr>
          <a:xfrm>
            <a:off x="261282" y="1040525"/>
            <a:ext cx="1020981" cy="3394841"/>
          </a:xfrm>
        </p:spPr>
        <p:txBody>
          <a:bodyPr vert="vert270">
            <a:normAutofit/>
          </a:bodyPr>
          <a:lstStyle/>
          <a:p>
            <a:pPr marL="0" indent="0">
              <a:buNone/>
            </a:pPr>
            <a:r>
              <a:rPr lang="en-US" sz="2400" dirty="0" smtClean="0"/>
              <a:t>Continue to add to your document</a:t>
            </a:r>
            <a:endParaRPr lang="en-US" sz="2400" dirty="0"/>
          </a:p>
        </p:txBody>
      </p:sp>
      <p:pic>
        <p:nvPicPr>
          <p:cNvPr id="7" name="Content Placeholder 6"/>
          <p:cNvPicPr>
            <a:picLocks noGrp="1" noChangeAspect="1"/>
          </p:cNvPicPr>
          <p:nvPr>
            <p:ph sz="half" idx="2"/>
          </p:nvPr>
        </p:nvPicPr>
        <p:blipFill>
          <a:blip r:embed="rId2"/>
          <a:stretch>
            <a:fillRect/>
          </a:stretch>
        </p:blipFill>
        <p:spPr>
          <a:xfrm>
            <a:off x="1165295" y="1040525"/>
            <a:ext cx="5221218" cy="3394842"/>
          </a:xfrm>
          <a:prstGeom prst="rect">
            <a:avLst/>
          </a:prstGeom>
        </p:spPr>
      </p:pic>
    </p:spTree>
    <p:extLst>
      <p:ext uri="{BB962C8B-B14F-4D97-AF65-F5344CB8AC3E}">
        <p14:creationId xmlns:p14="http://schemas.microsoft.com/office/powerpoint/2010/main" val="416300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p:txBody>
          <a:bodyPr/>
          <a:lstStyle/>
          <a:p>
            <a:r>
              <a:rPr lang="en-US" dirty="0"/>
              <a:t>The &lt;</a:t>
            </a:r>
            <a:r>
              <a:rPr lang="en-US" dirty="0" err="1"/>
              <a:t>ol</a:t>
            </a:r>
            <a:r>
              <a:rPr lang="en-US" dirty="0"/>
              <a:t>&gt; tag creates a ordered html list (numbered)</a:t>
            </a:r>
          </a:p>
          <a:p>
            <a:r>
              <a:rPr lang="en-US" dirty="0"/>
              <a:t>The &lt;</a:t>
            </a:r>
            <a:r>
              <a:rPr lang="en-US" dirty="0" err="1"/>
              <a:t>ul</a:t>
            </a:r>
            <a:r>
              <a:rPr lang="en-US" dirty="0"/>
              <a:t>&gt; tag creates a unordered list (bullets)</a:t>
            </a:r>
          </a:p>
          <a:p>
            <a:r>
              <a:rPr lang="en-US" dirty="0"/>
              <a:t>The &lt;li&gt; tag is list item</a:t>
            </a:r>
          </a:p>
          <a:p>
            <a:r>
              <a:rPr lang="en-US" dirty="0"/>
              <a:t>Comments begin with &lt;!—</a:t>
            </a:r>
          </a:p>
          <a:p>
            <a:r>
              <a:rPr lang="en-US" dirty="0"/>
              <a:t>Comments end with --&gt;</a:t>
            </a:r>
          </a:p>
          <a:p>
            <a:pPr marL="0" indent="0">
              <a:buNone/>
            </a:pPr>
            <a:endParaRPr lang="en-US" dirty="0"/>
          </a:p>
        </p:txBody>
      </p:sp>
    </p:spTree>
    <p:extLst>
      <p:ext uri="{BB962C8B-B14F-4D97-AF65-F5344CB8AC3E}">
        <p14:creationId xmlns:p14="http://schemas.microsoft.com/office/powerpoint/2010/main" val="408696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a:xfrm>
            <a:off x="471487" y="1278336"/>
            <a:ext cx="5915025" cy="3263504"/>
          </a:xfrm>
        </p:spPr>
        <p:txBody>
          <a:bodyPr/>
          <a:lstStyle/>
          <a:p>
            <a:r>
              <a:rPr lang="en-US" dirty="0"/>
              <a:t>Remember that nice list of websites we made? What would make them more useful? If we put links into our list, the user could click on the links to our sites. </a:t>
            </a:r>
          </a:p>
          <a:p>
            <a:pPr marL="0" indent="0">
              <a:buNone/>
            </a:pPr>
            <a:endParaRPr lang="en-US" dirty="0"/>
          </a:p>
        </p:txBody>
      </p:sp>
      <p:pic>
        <p:nvPicPr>
          <p:cNvPr id="4" name="Picture 3"/>
          <p:cNvPicPr>
            <a:picLocks noChangeAspect="1"/>
          </p:cNvPicPr>
          <p:nvPr/>
        </p:nvPicPr>
        <p:blipFill>
          <a:blip r:embed="rId2"/>
          <a:stretch>
            <a:fillRect/>
          </a:stretch>
        </p:blipFill>
        <p:spPr>
          <a:xfrm>
            <a:off x="165733" y="2647240"/>
            <a:ext cx="6692267" cy="1367712"/>
          </a:xfrm>
          <a:prstGeom prst="rect">
            <a:avLst/>
          </a:prstGeom>
        </p:spPr>
      </p:pic>
    </p:spTree>
    <p:extLst>
      <p:ext uri="{BB962C8B-B14F-4D97-AF65-F5344CB8AC3E}">
        <p14:creationId xmlns:p14="http://schemas.microsoft.com/office/powerpoint/2010/main" val="1051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p:txBody>
          <a:bodyPr>
            <a:normAutofit/>
          </a:bodyPr>
          <a:lstStyle/>
          <a:p>
            <a:r>
              <a:rPr lang="en-US" dirty="0"/>
              <a:t>The &lt;a&gt; tag defines a link</a:t>
            </a:r>
          </a:p>
          <a:p>
            <a:r>
              <a:rPr lang="en-US" dirty="0" err="1"/>
              <a:t>href</a:t>
            </a:r>
            <a:r>
              <a:rPr lang="en-US" dirty="0"/>
              <a:t>  specifies the destination address and will always be enclosed in quotes</a:t>
            </a:r>
          </a:p>
          <a:p>
            <a:r>
              <a:rPr lang="en-US" dirty="0"/>
              <a:t>The link text is displayed on the browser page</a:t>
            </a:r>
          </a:p>
          <a:p>
            <a:pPr marL="0" indent="0">
              <a:buNone/>
            </a:pPr>
            <a:endParaRPr lang="en-US" sz="2400" dirty="0"/>
          </a:p>
        </p:txBody>
      </p:sp>
    </p:spTree>
    <p:extLst>
      <p:ext uri="{BB962C8B-B14F-4D97-AF65-F5344CB8AC3E}">
        <p14:creationId xmlns:p14="http://schemas.microsoft.com/office/powerpoint/2010/main" val="81132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Images Links</a:t>
            </a:r>
          </a:p>
        </p:txBody>
      </p:sp>
      <p:sp>
        <p:nvSpPr>
          <p:cNvPr id="3" name="Content Placeholder 2"/>
          <p:cNvSpPr>
            <a:spLocks noGrp="1"/>
          </p:cNvSpPr>
          <p:nvPr>
            <p:ph idx="1"/>
          </p:nvPr>
        </p:nvSpPr>
        <p:spPr>
          <a:xfrm>
            <a:off x="471488" y="1213955"/>
            <a:ext cx="5915025" cy="3263504"/>
          </a:xfrm>
        </p:spPr>
        <p:txBody>
          <a:bodyPr>
            <a:normAutofit fontScale="92500" lnSpcReduction="10000"/>
          </a:bodyPr>
          <a:lstStyle/>
          <a:p>
            <a:r>
              <a:rPr lang="en-US" sz="2300" dirty="0"/>
              <a:t>Now we’ll add an image to our page.</a:t>
            </a:r>
          </a:p>
          <a:p>
            <a:pPr marL="0" indent="0">
              <a:buNone/>
            </a:pPr>
            <a:endParaRPr lang="en-US" sz="2300" dirty="0" smtClean="0"/>
          </a:p>
          <a:p>
            <a:pPr marL="0" indent="0">
              <a:buNone/>
            </a:pPr>
            <a:endParaRPr lang="en-US" sz="2300" dirty="0"/>
          </a:p>
          <a:p>
            <a:pPr marL="0" indent="0">
              <a:buNone/>
            </a:pPr>
            <a:endParaRPr lang="en-US" sz="2300" dirty="0" smtClean="0"/>
          </a:p>
          <a:p>
            <a:r>
              <a:rPr lang="en-US" sz="2300" dirty="0"/>
              <a:t>The &lt;</a:t>
            </a:r>
            <a:r>
              <a:rPr lang="en-US" sz="2300" dirty="0" err="1"/>
              <a:t>img</a:t>
            </a:r>
            <a:r>
              <a:rPr lang="en-US" sz="2300" dirty="0"/>
              <a:t>&gt; tag will not have a closing tag. Instead it uses /&gt;.   It will only contain attributes</a:t>
            </a:r>
          </a:p>
          <a:p>
            <a:r>
              <a:rPr lang="en-US" sz="2300" dirty="0" err="1"/>
              <a:t>src</a:t>
            </a:r>
            <a:r>
              <a:rPr lang="en-US" sz="2300" dirty="0"/>
              <a:t> = specifies the link to the image (can be a relative or absolute address)</a:t>
            </a:r>
          </a:p>
          <a:p>
            <a:r>
              <a:rPr lang="en-US" sz="2300" dirty="0"/>
              <a:t>alt specifies alternate text for the image </a:t>
            </a:r>
          </a:p>
          <a:p>
            <a:pPr marL="0"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471487" y="1575457"/>
            <a:ext cx="5915025" cy="933700"/>
          </a:xfrm>
          <a:prstGeom prst="rect">
            <a:avLst/>
          </a:prstGeom>
        </p:spPr>
      </p:pic>
    </p:spTree>
    <p:extLst>
      <p:ext uri="{BB962C8B-B14F-4D97-AF65-F5344CB8AC3E}">
        <p14:creationId xmlns:p14="http://schemas.microsoft.com/office/powerpoint/2010/main" val="75443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Email Links</a:t>
            </a:r>
          </a:p>
        </p:txBody>
      </p:sp>
      <p:sp>
        <p:nvSpPr>
          <p:cNvPr id="3" name="Content Placeholder 2"/>
          <p:cNvSpPr>
            <a:spLocks noGrp="1"/>
          </p:cNvSpPr>
          <p:nvPr>
            <p:ph idx="1"/>
          </p:nvPr>
        </p:nvSpPr>
        <p:spPr>
          <a:xfrm>
            <a:off x="471486" y="1268017"/>
            <a:ext cx="5915025" cy="3263504"/>
          </a:xfrm>
        </p:spPr>
        <p:txBody>
          <a:bodyPr>
            <a:normAutofit/>
          </a:bodyPr>
          <a:lstStyle/>
          <a:p>
            <a:r>
              <a:rPr lang="en-US" dirty="0"/>
              <a:t>Now lets add an email link</a:t>
            </a:r>
          </a:p>
          <a:p>
            <a:pPr marL="0" indent="0">
              <a:buNone/>
            </a:pPr>
            <a:endParaRPr lang="en-US" dirty="0" smtClean="0"/>
          </a:p>
          <a:p>
            <a:pPr marL="0" indent="0">
              <a:buNone/>
            </a:pPr>
            <a:endParaRPr lang="en-US" dirty="0"/>
          </a:p>
          <a:p>
            <a:endParaRPr lang="en-US" dirty="0" smtClean="0"/>
          </a:p>
          <a:p>
            <a:r>
              <a:rPr lang="en-US" dirty="0" smtClean="0"/>
              <a:t>Again </a:t>
            </a:r>
            <a:r>
              <a:rPr lang="en-US" dirty="0"/>
              <a:t>the &lt;a&gt; tag is used and the </a:t>
            </a:r>
            <a:r>
              <a:rPr lang="en-US" dirty="0" err="1"/>
              <a:t>href</a:t>
            </a:r>
            <a:r>
              <a:rPr lang="en-US" dirty="0"/>
              <a:t> is the email address</a:t>
            </a:r>
          </a:p>
          <a:p>
            <a:r>
              <a:rPr lang="en-US" dirty="0"/>
              <a:t>A text link can be used to display text on the page </a:t>
            </a:r>
          </a:p>
          <a:p>
            <a:pPr marL="0" indent="0">
              <a:buNone/>
            </a:pPr>
            <a:endParaRPr lang="en-US" sz="2400" dirty="0"/>
          </a:p>
        </p:txBody>
      </p:sp>
      <p:pic>
        <p:nvPicPr>
          <p:cNvPr id="4" name="Picture 3"/>
          <p:cNvPicPr>
            <a:picLocks noChangeAspect="1"/>
          </p:cNvPicPr>
          <p:nvPr/>
        </p:nvPicPr>
        <p:blipFill>
          <a:blip r:embed="rId2"/>
          <a:stretch>
            <a:fillRect/>
          </a:stretch>
        </p:blipFill>
        <p:spPr>
          <a:xfrm>
            <a:off x="471486" y="1768953"/>
            <a:ext cx="6169571" cy="858676"/>
          </a:xfrm>
          <a:prstGeom prst="rect">
            <a:avLst/>
          </a:prstGeom>
        </p:spPr>
      </p:pic>
    </p:spTree>
    <p:extLst>
      <p:ext uri="{BB962C8B-B14F-4D97-AF65-F5344CB8AC3E}">
        <p14:creationId xmlns:p14="http://schemas.microsoft.com/office/powerpoint/2010/main" val="31745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Heading Links</a:t>
            </a:r>
          </a:p>
        </p:txBody>
      </p:sp>
      <p:sp>
        <p:nvSpPr>
          <p:cNvPr id="3" name="Content Placeholder 2"/>
          <p:cNvSpPr>
            <a:spLocks noGrp="1"/>
          </p:cNvSpPr>
          <p:nvPr>
            <p:ph idx="1"/>
          </p:nvPr>
        </p:nvSpPr>
        <p:spPr>
          <a:xfrm>
            <a:off x="471488" y="1268017"/>
            <a:ext cx="5915025" cy="3263504"/>
          </a:xfrm>
        </p:spPr>
        <p:txBody>
          <a:bodyPr/>
          <a:lstStyle/>
          <a:p>
            <a:r>
              <a:rPr lang="en-US" dirty="0"/>
              <a:t>While we’re here, let’s quickly add an &lt;h2&gt; element to the end of our code</a:t>
            </a:r>
            <a:r>
              <a:rPr lang="en-US" dirty="0" smtClean="0"/>
              <a:t>.</a:t>
            </a:r>
          </a:p>
          <a:p>
            <a:endParaRPr lang="en-US" dirty="0"/>
          </a:p>
          <a:p>
            <a:endParaRPr lang="en-US" dirty="0" smtClean="0"/>
          </a:p>
          <a:p>
            <a:r>
              <a:rPr lang="en-US" dirty="0"/>
              <a:t>There are six heading tags (h1 to h6) each having predefined sizes and weights</a:t>
            </a:r>
          </a:p>
          <a:p>
            <a:r>
              <a:rPr lang="en-US" dirty="0"/>
              <a:t>The &lt;h1&gt; tag should be used for main headings followed by &lt;h2&gt; to &lt;h6&gt;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71488" y="1899445"/>
            <a:ext cx="5915025" cy="725487"/>
          </a:xfrm>
          <a:prstGeom prst="rect">
            <a:avLst/>
          </a:prstGeom>
        </p:spPr>
      </p:pic>
    </p:spTree>
    <p:extLst>
      <p:ext uri="{BB962C8B-B14F-4D97-AF65-F5344CB8AC3E}">
        <p14:creationId xmlns:p14="http://schemas.microsoft.com/office/powerpoint/2010/main" val="93006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HTML5</a:t>
            </a:r>
          </a:p>
        </p:txBody>
      </p:sp>
      <p:sp>
        <p:nvSpPr>
          <p:cNvPr id="3" name="Content Placeholder 2"/>
          <p:cNvSpPr>
            <a:spLocks noGrp="1"/>
          </p:cNvSpPr>
          <p:nvPr>
            <p:ph idx="1"/>
          </p:nvPr>
        </p:nvSpPr>
        <p:spPr>
          <a:xfrm>
            <a:off x="471487" y="945931"/>
            <a:ext cx="5915025" cy="3668110"/>
          </a:xfrm>
        </p:spPr>
        <p:txBody>
          <a:bodyPr>
            <a:normAutofit fontScale="92500" lnSpcReduction="10000"/>
          </a:bodyPr>
          <a:lstStyle/>
          <a:p>
            <a:r>
              <a:rPr lang="en-US" sz="2300" dirty="0"/>
              <a:t>Add these elements</a:t>
            </a:r>
            <a:r>
              <a:rPr lang="en-US" sz="2300" dirty="0" smtClean="0"/>
              <a:t>:</a:t>
            </a:r>
          </a:p>
          <a:p>
            <a:endParaRPr lang="en-US" sz="2300" dirty="0"/>
          </a:p>
          <a:p>
            <a:endParaRPr lang="en-US" sz="2300" dirty="0" smtClean="0"/>
          </a:p>
          <a:p>
            <a:endParaRPr lang="en-US" sz="2300" dirty="0" smtClean="0"/>
          </a:p>
          <a:p>
            <a:endParaRPr lang="en-US" sz="2300" dirty="0"/>
          </a:p>
          <a:p>
            <a:endParaRPr lang="en-US" sz="2300" dirty="0" smtClean="0"/>
          </a:p>
          <a:p>
            <a:endParaRPr lang="en-US" sz="2300" dirty="0" smtClean="0"/>
          </a:p>
          <a:p>
            <a:r>
              <a:rPr lang="en-US" sz="2300" dirty="0" smtClean="0"/>
              <a:t>Refresh </a:t>
            </a:r>
            <a:r>
              <a:rPr lang="en-US" sz="2300" dirty="0"/>
              <a:t>in the browser. Notice anything? Good. They did nothing but what they do is describe our content better, also giving us more control with CSS, which we’ll get to in a minute. </a:t>
            </a:r>
          </a:p>
          <a:p>
            <a:endParaRPr lang="en-US" sz="2300"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079936" y="1268017"/>
            <a:ext cx="4550980" cy="1030923"/>
          </a:xfrm>
          <a:prstGeom prst="rect">
            <a:avLst/>
          </a:prstGeom>
        </p:spPr>
      </p:pic>
      <p:pic>
        <p:nvPicPr>
          <p:cNvPr id="5" name="Picture 4"/>
          <p:cNvPicPr>
            <a:picLocks noChangeAspect="1"/>
          </p:cNvPicPr>
          <p:nvPr/>
        </p:nvPicPr>
        <p:blipFill>
          <a:blip r:embed="rId3"/>
          <a:stretch>
            <a:fillRect/>
          </a:stretch>
        </p:blipFill>
        <p:spPr>
          <a:xfrm>
            <a:off x="725213" y="2222153"/>
            <a:ext cx="5661299" cy="1115665"/>
          </a:xfrm>
          <a:prstGeom prst="rect">
            <a:avLst/>
          </a:prstGeom>
        </p:spPr>
      </p:pic>
    </p:spTree>
    <p:extLst>
      <p:ext uri="{BB962C8B-B14F-4D97-AF65-F5344CB8AC3E}">
        <p14:creationId xmlns:p14="http://schemas.microsoft.com/office/powerpoint/2010/main" val="264692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HTML5 Semantic Elements</a:t>
            </a:r>
          </a:p>
        </p:txBody>
      </p:sp>
      <p:sp>
        <p:nvSpPr>
          <p:cNvPr id="3" name="Content Placeholder 2"/>
          <p:cNvSpPr>
            <a:spLocks noGrp="1"/>
          </p:cNvSpPr>
          <p:nvPr>
            <p:ph idx="1"/>
          </p:nvPr>
        </p:nvSpPr>
        <p:spPr>
          <a:xfrm>
            <a:off x="471487" y="1268017"/>
            <a:ext cx="5915025" cy="3263504"/>
          </a:xfrm>
        </p:spPr>
        <p:txBody>
          <a:bodyPr>
            <a:normAutofit/>
          </a:bodyPr>
          <a:lstStyle/>
          <a:p>
            <a:r>
              <a:rPr lang="en-US" dirty="0"/>
              <a:t>New to HTML5 are semantic elements; elements that by their name will describe their content accurately. Let’s add a few of these elements to our page. </a:t>
            </a:r>
          </a:p>
          <a:p>
            <a:r>
              <a:rPr lang="en-US" dirty="0"/>
              <a:t>Two elements that are related to each other are the &lt;header&gt; and &lt;footer&gt; elements. They’re used to contain content in the header and footer area of a webpage. Let’s add them to ours</a:t>
            </a:r>
            <a:r>
              <a:rPr lang="en-US" sz="2400" dirty="0"/>
              <a:t>. </a:t>
            </a:r>
          </a:p>
        </p:txBody>
      </p:sp>
    </p:spTree>
    <p:extLst>
      <p:ext uri="{BB962C8B-B14F-4D97-AF65-F5344CB8AC3E}">
        <p14:creationId xmlns:p14="http://schemas.microsoft.com/office/powerpoint/2010/main" val="696818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HTML5</a:t>
            </a:r>
          </a:p>
        </p:txBody>
      </p:sp>
      <p:sp>
        <p:nvSpPr>
          <p:cNvPr id="3" name="Content Placeholder 2"/>
          <p:cNvSpPr>
            <a:spLocks noGrp="1"/>
          </p:cNvSpPr>
          <p:nvPr>
            <p:ph idx="1"/>
          </p:nvPr>
        </p:nvSpPr>
        <p:spPr/>
        <p:txBody>
          <a:bodyPr/>
          <a:lstStyle/>
          <a:p>
            <a:r>
              <a:rPr lang="en-US" dirty="0"/>
              <a:t>Let’s add one more. The &lt;section&gt; element is used for, yup, you guessed it; sections of the webpage. One common technique is, along with a header and a footer, to have a content section. </a:t>
            </a:r>
          </a:p>
          <a:p>
            <a:pPr marL="0" indent="0">
              <a:buNone/>
            </a:pPr>
            <a:endParaRPr lang="en-US" dirty="0"/>
          </a:p>
        </p:txBody>
      </p:sp>
    </p:spTree>
    <p:extLst>
      <p:ext uri="{BB962C8B-B14F-4D97-AF65-F5344CB8AC3E}">
        <p14:creationId xmlns:p14="http://schemas.microsoft.com/office/powerpoint/2010/main" val="199848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Markup – Intro to HTML</a:t>
            </a:r>
            <a:endParaRPr lang="en-US" b="1" dirty="0"/>
          </a:p>
        </p:txBody>
      </p:sp>
    </p:spTree>
    <p:extLst>
      <p:ext uri="{BB962C8B-B14F-4D97-AF65-F5344CB8AC3E}">
        <p14:creationId xmlns:p14="http://schemas.microsoft.com/office/powerpoint/2010/main" val="67802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Overview</a:t>
            </a:r>
            <a:endParaRPr lang="en-US" dirty="0"/>
          </a:p>
        </p:txBody>
      </p:sp>
      <p:sp>
        <p:nvSpPr>
          <p:cNvPr id="3" name="Content Placeholder 2"/>
          <p:cNvSpPr>
            <a:spLocks noGrp="1"/>
          </p:cNvSpPr>
          <p:nvPr>
            <p:ph idx="1"/>
          </p:nvPr>
        </p:nvSpPr>
        <p:spPr/>
        <p:txBody>
          <a:bodyPr/>
          <a:lstStyle/>
          <a:p>
            <a:pPr marL="0" indent="0">
              <a:buNone/>
            </a:pPr>
            <a:r>
              <a:rPr lang="en-US" dirty="0"/>
              <a:t>In this module you will learn: </a:t>
            </a:r>
          </a:p>
          <a:p>
            <a:r>
              <a:rPr kumimoji="1" lang="en-GB" dirty="0"/>
              <a:t>Web page construction</a:t>
            </a:r>
          </a:p>
          <a:p>
            <a:r>
              <a:rPr kumimoji="1" lang="en-GB" dirty="0"/>
              <a:t>Basic HTML tags</a:t>
            </a:r>
          </a:p>
          <a:p>
            <a:r>
              <a:rPr kumimoji="1" lang="en-GB" dirty="0"/>
              <a:t>HTML5</a:t>
            </a:r>
          </a:p>
          <a:p>
            <a:pPr marL="0" indent="0">
              <a:buNone/>
            </a:pPr>
            <a:endParaRPr lang="en-US" dirty="0"/>
          </a:p>
        </p:txBody>
      </p:sp>
    </p:spTree>
    <p:extLst>
      <p:ext uri="{BB962C8B-B14F-4D97-AF65-F5344CB8AC3E}">
        <p14:creationId xmlns:p14="http://schemas.microsoft.com/office/powerpoint/2010/main" val="262456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Web Pages</a:t>
            </a:r>
          </a:p>
        </p:txBody>
      </p:sp>
      <p:sp>
        <p:nvSpPr>
          <p:cNvPr id="3" name="Content Placeholder 2"/>
          <p:cNvSpPr>
            <a:spLocks noGrp="1"/>
          </p:cNvSpPr>
          <p:nvPr>
            <p:ph idx="1"/>
          </p:nvPr>
        </p:nvSpPr>
        <p:spPr/>
        <p:txBody>
          <a:bodyPr/>
          <a:lstStyle/>
          <a:p>
            <a:r>
              <a:rPr lang="en-US" dirty="0"/>
              <a:t> We can create webpages using a simple text editor. Feel free to use your own editor (</a:t>
            </a:r>
            <a:r>
              <a:rPr lang="en-US" dirty="0" err="1"/>
              <a:t>Textpad</a:t>
            </a:r>
            <a:r>
              <a:rPr lang="en-US" dirty="0"/>
              <a:t>, Notepad) </a:t>
            </a:r>
          </a:p>
          <a:p>
            <a:r>
              <a:rPr lang="en-US" dirty="0"/>
              <a:t> We need 2 tools to create webpages:</a:t>
            </a:r>
          </a:p>
          <a:p>
            <a:pPr>
              <a:buFont typeface="Calibri" panose="020F0502020204030204" pitchFamily="34" charset="0"/>
              <a:buChar char="-"/>
            </a:pPr>
            <a:r>
              <a:rPr lang="en-US" dirty="0"/>
              <a:t> an editor</a:t>
            </a:r>
          </a:p>
          <a:p>
            <a:pPr>
              <a:buFont typeface="Calibri" panose="020F0502020204030204" pitchFamily="34" charset="0"/>
              <a:buChar char="-"/>
            </a:pPr>
            <a:r>
              <a:rPr lang="en-US" dirty="0"/>
              <a:t> a </a:t>
            </a:r>
            <a:r>
              <a:rPr lang="en-US" dirty="0" smtClean="0"/>
              <a:t>browser</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9680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p:txBody>
          <a:bodyPr>
            <a:normAutofit/>
          </a:bodyPr>
          <a:lstStyle/>
          <a:p>
            <a:r>
              <a:rPr lang="en-US" dirty="0"/>
              <a:t>Open your editor</a:t>
            </a:r>
          </a:p>
          <a:p>
            <a:r>
              <a:rPr lang="en-US" dirty="0"/>
              <a:t>Hopefully, this is the ugliest page you ever create! Let’s start by just writing in some text: </a:t>
            </a:r>
          </a:p>
          <a:p>
            <a:pPr marL="0" indent="0">
              <a:buNone/>
            </a:pPr>
            <a:r>
              <a:rPr lang="en-US" dirty="0"/>
              <a:t>	</a:t>
            </a:r>
            <a:r>
              <a:rPr lang="en-US" b="1" dirty="0"/>
              <a:t>Hello World!</a:t>
            </a:r>
          </a:p>
          <a:p>
            <a:r>
              <a:rPr lang="en-US" dirty="0"/>
              <a:t>Save this file </a:t>
            </a:r>
            <a:r>
              <a:rPr lang="en-US" smtClean="0"/>
              <a:t>as your </a:t>
            </a:r>
            <a:r>
              <a:rPr lang="en-US" i="1" dirty="0" smtClean="0"/>
              <a:t>firstname</a:t>
            </a:r>
            <a:r>
              <a:rPr lang="en-US" dirty="0" smtClean="0"/>
              <a:t>.html</a:t>
            </a:r>
            <a:r>
              <a:rPr lang="en-US" smtClean="0"/>
              <a:t>. </a:t>
            </a:r>
            <a:endParaRPr lang="en-US" dirty="0"/>
          </a:p>
          <a:p>
            <a:r>
              <a:rPr lang="en-US" dirty="0"/>
              <a:t>Preview in Firefox</a:t>
            </a:r>
          </a:p>
          <a:p>
            <a:endParaRPr lang="en-US" dirty="0"/>
          </a:p>
        </p:txBody>
      </p:sp>
    </p:spTree>
    <p:extLst>
      <p:ext uri="{BB962C8B-B14F-4D97-AF65-F5344CB8AC3E}">
        <p14:creationId xmlns:p14="http://schemas.microsoft.com/office/powerpoint/2010/main" val="11018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a:xfrm>
            <a:off x="471488" y="1157693"/>
            <a:ext cx="5915025" cy="3263504"/>
          </a:xfrm>
        </p:spPr>
        <p:txBody>
          <a:bodyPr>
            <a:normAutofit fontScale="92500" lnSpcReduction="10000"/>
          </a:bodyPr>
          <a:lstStyle/>
          <a:p>
            <a:r>
              <a:rPr lang="en-US" sz="2300" dirty="0"/>
              <a:t>HTML is coded by using “tags” or “elements”. Most tags need an open and close tag. So let’s add a tag to our demo: </a:t>
            </a:r>
            <a:br>
              <a:rPr lang="en-US" sz="2300" dirty="0"/>
            </a:br>
            <a:endParaRPr lang="en-US" sz="2300" dirty="0" smtClean="0"/>
          </a:p>
          <a:p>
            <a:endParaRPr lang="en-US" sz="2300" dirty="0" smtClean="0"/>
          </a:p>
          <a:p>
            <a:r>
              <a:rPr lang="en-US" sz="2300" dirty="0" smtClean="0"/>
              <a:t>The </a:t>
            </a:r>
            <a:r>
              <a:rPr lang="en-US" sz="2300" dirty="0"/>
              <a:t>&lt;h1&gt; tag has properties associated with it. So when the browser sees an &lt;h1&gt; tag, it knows to make the text a certain size and weight. </a:t>
            </a:r>
          </a:p>
          <a:p>
            <a:r>
              <a:rPr lang="en-US" sz="2300" dirty="0"/>
              <a:t>Preview in the browser again and notice the changes. </a:t>
            </a:r>
          </a:p>
          <a:p>
            <a:endParaRPr lang="en-US" dirty="0"/>
          </a:p>
        </p:txBody>
      </p:sp>
      <p:pic>
        <p:nvPicPr>
          <p:cNvPr id="4" name="Picture 3"/>
          <p:cNvPicPr>
            <a:picLocks noChangeAspect="1"/>
          </p:cNvPicPr>
          <p:nvPr/>
        </p:nvPicPr>
        <p:blipFill>
          <a:blip r:embed="rId2"/>
          <a:stretch>
            <a:fillRect/>
          </a:stretch>
        </p:blipFill>
        <p:spPr>
          <a:xfrm>
            <a:off x="1423242" y="1953462"/>
            <a:ext cx="4011516" cy="603556"/>
          </a:xfrm>
          <a:prstGeom prst="rect">
            <a:avLst/>
          </a:prstGeom>
        </p:spPr>
      </p:pic>
    </p:spTree>
    <p:extLst>
      <p:ext uri="{BB962C8B-B14F-4D97-AF65-F5344CB8AC3E}">
        <p14:creationId xmlns:p14="http://schemas.microsoft.com/office/powerpoint/2010/main" val="137429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a:xfrm>
            <a:off x="471487" y="1181832"/>
            <a:ext cx="5915025" cy="3445054"/>
          </a:xfrm>
        </p:spPr>
        <p:txBody>
          <a:bodyPr>
            <a:normAutofit/>
          </a:bodyPr>
          <a:lstStyle/>
          <a:p>
            <a:r>
              <a:rPr lang="en-US" dirty="0"/>
              <a:t>Let’s add another tag</a:t>
            </a:r>
            <a:r>
              <a:rPr lang="en-US" dirty="0" smtClean="0"/>
              <a:t>:</a:t>
            </a:r>
          </a:p>
          <a:p>
            <a:pPr marL="0" indent="0">
              <a:buNone/>
            </a:pPr>
            <a:r>
              <a:rPr lang="en-US" dirty="0" smtClean="0"/>
              <a:t> </a:t>
            </a:r>
            <a:r>
              <a:rPr lang="en-US" dirty="0"/>
              <a:t/>
            </a:r>
            <a:br>
              <a:rPr lang="en-US" dirty="0"/>
            </a:br>
            <a:endParaRPr lang="en-US" dirty="0" smtClean="0"/>
          </a:p>
          <a:p>
            <a:pPr marL="0" indent="0">
              <a:buNone/>
            </a:pPr>
            <a:endParaRPr lang="en-US" dirty="0"/>
          </a:p>
          <a:p>
            <a:r>
              <a:rPr lang="en-US" dirty="0" smtClean="0"/>
              <a:t>The </a:t>
            </a:r>
            <a:r>
              <a:rPr lang="en-US" dirty="0"/>
              <a:t>&lt;p&gt; stands for paragraph. When the browser sees the &lt;p&gt; tag it knows that the text inside should be treated as a paragraph, and add a line above and below. </a:t>
            </a:r>
          </a:p>
          <a:p>
            <a:r>
              <a:rPr lang="en-US" dirty="0"/>
              <a:t>Preview in the browser again </a:t>
            </a:r>
          </a:p>
          <a:p>
            <a:pPr marL="0" indent="0">
              <a:buNone/>
            </a:pPr>
            <a:endParaRPr lang="en-US" dirty="0"/>
          </a:p>
        </p:txBody>
      </p:sp>
      <p:pic>
        <p:nvPicPr>
          <p:cNvPr id="5" name="Picture 4"/>
          <p:cNvPicPr>
            <a:picLocks noChangeAspect="1"/>
          </p:cNvPicPr>
          <p:nvPr/>
        </p:nvPicPr>
        <p:blipFill>
          <a:blip r:embed="rId2"/>
          <a:stretch>
            <a:fillRect/>
          </a:stretch>
        </p:blipFill>
        <p:spPr>
          <a:xfrm>
            <a:off x="572512" y="1655741"/>
            <a:ext cx="5814001" cy="1040525"/>
          </a:xfrm>
          <a:prstGeom prst="rect">
            <a:avLst/>
          </a:prstGeom>
        </p:spPr>
      </p:pic>
    </p:spTree>
    <p:extLst>
      <p:ext uri="{BB962C8B-B14F-4D97-AF65-F5344CB8AC3E}">
        <p14:creationId xmlns:p14="http://schemas.microsoft.com/office/powerpoint/2010/main" val="386291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a:xfrm>
            <a:off x="471488" y="1187669"/>
            <a:ext cx="5915025" cy="3445054"/>
          </a:xfrm>
        </p:spPr>
        <p:txBody>
          <a:bodyPr>
            <a:normAutofit/>
          </a:bodyPr>
          <a:lstStyle/>
          <a:p>
            <a:r>
              <a:rPr lang="en-US" dirty="0"/>
              <a:t>Let’s add some information to our page. </a:t>
            </a:r>
          </a:p>
          <a:p>
            <a:endParaRPr lang="en-US" dirty="0"/>
          </a:p>
        </p:txBody>
      </p:sp>
      <p:pic>
        <p:nvPicPr>
          <p:cNvPr id="4" name="Picture 3"/>
          <p:cNvPicPr>
            <a:picLocks noChangeAspect="1"/>
          </p:cNvPicPr>
          <p:nvPr/>
        </p:nvPicPr>
        <p:blipFill>
          <a:blip r:embed="rId2"/>
          <a:stretch>
            <a:fillRect/>
          </a:stretch>
        </p:blipFill>
        <p:spPr>
          <a:xfrm>
            <a:off x="471488" y="1608084"/>
            <a:ext cx="5915025" cy="2690648"/>
          </a:xfrm>
          <a:prstGeom prst="rect">
            <a:avLst/>
          </a:prstGeom>
        </p:spPr>
      </p:pic>
    </p:spTree>
    <p:extLst>
      <p:ext uri="{BB962C8B-B14F-4D97-AF65-F5344CB8AC3E}">
        <p14:creationId xmlns:p14="http://schemas.microsoft.com/office/powerpoint/2010/main" val="692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First HTML Page</a:t>
            </a:r>
          </a:p>
        </p:txBody>
      </p:sp>
      <p:sp>
        <p:nvSpPr>
          <p:cNvPr id="3" name="Content Placeholder 2"/>
          <p:cNvSpPr>
            <a:spLocks noGrp="1"/>
          </p:cNvSpPr>
          <p:nvPr>
            <p:ph idx="1"/>
          </p:nvPr>
        </p:nvSpPr>
        <p:spPr>
          <a:xfrm>
            <a:off x="420688" y="981869"/>
            <a:ext cx="5915025" cy="3263504"/>
          </a:xfrm>
        </p:spPr>
        <p:txBody>
          <a:bodyPr>
            <a:noAutofit/>
          </a:bodyPr>
          <a:lstStyle/>
          <a:p>
            <a:r>
              <a:rPr lang="en-US" dirty="0"/>
              <a:t>The &lt;html&gt; tag is used to identify the document</a:t>
            </a:r>
          </a:p>
          <a:p>
            <a:r>
              <a:rPr lang="en-US" dirty="0"/>
              <a:t>The &lt;head&gt; tag is used to hold items such as title</a:t>
            </a:r>
          </a:p>
          <a:p>
            <a:r>
              <a:rPr lang="en-US" dirty="0"/>
              <a:t>The &lt;body&gt; tag holds the information which will be displayed in the browser window</a:t>
            </a:r>
          </a:p>
          <a:p>
            <a:r>
              <a:rPr lang="en-US" dirty="0"/>
              <a:t>All tags must be closed (as with XML)</a:t>
            </a:r>
          </a:p>
          <a:p>
            <a:r>
              <a:rPr lang="en-US" dirty="0"/>
              <a:t>Now we’ve added some info about our page, making it easier for search engines to find our page. Search engines (primarily Google) will look at your title and the first text of the document for searching. </a:t>
            </a:r>
          </a:p>
        </p:txBody>
      </p:sp>
    </p:spTree>
    <p:extLst>
      <p:ext uri="{BB962C8B-B14F-4D97-AF65-F5344CB8AC3E}">
        <p14:creationId xmlns:p14="http://schemas.microsoft.com/office/powerpoint/2010/main" val="2673989558"/>
      </p:ext>
    </p:extLst>
  </p:cSld>
  <p:clrMapOvr>
    <a:masterClrMapping/>
  </p:clrMapOvr>
</p:sld>
</file>

<file path=ppt/theme/theme1.xml><?xml version="1.0" encoding="utf-8"?>
<a:theme xmlns:a="http://schemas.openxmlformats.org/drawingml/2006/main" name="Office Theme">
  <a:themeElements>
    <a:clrScheme name="RRC Colours - Regular">
      <a:dk1>
        <a:srgbClr val="000000"/>
      </a:dk1>
      <a:lt1>
        <a:srgbClr val="FFFFFF"/>
      </a:lt1>
      <a:dk2>
        <a:srgbClr val="44546A"/>
      </a:dk2>
      <a:lt2>
        <a:srgbClr val="E7E6E6"/>
      </a:lt2>
      <a:accent1>
        <a:srgbClr val="00A3B3"/>
      </a:accent1>
      <a:accent2>
        <a:srgbClr val="92BB3E"/>
      </a:accent2>
      <a:accent3>
        <a:srgbClr val="EBD119"/>
      </a:accent3>
      <a:accent4>
        <a:srgbClr val="F26130"/>
      </a:accent4>
      <a:accent5>
        <a:srgbClr val="ED1847"/>
      </a:accent5>
      <a:accent6>
        <a:srgbClr val="95A8C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1413</TotalTime>
  <Words>770</Words>
  <Application>Microsoft Office PowerPoint</Application>
  <PresentationFormat>Custom</PresentationFormat>
  <Paragraphs>88</Paragraphs>
  <Slides>19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Calibri Light</vt:lpstr>
      <vt:lpstr>Office Theme</vt:lpstr>
      <vt:lpstr>Custom Design</vt:lpstr>
      <vt:lpstr>PowerPoint Presentation</vt:lpstr>
      <vt:lpstr>Markup – Intro to HTML</vt:lpstr>
      <vt:lpstr>Overview</vt:lpstr>
      <vt:lpstr>Web Pages</vt:lpstr>
      <vt:lpstr>First HTML Page</vt:lpstr>
      <vt:lpstr>First HTML Page</vt:lpstr>
      <vt:lpstr>First HTML Page</vt:lpstr>
      <vt:lpstr>First HTML Page</vt:lpstr>
      <vt:lpstr>First HTML Page</vt:lpstr>
      <vt:lpstr>First HTML Page</vt:lpstr>
      <vt:lpstr>First HTML Page</vt:lpstr>
      <vt:lpstr>First HTML Page</vt:lpstr>
      <vt:lpstr>First HTML Page</vt:lpstr>
      <vt:lpstr>Images Links</vt:lpstr>
      <vt:lpstr>Email Links</vt:lpstr>
      <vt:lpstr>Heading Links</vt:lpstr>
      <vt:lpstr>HTML5</vt:lpstr>
      <vt:lpstr>HTML5 Semantic Elements</vt:lpstr>
      <vt:lpstr>HTML5</vt:lpstr>
    </vt:vector>
  </TitlesOfParts>
  <Company>Red River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Petra Martel</dc:creator>
  <cp:lastModifiedBy>Ravneet Gill</cp:lastModifiedBy>
  <cp:revision>29</cp:revision>
  <dcterms:created xsi:type="dcterms:W3CDTF">2017-02-22T15:40:59Z</dcterms:created>
  <dcterms:modified xsi:type="dcterms:W3CDTF">2020-06-12T19:16:21Z</dcterms:modified>
</cp:coreProperties>
</file>