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30"/>
  </p:notesMasterIdLst>
  <p:sldIdLst>
    <p:sldId id="341" r:id="rId2"/>
    <p:sldId id="342" r:id="rId3"/>
    <p:sldId id="343" r:id="rId4"/>
    <p:sldId id="344" r:id="rId5"/>
    <p:sldId id="345" r:id="rId6"/>
    <p:sldId id="346" r:id="rId7"/>
    <p:sldId id="272" r:id="rId8"/>
    <p:sldId id="412" r:id="rId9"/>
    <p:sldId id="347" r:id="rId10"/>
    <p:sldId id="348" r:id="rId11"/>
    <p:sldId id="349" r:id="rId12"/>
    <p:sldId id="316" r:id="rId13"/>
    <p:sldId id="350" r:id="rId14"/>
    <p:sldId id="351" r:id="rId15"/>
    <p:sldId id="352" r:id="rId16"/>
    <p:sldId id="353" r:id="rId17"/>
    <p:sldId id="354" r:id="rId18"/>
    <p:sldId id="355" r:id="rId19"/>
    <p:sldId id="409" r:id="rId20"/>
    <p:sldId id="410" r:id="rId21"/>
    <p:sldId id="413" r:id="rId22"/>
    <p:sldId id="400" r:id="rId23"/>
    <p:sldId id="401" r:id="rId24"/>
    <p:sldId id="404" r:id="rId25"/>
    <p:sldId id="407" r:id="rId26"/>
    <p:sldId id="408" r:id="rId27"/>
    <p:sldId id="271" r:id="rId28"/>
    <p:sldId id="362" r:id="rId29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-1295 - Module 4" id="{AABC6A88-4EC4-4B46-8859-82C5AA16EC0C}">
          <p14:sldIdLst>
            <p14:sldId id="341"/>
            <p14:sldId id="342"/>
            <p14:sldId id="343"/>
            <p14:sldId id="344"/>
            <p14:sldId id="345"/>
            <p14:sldId id="346"/>
            <p14:sldId id="272"/>
            <p14:sldId id="412"/>
            <p14:sldId id="347"/>
            <p14:sldId id="348"/>
            <p14:sldId id="349"/>
            <p14:sldId id="316"/>
            <p14:sldId id="350"/>
            <p14:sldId id="351"/>
            <p14:sldId id="352"/>
            <p14:sldId id="353"/>
            <p14:sldId id="354"/>
            <p14:sldId id="355"/>
            <p14:sldId id="409"/>
            <p14:sldId id="410"/>
            <p14:sldId id="413"/>
            <p14:sldId id="400"/>
            <p14:sldId id="401"/>
            <p14:sldId id="404"/>
            <p14:sldId id="407"/>
            <p14:sldId id="408"/>
            <p14:sldId id="27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 Vincelette" initials="BV" lastIdx="1" clrIdx="0">
    <p:extLst>
      <p:ext uri="{19B8F6BF-5375-455C-9EA6-DF929625EA0E}">
        <p15:presenceInfo xmlns:p15="http://schemas.microsoft.com/office/powerpoint/2012/main" userId="70b74b7353ddba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D94"/>
    <a:srgbClr val="00A3B4"/>
    <a:srgbClr val="FF9900"/>
    <a:srgbClr val="CC6600"/>
    <a:srgbClr val="8B0000"/>
    <a:srgbClr val="663300"/>
    <a:srgbClr val="BA6767"/>
    <a:srgbClr val="CA1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B86975-2538-4BDF-91E9-1E94FCB740BF}" v="1" dt="2020-08-25T00:40:23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59" autoAdjust="0"/>
    <p:restoredTop sz="77372" autoAdjust="0"/>
  </p:normalViewPr>
  <p:slideViewPr>
    <p:cSldViewPr snapToGrid="0" snapToObjects="1" showGuides="1">
      <p:cViewPr varScale="1">
        <p:scale>
          <a:sx n="205" d="100"/>
          <a:sy n="205" d="100"/>
        </p:scale>
        <p:origin x="174" y="360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13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Vincelette" userId="70b74b7353ddbab1" providerId="LiveId" clId="{38307B99-4690-4463-AA55-875D3C1556FB}"/>
    <pc:docChg chg="undo redo custSel mod addSld delSld modSld sldOrd delMainMaster modMainMaster addSection delSection modSection">
      <pc:chgData name="Brad Vincelette" userId="70b74b7353ddbab1" providerId="LiveId" clId="{38307B99-4690-4463-AA55-875D3C1556FB}" dt="2020-08-18T16:30:11.331" v="121968" actId="20577"/>
      <pc:docMkLst>
        <pc:docMk/>
      </pc:docMkLst>
      <pc:sldChg chg="add del">
        <pc:chgData name="Brad Vincelette" userId="70b74b7353ddbab1" providerId="LiveId" clId="{38307B99-4690-4463-AA55-875D3C1556FB}" dt="2020-07-16T13:23:42.995" v="28913" actId="22"/>
        <pc:sldMkLst>
          <pc:docMk/>
          <pc:sldMk cId="1442824954" sldId="261"/>
        </pc:sldMkLst>
      </pc:sldChg>
      <pc:sldChg chg="addSp delSp modSp mod chgLayout">
        <pc:chgData name="Brad Vincelette" userId="70b74b7353ddbab1" providerId="LiveId" clId="{38307B99-4690-4463-AA55-875D3C1556FB}" dt="2020-08-04T16:18:25.451" v="67828" actId="6264"/>
        <pc:sldMkLst>
          <pc:docMk/>
          <pc:sldMk cId="1205059740" sldId="262"/>
        </pc:sldMkLst>
        <pc:spChg chg="mod ord">
          <ac:chgData name="Brad Vincelette" userId="70b74b7353ddbab1" providerId="LiveId" clId="{38307B99-4690-4463-AA55-875D3C1556FB}" dt="2020-08-04T16:18:25.451" v="67828" actId="6264"/>
          <ac:spMkLst>
            <pc:docMk/>
            <pc:sldMk cId="1205059740" sldId="262"/>
            <ac:spMk id="2" creationId="{527AA6BA-E7AC-4FA5-82E3-ED3CC9E0AFED}"/>
          </ac:spMkLst>
        </pc:spChg>
        <pc:spChg chg="mod ord">
          <ac:chgData name="Brad Vincelette" userId="70b74b7353ddbab1" providerId="LiveId" clId="{38307B99-4690-4463-AA55-875D3C1556FB}" dt="2020-08-04T16:18:25.451" v="67828" actId="6264"/>
          <ac:spMkLst>
            <pc:docMk/>
            <pc:sldMk cId="1205059740" sldId="262"/>
            <ac:spMk id="3" creationId="{3768D744-B83F-43DC-BD96-19F9D65C3164}"/>
          </ac:spMkLst>
        </pc:spChg>
        <pc:spChg chg="add del mod">
          <ac:chgData name="Brad Vincelette" userId="70b74b7353ddbab1" providerId="LiveId" clId="{38307B99-4690-4463-AA55-875D3C1556FB}" dt="2020-08-04T16:18:25.451" v="67828" actId="6264"/>
          <ac:spMkLst>
            <pc:docMk/>
            <pc:sldMk cId="1205059740" sldId="262"/>
            <ac:spMk id="4" creationId="{C2E0F978-B54A-4630-8340-5271432F5B16}"/>
          </ac:spMkLst>
        </pc:spChg>
        <pc:spChg chg="add del mod">
          <ac:chgData name="Brad Vincelette" userId="70b74b7353ddbab1" providerId="LiveId" clId="{38307B99-4690-4463-AA55-875D3C1556FB}" dt="2020-08-04T16:18:25.451" v="67828" actId="6264"/>
          <ac:spMkLst>
            <pc:docMk/>
            <pc:sldMk cId="1205059740" sldId="262"/>
            <ac:spMk id="5" creationId="{FA9FB291-2B82-4484-8D6D-B81B4F9DDD41}"/>
          </ac:spMkLst>
        </pc:spChg>
        <pc:picChg chg="add del">
          <ac:chgData name="Brad Vincelette" userId="70b74b7353ddbab1" providerId="LiveId" clId="{38307B99-4690-4463-AA55-875D3C1556FB}" dt="2020-07-15T18:35:22.921" v="28398" actId="22"/>
          <ac:picMkLst>
            <pc:docMk/>
            <pc:sldMk cId="1205059740" sldId="262"/>
            <ac:picMk id="5" creationId="{87A0F011-5544-4DD3-886A-87A3C170B7B4}"/>
          </ac:picMkLst>
        </pc:picChg>
        <pc:picChg chg="add del">
          <ac:chgData name="Brad Vincelette" userId="70b74b7353ddbab1" providerId="LiveId" clId="{38307B99-4690-4463-AA55-875D3C1556FB}" dt="2020-07-15T18:35:22.921" v="28398" actId="22"/>
          <ac:picMkLst>
            <pc:docMk/>
            <pc:sldMk cId="1205059740" sldId="262"/>
            <ac:picMk id="7" creationId="{E2A27522-72C9-412F-8B26-7A564460962B}"/>
          </ac:picMkLst>
        </pc:picChg>
      </pc:sldChg>
      <pc:sldChg chg="addSp delSp modSp mod modClrScheme chgLayout">
        <pc:chgData name="Brad Vincelette" userId="70b74b7353ddbab1" providerId="LiveId" clId="{38307B99-4690-4463-AA55-875D3C1556FB}" dt="2020-08-07T02:07:38.423" v="77328" actId="20577"/>
        <pc:sldMkLst>
          <pc:docMk/>
          <pc:sldMk cId="3910591462" sldId="263"/>
        </pc:sldMkLst>
        <pc:spChg chg="mod ord">
          <ac:chgData name="Brad Vincelette" userId="70b74b7353ddbab1" providerId="LiveId" clId="{38307B99-4690-4463-AA55-875D3C1556FB}" dt="2020-08-07T02:07:18.696" v="77320" actId="700"/>
          <ac:spMkLst>
            <pc:docMk/>
            <pc:sldMk cId="3910591462" sldId="263"/>
            <ac:spMk id="2" creationId="{23B9A80C-48B3-4B27-A0A4-2DC0DB764176}"/>
          </ac:spMkLst>
        </pc:spChg>
        <pc:spChg chg="mod ord">
          <ac:chgData name="Brad Vincelette" userId="70b74b7353ddbab1" providerId="LiveId" clId="{38307B99-4690-4463-AA55-875D3C1556FB}" dt="2020-08-07T02:07:38.423" v="77328" actId="20577"/>
          <ac:spMkLst>
            <pc:docMk/>
            <pc:sldMk cId="3910591462" sldId="263"/>
            <ac:spMk id="3" creationId="{91027346-8E39-40DC-A897-B05BE9AC7F93}"/>
          </ac:spMkLst>
        </pc:spChg>
        <pc:spChg chg="add del mod">
          <ac:chgData name="Brad Vincelette" userId="70b74b7353ddbab1" providerId="LiveId" clId="{38307B99-4690-4463-AA55-875D3C1556FB}" dt="2020-08-06T15:32:02.343" v="73001" actId="6264"/>
          <ac:spMkLst>
            <pc:docMk/>
            <pc:sldMk cId="3910591462" sldId="263"/>
            <ac:spMk id="4" creationId="{2221F207-5376-4C68-A7EC-E219AB481F04}"/>
          </ac:spMkLst>
        </pc:spChg>
        <pc:spChg chg="add del mod">
          <ac:chgData name="Brad Vincelette" userId="70b74b7353ddbab1" providerId="LiveId" clId="{38307B99-4690-4463-AA55-875D3C1556FB}" dt="2020-07-23T03:49:18.240" v="44096" actId="6264"/>
          <ac:spMkLst>
            <pc:docMk/>
            <pc:sldMk cId="3910591462" sldId="263"/>
            <ac:spMk id="4" creationId="{8F64CCDE-A9F8-4403-A5C9-D7EACB1413E5}"/>
          </ac:spMkLst>
        </pc:spChg>
        <pc:spChg chg="add del mod">
          <ac:chgData name="Brad Vincelette" userId="70b74b7353ddbab1" providerId="LiveId" clId="{38307B99-4690-4463-AA55-875D3C1556FB}" dt="2020-08-06T16:40:06.926" v="73178" actId="6264"/>
          <ac:spMkLst>
            <pc:docMk/>
            <pc:sldMk cId="3910591462" sldId="263"/>
            <ac:spMk id="4" creationId="{D6D8D8C5-EBB0-4FF6-B4DA-1FBE95D4EB5F}"/>
          </ac:spMkLst>
        </pc:spChg>
        <pc:spChg chg="add del mod">
          <ac:chgData name="Brad Vincelette" userId="70b74b7353ddbab1" providerId="LiveId" clId="{38307B99-4690-4463-AA55-875D3C1556FB}" dt="2020-08-06T16:40:06.926" v="73178" actId="6264"/>
          <ac:spMkLst>
            <pc:docMk/>
            <pc:sldMk cId="3910591462" sldId="263"/>
            <ac:spMk id="5" creationId="{1B9BAA22-35D8-4CE1-92DF-3637E781B487}"/>
          </ac:spMkLst>
        </pc:spChg>
        <pc:spChg chg="add del mod">
          <ac:chgData name="Brad Vincelette" userId="70b74b7353ddbab1" providerId="LiveId" clId="{38307B99-4690-4463-AA55-875D3C1556FB}" dt="2020-07-23T03:49:18.240" v="44096" actId="6264"/>
          <ac:spMkLst>
            <pc:docMk/>
            <pc:sldMk cId="3910591462" sldId="263"/>
            <ac:spMk id="5" creationId="{E6CD3779-231D-4C89-93BE-EC853338395B}"/>
          </ac:spMkLst>
        </pc:spChg>
        <pc:spChg chg="add del mod">
          <ac:chgData name="Brad Vincelette" userId="70b74b7353ddbab1" providerId="LiveId" clId="{38307B99-4690-4463-AA55-875D3C1556FB}" dt="2020-08-06T15:32:02.343" v="73001" actId="6264"/>
          <ac:spMkLst>
            <pc:docMk/>
            <pc:sldMk cId="3910591462" sldId="263"/>
            <ac:spMk id="5" creationId="{F6F3CC29-3953-475B-A1AF-05506D697958}"/>
          </ac:spMkLst>
        </pc:spChg>
        <pc:spChg chg="add del mod">
          <ac:chgData name="Brad Vincelette" userId="70b74b7353ddbab1" providerId="LiveId" clId="{38307B99-4690-4463-AA55-875D3C1556FB}" dt="2020-08-06T16:43:35.714" v="73191" actId="6264"/>
          <ac:spMkLst>
            <pc:docMk/>
            <pc:sldMk cId="3910591462" sldId="263"/>
            <ac:spMk id="6" creationId="{2E7791E9-E44D-4C1F-8601-886020788953}"/>
          </ac:spMkLst>
        </pc:spChg>
        <pc:spChg chg="add del mod">
          <ac:chgData name="Brad Vincelette" userId="70b74b7353ddbab1" providerId="LiveId" clId="{38307B99-4690-4463-AA55-875D3C1556FB}" dt="2020-08-06T15:32:21.290" v="73004" actId="6264"/>
          <ac:spMkLst>
            <pc:docMk/>
            <pc:sldMk cId="3910591462" sldId="263"/>
            <ac:spMk id="6" creationId="{CCD4CED6-9BA0-4BBD-A8FD-2F443C68FD95}"/>
          </ac:spMkLst>
        </pc:spChg>
        <pc:spChg chg="add del mod">
          <ac:chgData name="Brad Vincelette" userId="70b74b7353ddbab1" providerId="LiveId" clId="{38307B99-4690-4463-AA55-875D3C1556FB}" dt="2020-08-06T16:43:35.714" v="73191" actId="6264"/>
          <ac:spMkLst>
            <pc:docMk/>
            <pc:sldMk cId="3910591462" sldId="263"/>
            <ac:spMk id="7" creationId="{11084542-1706-4CCF-B50A-8B235DEDE9CE}"/>
          </ac:spMkLst>
        </pc:spChg>
        <pc:spChg chg="add del mod">
          <ac:chgData name="Brad Vincelette" userId="70b74b7353ddbab1" providerId="LiveId" clId="{38307B99-4690-4463-AA55-875D3C1556FB}" dt="2020-08-06T15:32:21.290" v="73004" actId="6264"/>
          <ac:spMkLst>
            <pc:docMk/>
            <pc:sldMk cId="3910591462" sldId="263"/>
            <ac:spMk id="7" creationId="{81CC4C14-536E-4F3D-9AD4-8A7B721CE4F3}"/>
          </ac:spMkLst>
        </pc:spChg>
        <pc:spChg chg="add del mod">
          <ac:chgData name="Brad Vincelette" userId="70b74b7353ddbab1" providerId="LiveId" clId="{38307B99-4690-4463-AA55-875D3C1556FB}" dt="2020-08-06T16:43:41.881" v="73192" actId="6264"/>
          <ac:spMkLst>
            <pc:docMk/>
            <pc:sldMk cId="3910591462" sldId="263"/>
            <ac:spMk id="8" creationId="{374931FA-4DCC-415A-9871-AB26EE33A55D}"/>
          </ac:spMkLst>
        </pc:spChg>
        <pc:spChg chg="add del mod">
          <ac:chgData name="Brad Vincelette" userId="70b74b7353ddbab1" providerId="LiveId" clId="{38307B99-4690-4463-AA55-875D3C1556FB}" dt="2020-08-06T16:43:41.881" v="73192" actId="6264"/>
          <ac:spMkLst>
            <pc:docMk/>
            <pc:sldMk cId="3910591462" sldId="263"/>
            <ac:spMk id="9" creationId="{5D2BFEDB-D2C3-47D6-BBB5-8FD9F13D73AB}"/>
          </ac:spMkLst>
        </pc:spChg>
      </pc:sldChg>
      <pc:sldChg chg="addSp delSp modSp mod ord chgLayout">
        <pc:chgData name="Brad Vincelette" userId="70b74b7353ddbab1" providerId="LiveId" clId="{38307B99-4690-4463-AA55-875D3C1556FB}" dt="2020-08-17T13:10:43.018" v="113434" actId="255"/>
        <pc:sldMkLst>
          <pc:docMk/>
          <pc:sldMk cId="2088234203" sldId="264"/>
        </pc:sldMkLst>
        <pc:spChg chg="mod ord">
          <ac:chgData name="Brad Vincelette" userId="70b74b7353ddbab1" providerId="LiveId" clId="{38307B99-4690-4463-AA55-875D3C1556FB}" dt="2020-08-05T21:30:21.772" v="72673" actId="6264"/>
          <ac:spMkLst>
            <pc:docMk/>
            <pc:sldMk cId="2088234203" sldId="264"/>
            <ac:spMk id="2" creationId="{3EDB4D24-35D2-4E12-9C86-B9CF3B889CA7}"/>
          </ac:spMkLst>
        </pc:spChg>
        <pc:spChg chg="mod ord">
          <ac:chgData name="Brad Vincelette" userId="70b74b7353ddbab1" providerId="LiveId" clId="{38307B99-4690-4463-AA55-875D3C1556FB}" dt="2020-08-17T13:10:43.018" v="113434" actId="255"/>
          <ac:spMkLst>
            <pc:docMk/>
            <pc:sldMk cId="2088234203" sldId="264"/>
            <ac:spMk id="3" creationId="{7CB0F6F5-D088-4706-860A-522DE42840E5}"/>
          </ac:spMkLst>
        </pc:spChg>
        <pc:spChg chg="add del mod">
          <ac:chgData name="Brad Vincelette" userId="70b74b7353ddbab1" providerId="LiveId" clId="{38307B99-4690-4463-AA55-875D3C1556FB}" dt="2020-07-22T00:20:09.395" v="31128" actId="6264"/>
          <ac:spMkLst>
            <pc:docMk/>
            <pc:sldMk cId="2088234203" sldId="264"/>
            <ac:spMk id="4" creationId="{027103B7-5AB1-4FFB-A855-46A228D2D004}"/>
          </ac:spMkLst>
        </pc:spChg>
        <pc:spChg chg="add del mod">
          <ac:chgData name="Brad Vincelette" userId="70b74b7353ddbab1" providerId="LiveId" clId="{38307B99-4690-4463-AA55-875D3C1556FB}" dt="2020-08-05T21:30:16.231" v="72672" actId="6264"/>
          <ac:spMkLst>
            <pc:docMk/>
            <pc:sldMk cId="2088234203" sldId="264"/>
            <ac:spMk id="4" creationId="{BA327842-3CD6-4066-9C22-D558133E237A}"/>
          </ac:spMkLst>
        </pc:spChg>
        <pc:spChg chg="add del mod">
          <ac:chgData name="Brad Vincelette" userId="70b74b7353ddbab1" providerId="LiveId" clId="{38307B99-4690-4463-AA55-875D3C1556FB}" dt="2020-07-22T00:20:09.395" v="31128" actId="6264"/>
          <ac:spMkLst>
            <pc:docMk/>
            <pc:sldMk cId="2088234203" sldId="264"/>
            <ac:spMk id="5" creationId="{53052FD1-7055-40B8-9F2A-212781CF674C}"/>
          </ac:spMkLst>
        </pc:spChg>
        <pc:spChg chg="add del mod">
          <ac:chgData name="Brad Vincelette" userId="70b74b7353ddbab1" providerId="LiveId" clId="{38307B99-4690-4463-AA55-875D3C1556FB}" dt="2020-08-05T21:30:16.231" v="72672" actId="6264"/>
          <ac:spMkLst>
            <pc:docMk/>
            <pc:sldMk cId="2088234203" sldId="264"/>
            <ac:spMk id="5" creationId="{B70E35AB-81FE-4651-9554-2CA2B74D9912}"/>
          </ac:spMkLst>
        </pc:spChg>
        <pc:spChg chg="add del mod">
          <ac:chgData name="Brad Vincelette" userId="70b74b7353ddbab1" providerId="LiveId" clId="{38307B99-4690-4463-AA55-875D3C1556FB}" dt="2020-08-05T21:30:21.772" v="72673" actId="6264"/>
          <ac:spMkLst>
            <pc:docMk/>
            <pc:sldMk cId="2088234203" sldId="264"/>
            <ac:spMk id="6" creationId="{EAF4A48E-71B5-43E5-BBFE-36D3F153BD89}"/>
          </ac:spMkLst>
        </pc:spChg>
        <pc:spChg chg="add del mod">
          <ac:chgData name="Brad Vincelette" userId="70b74b7353ddbab1" providerId="LiveId" clId="{38307B99-4690-4463-AA55-875D3C1556FB}" dt="2020-08-05T21:30:21.772" v="72673" actId="6264"/>
          <ac:spMkLst>
            <pc:docMk/>
            <pc:sldMk cId="2088234203" sldId="264"/>
            <ac:spMk id="7" creationId="{E7DC1735-7C57-4AA1-AA87-0356B46BD2AB}"/>
          </ac:spMkLst>
        </pc:spChg>
      </pc:sldChg>
      <pc:sldChg chg="addSp delSp modSp mod ord modClrScheme chgLayout">
        <pc:chgData name="Brad Vincelette" userId="70b74b7353ddbab1" providerId="LiveId" clId="{38307B99-4690-4463-AA55-875D3C1556FB}" dt="2020-08-07T02:32:51.348" v="78057" actId="255"/>
        <pc:sldMkLst>
          <pc:docMk/>
          <pc:sldMk cId="3414672461" sldId="265"/>
        </pc:sldMkLst>
        <pc:spChg chg="mod ord">
          <ac:chgData name="Brad Vincelette" userId="70b74b7353ddbab1" providerId="LiveId" clId="{38307B99-4690-4463-AA55-875D3C1556FB}" dt="2020-08-06T17:39:56.408" v="73830" actId="6264"/>
          <ac:spMkLst>
            <pc:docMk/>
            <pc:sldMk cId="3414672461" sldId="265"/>
            <ac:spMk id="2" creationId="{AAA0BA8A-CE68-41B8-A7C1-92738B3F3179}"/>
          </ac:spMkLst>
        </pc:spChg>
        <pc:spChg chg="mod ord">
          <ac:chgData name="Brad Vincelette" userId="70b74b7353ddbab1" providerId="LiveId" clId="{38307B99-4690-4463-AA55-875D3C1556FB}" dt="2020-08-07T02:32:51.348" v="78057" actId="255"/>
          <ac:spMkLst>
            <pc:docMk/>
            <pc:sldMk cId="3414672461" sldId="265"/>
            <ac:spMk id="3" creationId="{528BCD61-C215-4625-AEB3-AF9428ED1B50}"/>
          </ac:spMkLst>
        </pc:spChg>
        <pc:spChg chg="add del mod">
          <ac:chgData name="Brad Vincelette" userId="70b74b7353ddbab1" providerId="LiveId" clId="{38307B99-4690-4463-AA55-875D3C1556FB}" dt="2020-07-22T02:11:57.689" v="34537" actId="6264"/>
          <ac:spMkLst>
            <pc:docMk/>
            <pc:sldMk cId="3414672461" sldId="265"/>
            <ac:spMk id="4" creationId="{44A914A7-3198-47D8-8643-9025F4B83027}"/>
          </ac:spMkLst>
        </pc:spChg>
        <pc:spChg chg="add del mod">
          <ac:chgData name="Brad Vincelette" userId="70b74b7353ddbab1" providerId="LiveId" clId="{38307B99-4690-4463-AA55-875D3C1556FB}" dt="2020-08-06T17:39:56.408" v="73830" actId="6264"/>
          <ac:spMkLst>
            <pc:docMk/>
            <pc:sldMk cId="3414672461" sldId="265"/>
            <ac:spMk id="4" creationId="{6603AFDD-422A-400C-B1D2-1D3D5B4F486E}"/>
          </ac:spMkLst>
        </pc:spChg>
        <pc:spChg chg="add del mod">
          <ac:chgData name="Brad Vincelette" userId="70b74b7353ddbab1" providerId="LiveId" clId="{38307B99-4690-4463-AA55-875D3C1556FB}" dt="2020-08-06T17:39:56.408" v="73830" actId="6264"/>
          <ac:spMkLst>
            <pc:docMk/>
            <pc:sldMk cId="3414672461" sldId="265"/>
            <ac:spMk id="5" creationId="{4CC5EB9A-B788-4236-A6C1-4ACC75BCC89E}"/>
          </ac:spMkLst>
        </pc:spChg>
        <pc:spChg chg="add del mod">
          <ac:chgData name="Brad Vincelette" userId="70b74b7353ddbab1" providerId="LiveId" clId="{38307B99-4690-4463-AA55-875D3C1556FB}" dt="2020-07-22T02:11:57.689" v="34537" actId="6264"/>
          <ac:spMkLst>
            <pc:docMk/>
            <pc:sldMk cId="3414672461" sldId="265"/>
            <ac:spMk id="5" creationId="{C67F1A45-D1DE-4C75-A3E0-C0884EAA3772}"/>
          </ac:spMkLst>
        </pc:spChg>
      </pc:sldChg>
      <pc:sldChg chg="addSp delSp modSp mod ord chgLayout">
        <pc:chgData name="Brad Vincelette" userId="70b74b7353ddbab1" providerId="LiveId" clId="{38307B99-4690-4463-AA55-875D3C1556FB}" dt="2020-08-13T10:32:32.040" v="106023" actId="20577"/>
        <pc:sldMkLst>
          <pc:docMk/>
          <pc:sldMk cId="3929358937" sldId="266"/>
        </pc:sldMkLst>
        <pc:spChg chg="mod ord">
          <ac:chgData name="Brad Vincelette" userId="70b74b7353ddbab1" providerId="LiveId" clId="{38307B99-4690-4463-AA55-875D3C1556FB}" dt="2020-08-09T15:32:40.420" v="82849" actId="20577"/>
          <ac:spMkLst>
            <pc:docMk/>
            <pc:sldMk cId="3929358937" sldId="266"/>
            <ac:spMk id="2" creationId="{23FB3523-3098-49A7-9D56-DA710BC841BF}"/>
          </ac:spMkLst>
        </pc:spChg>
        <pc:spChg chg="mod ord">
          <ac:chgData name="Brad Vincelette" userId="70b74b7353ddbab1" providerId="LiveId" clId="{38307B99-4690-4463-AA55-875D3C1556FB}" dt="2020-08-13T10:32:32.040" v="106023" actId="20577"/>
          <ac:spMkLst>
            <pc:docMk/>
            <pc:sldMk cId="3929358937" sldId="266"/>
            <ac:spMk id="3" creationId="{68C13FCB-E889-4AE2-92D4-ABF7338DFA6B}"/>
          </ac:spMkLst>
        </pc:spChg>
        <pc:spChg chg="add del mod">
          <ac:chgData name="Brad Vincelette" userId="70b74b7353ddbab1" providerId="LiveId" clId="{38307B99-4690-4463-AA55-875D3C1556FB}" dt="2020-07-14T19:55:52.648" v="22639" actId="6264"/>
          <ac:spMkLst>
            <pc:docMk/>
            <pc:sldMk cId="3929358937" sldId="266"/>
            <ac:spMk id="4" creationId="{BC7A936B-0206-4B62-8762-369A443B0399}"/>
          </ac:spMkLst>
        </pc:spChg>
        <pc:spChg chg="add del mod">
          <ac:chgData name="Brad Vincelette" userId="70b74b7353ddbab1" providerId="LiveId" clId="{38307B99-4690-4463-AA55-875D3C1556FB}" dt="2020-08-07T15:07:40.735" v="79201" actId="6264"/>
          <ac:spMkLst>
            <pc:docMk/>
            <pc:sldMk cId="3929358937" sldId="266"/>
            <ac:spMk id="4" creationId="{FDEAD5FB-4DFC-470B-9BB5-FF95EB4640FA}"/>
          </ac:spMkLst>
        </pc:spChg>
        <pc:spChg chg="add del mod">
          <ac:chgData name="Brad Vincelette" userId="70b74b7353ddbab1" providerId="LiveId" clId="{38307B99-4690-4463-AA55-875D3C1556FB}" dt="2020-08-07T15:07:40.735" v="79201" actId="6264"/>
          <ac:spMkLst>
            <pc:docMk/>
            <pc:sldMk cId="3929358937" sldId="266"/>
            <ac:spMk id="5" creationId="{27EEB006-B907-4222-8B4E-A74CC629CE77}"/>
          </ac:spMkLst>
        </pc:spChg>
        <pc:spChg chg="add del mod">
          <ac:chgData name="Brad Vincelette" userId="70b74b7353ddbab1" providerId="LiveId" clId="{38307B99-4690-4463-AA55-875D3C1556FB}" dt="2020-07-14T19:55:52.648" v="22639" actId="6264"/>
          <ac:spMkLst>
            <pc:docMk/>
            <pc:sldMk cId="3929358937" sldId="266"/>
            <ac:spMk id="5" creationId="{A551C303-6362-419A-B8BB-F05DF7D5F698}"/>
          </ac:spMkLst>
        </pc:spChg>
        <pc:spChg chg="add del mod">
          <ac:chgData name="Brad Vincelette" userId="70b74b7353ddbab1" providerId="LiveId" clId="{38307B99-4690-4463-AA55-875D3C1556FB}" dt="2020-07-14T22:07:19.313" v="26077" actId="6264"/>
          <ac:spMkLst>
            <pc:docMk/>
            <pc:sldMk cId="3929358937" sldId="266"/>
            <ac:spMk id="6" creationId="{11BF9F71-1A2E-42AF-995C-0AC636400E7B}"/>
          </ac:spMkLst>
        </pc:spChg>
        <pc:spChg chg="add del mod">
          <ac:chgData name="Brad Vincelette" userId="70b74b7353ddbab1" providerId="LiveId" clId="{38307B99-4690-4463-AA55-875D3C1556FB}" dt="2020-07-14T22:07:19.313" v="26077" actId="6264"/>
          <ac:spMkLst>
            <pc:docMk/>
            <pc:sldMk cId="3929358937" sldId="266"/>
            <ac:spMk id="7" creationId="{4DBB547B-B487-452D-B94E-E046D015F432}"/>
          </ac:spMkLst>
        </pc:spChg>
        <pc:picChg chg="add del">
          <ac:chgData name="Brad Vincelette" userId="70b74b7353ddbab1" providerId="LiveId" clId="{38307B99-4690-4463-AA55-875D3C1556FB}" dt="2020-08-08T00:24:39.992" v="79761" actId="22"/>
          <ac:picMkLst>
            <pc:docMk/>
            <pc:sldMk cId="3929358937" sldId="266"/>
            <ac:picMk id="7" creationId="{079C1D6F-E2D6-4E88-8B17-A44524CBC932}"/>
          </ac:picMkLst>
        </pc:picChg>
      </pc:sldChg>
      <pc:sldChg chg="modSp mod ord">
        <pc:chgData name="Brad Vincelette" userId="70b74b7353ddbab1" providerId="LiveId" clId="{38307B99-4690-4463-AA55-875D3C1556FB}" dt="2020-08-18T10:53:07.492" v="121138"/>
        <pc:sldMkLst>
          <pc:docMk/>
          <pc:sldMk cId="3148323747" sldId="267"/>
        </pc:sldMkLst>
        <pc:spChg chg="mod">
          <ac:chgData name="Brad Vincelette" userId="70b74b7353ddbab1" providerId="LiveId" clId="{38307B99-4690-4463-AA55-875D3C1556FB}" dt="2020-08-18T07:06:04.466" v="117926" actId="255"/>
          <ac:spMkLst>
            <pc:docMk/>
            <pc:sldMk cId="3148323747" sldId="267"/>
            <ac:spMk id="2" creationId="{F706B5BB-9EFD-4C93-8BCF-CF8B46010A86}"/>
          </ac:spMkLst>
        </pc:spChg>
        <pc:spChg chg="mod">
          <ac:chgData name="Brad Vincelette" userId="70b74b7353ddbab1" providerId="LiveId" clId="{38307B99-4690-4463-AA55-875D3C1556FB}" dt="2020-08-18T07:40:44.582" v="119403" actId="948"/>
          <ac:spMkLst>
            <pc:docMk/>
            <pc:sldMk cId="3148323747" sldId="267"/>
            <ac:spMk id="3" creationId="{F2DC2A54-6320-40DC-9743-EFD967C008F0}"/>
          </ac:spMkLst>
        </pc:spChg>
      </pc:sldChg>
      <pc:sldChg chg="modSp mod ord">
        <pc:chgData name="Brad Vincelette" userId="70b74b7353ddbab1" providerId="LiveId" clId="{38307B99-4690-4463-AA55-875D3C1556FB}" dt="2020-08-17T02:58:04.094" v="112200" actId="21"/>
        <pc:sldMkLst>
          <pc:docMk/>
          <pc:sldMk cId="2050684512" sldId="268"/>
        </pc:sldMkLst>
        <pc:spChg chg="mod">
          <ac:chgData name="Brad Vincelette" userId="70b74b7353ddbab1" providerId="LiveId" clId="{38307B99-4690-4463-AA55-875D3C1556FB}" dt="2020-08-13T15:34:28.741" v="110037" actId="20577"/>
          <ac:spMkLst>
            <pc:docMk/>
            <pc:sldMk cId="2050684512" sldId="268"/>
            <ac:spMk id="2" creationId="{D09C1D05-9FC4-4383-9FF4-99C1B3F3CD0F}"/>
          </ac:spMkLst>
        </pc:spChg>
        <pc:spChg chg="mod">
          <ac:chgData name="Brad Vincelette" userId="70b74b7353ddbab1" providerId="LiveId" clId="{38307B99-4690-4463-AA55-875D3C1556FB}" dt="2020-08-17T02:58:04.094" v="112200" actId="21"/>
          <ac:spMkLst>
            <pc:docMk/>
            <pc:sldMk cId="2050684512" sldId="268"/>
            <ac:spMk id="3" creationId="{DF3C9F84-D195-4FF5-BF39-F938F87AEFBB}"/>
          </ac:spMkLst>
        </pc:spChg>
      </pc:sldChg>
      <pc:sldChg chg="modSp mod ord">
        <pc:chgData name="Brad Vincelette" userId="70b74b7353ddbab1" providerId="LiveId" clId="{38307B99-4690-4463-AA55-875D3C1556FB}" dt="2020-08-17T02:57:36.511" v="112199" actId="20577"/>
        <pc:sldMkLst>
          <pc:docMk/>
          <pc:sldMk cId="3485178463" sldId="269"/>
        </pc:sldMkLst>
        <pc:spChg chg="mod">
          <ac:chgData name="Brad Vincelette" userId="70b74b7353ddbab1" providerId="LiveId" clId="{38307B99-4690-4463-AA55-875D3C1556FB}" dt="2020-08-12T01:34:39.210" v="98953" actId="20577"/>
          <ac:spMkLst>
            <pc:docMk/>
            <pc:sldMk cId="3485178463" sldId="269"/>
            <ac:spMk id="2" creationId="{B301B5D9-6AAD-4CD2-B145-3C37FE8DFF85}"/>
          </ac:spMkLst>
        </pc:spChg>
        <pc:spChg chg="mod">
          <ac:chgData name="Brad Vincelette" userId="70b74b7353ddbab1" providerId="LiveId" clId="{38307B99-4690-4463-AA55-875D3C1556FB}" dt="2020-08-17T02:57:36.511" v="112199" actId="20577"/>
          <ac:spMkLst>
            <pc:docMk/>
            <pc:sldMk cId="3485178463" sldId="269"/>
            <ac:spMk id="3" creationId="{2CEAD523-5F17-48C3-965E-DA51D6310365}"/>
          </ac:spMkLst>
        </pc:spChg>
      </pc:sldChg>
      <pc:sldChg chg="addSp delSp modSp mod ord">
        <pc:chgData name="Brad Vincelette" userId="70b74b7353ddbab1" providerId="LiveId" clId="{38307B99-4690-4463-AA55-875D3C1556FB}" dt="2020-08-18T08:11:38.051" v="120645" actId="1076"/>
        <pc:sldMkLst>
          <pc:docMk/>
          <pc:sldMk cId="2631752936" sldId="270"/>
        </pc:sldMkLst>
        <pc:spChg chg="mod">
          <ac:chgData name="Brad Vincelette" userId="70b74b7353ddbab1" providerId="LiveId" clId="{38307B99-4690-4463-AA55-875D3C1556FB}" dt="2020-08-18T08:02:02.446" v="120538" actId="255"/>
          <ac:spMkLst>
            <pc:docMk/>
            <pc:sldMk cId="2631752936" sldId="270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18T08:02:12.265" v="120541" actId="27636"/>
          <ac:spMkLst>
            <pc:docMk/>
            <pc:sldMk cId="2631752936" sldId="270"/>
            <ac:spMk id="3" creationId="{EE8779BB-57E9-43B2-B93E-C7CEDA8D64A6}"/>
          </ac:spMkLst>
        </pc:spChg>
        <pc:picChg chg="add del mod">
          <ac:chgData name="Brad Vincelette" userId="70b74b7353ddbab1" providerId="LiveId" clId="{38307B99-4690-4463-AA55-875D3C1556FB}" dt="2020-08-18T08:11:22.992" v="120641" actId="478"/>
          <ac:picMkLst>
            <pc:docMk/>
            <pc:sldMk cId="2631752936" sldId="270"/>
            <ac:picMk id="5" creationId="{70D8A182-1E0D-4C08-9BD7-08507AF5D41D}"/>
          </ac:picMkLst>
        </pc:picChg>
        <pc:picChg chg="add mod">
          <ac:chgData name="Brad Vincelette" userId="70b74b7353ddbab1" providerId="LiveId" clId="{38307B99-4690-4463-AA55-875D3C1556FB}" dt="2020-08-18T08:11:38.051" v="120645" actId="1076"/>
          <ac:picMkLst>
            <pc:docMk/>
            <pc:sldMk cId="2631752936" sldId="270"/>
            <ac:picMk id="7" creationId="{F58095B4-DDE6-43C9-861C-56A15CF61036}"/>
          </ac:picMkLst>
        </pc:picChg>
        <pc:picChg chg="add mod">
          <ac:chgData name="Brad Vincelette" userId="70b74b7353ddbab1" providerId="LiveId" clId="{38307B99-4690-4463-AA55-875D3C1556FB}" dt="2020-08-18T08:11:33.811" v="120644" actId="1076"/>
          <ac:picMkLst>
            <pc:docMk/>
            <pc:sldMk cId="2631752936" sldId="270"/>
            <ac:picMk id="9" creationId="{96CD9607-6BD8-43B6-B80C-8C866B3A3ADA}"/>
          </ac:picMkLst>
        </pc:picChg>
      </pc:sldChg>
      <pc:sldChg chg="add del">
        <pc:chgData name="Brad Vincelette" userId="70b74b7353ddbab1" providerId="LiveId" clId="{38307B99-4690-4463-AA55-875D3C1556FB}" dt="2020-07-16T13:29:15.307" v="28917" actId="2696"/>
        <pc:sldMkLst>
          <pc:docMk/>
          <pc:sldMk cId="2546351263" sldId="271"/>
        </pc:sldMkLst>
      </pc:sldChg>
      <pc:sldChg chg="addSp delSp modSp add mod chgLayout">
        <pc:chgData name="Brad Vincelette" userId="70b74b7353ddbab1" providerId="LiveId" clId="{38307B99-4690-4463-AA55-875D3C1556FB}" dt="2020-08-18T16:22:57.355" v="121861" actId="27636"/>
        <pc:sldMkLst>
          <pc:docMk/>
          <pc:sldMk cId="4042837435" sldId="272"/>
        </pc:sldMkLst>
        <pc:spChg chg="mod ord">
          <ac:chgData name="Brad Vincelette" userId="70b74b7353ddbab1" providerId="LiveId" clId="{38307B99-4690-4463-AA55-875D3C1556FB}" dt="2020-08-18T16:22:57.226" v="121860" actId="6264"/>
          <ac:spMkLst>
            <pc:docMk/>
            <pc:sldMk cId="4042837435" sldId="272"/>
            <ac:spMk id="2" creationId="{F0C502FA-6194-448F-8D82-EACE718498E0}"/>
          </ac:spMkLst>
        </pc:spChg>
        <pc:spChg chg="mod ord">
          <ac:chgData name="Brad Vincelette" userId="70b74b7353ddbab1" providerId="LiveId" clId="{38307B99-4690-4463-AA55-875D3C1556FB}" dt="2020-08-18T16:22:57.355" v="121861" actId="27636"/>
          <ac:spMkLst>
            <pc:docMk/>
            <pc:sldMk cId="4042837435" sldId="272"/>
            <ac:spMk id="3" creationId="{6DDE9E33-39C7-4A83-8975-0E739FBEEAD4}"/>
          </ac:spMkLst>
        </pc:spChg>
        <pc:spChg chg="add del mod">
          <ac:chgData name="Brad Vincelette" userId="70b74b7353ddbab1" providerId="LiveId" clId="{38307B99-4690-4463-AA55-875D3C1556FB}" dt="2020-08-18T16:22:57.226" v="121860" actId="6264"/>
          <ac:spMkLst>
            <pc:docMk/>
            <pc:sldMk cId="4042837435" sldId="272"/>
            <ac:spMk id="4" creationId="{D27099CB-0B00-4AC1-A05A-BE533C03A241}"/>
          </ac:spMkLst>
        </pc:spChg>
        <pc:spChg chg="add del mod">
          <ac:chgData name="Brad Vincelette" userId="70b74b7353ddbab1" providerId="LiveId" clId="{38307B99-4690-4463-AA55-875D3C1556FB}" dt="2020-08-18T16:22:57.226" v="121860" actId="6264"/>
          <ac:spMkLst>
            <pc:docMk/>
            <pc:sldMk cId="4042837435" sldId="272"/>
            <ac:spMk id="5" creationId="{BB5B622C-406E-4271-8941-31D746E78D5D}"/>
          </ac:spMkLst>
        </pc:spChg>
      </pc:sldChg>
      <pc:sldChg chg="addSp delSp modSp mod ord">
        <pc:chgData name="Brad Vincelette" userId="70b74b7353ddbab1" providerId="LiveId" clId="{38307B99-4690-4463-AA55-875D3C1556FB}" dt="2020-08-18T08:01:28.434" v="120532"/>
        <pc:sldMkLst>
          <pc:docMk/>
          <pc:sldMk cId="237392191" sldId="273"/>
        </pc:sldMkLst>
        <pc:spChg chg="mod">
          <ac:chgData name="Brad Vincelette" userId="70b74b7353ddbab1" providerId="LiveId" clId="{38307B99-4690-4463-AA55-875D3C1556FB}" dt="2020-08-17T03:33:55.979" v="112666" actId="255"/>
          <ac:spMkLst>
            <pc:docMk/>
            <pc:sldMk cId="237392191" sldId="273"/>
            <ac:spMk id="2" creationId="{16A87330-30EE-46B8-ADFB-98DA1354AA2D}"/>
          </ac:spMkLst>
        </pc:spChg>
        <pc:spChg chg="mod">
          <ac:chgData name="Brad Vincelette" userId="70b74b7353ddbab1" providerId="LiveId" clId="{38307B99-4690-4463-AA55-875D3C1556FB}" dt="2020-08-17T14:29:40.930" v="115026" actId="20577"/>
          <ac:spMkLst>
            <pc:docMk/>
            <pc:sldMk cId="237392191" sldId="273"/>
            <ac:spMk id="3" creationId="{C72AD288-D7DB-4643-869D-1C45C354DF79}"/>
          </ac:spMkLst>
        </pc:spChg>
        <pc:picChg chg="add del mod">
          <ac:chgData name="Brad Vincelette" userId="70b74b7353ddbab1" providerId="LiveId" clId="{38307B99-4690-4463-AA55-875D3C1556FB}" dt="2020-08-17T03:31:20.642" v="112631" actId="478"/>
          <ac:picMkLst>
            <pc:docMk/>
            <pc:sldMk cId="237392191" sldId="273"/>
            <ac:picMk id="5" creationId="{2CD74B0D-35BA-4441-9746-81AABD5C41B4}"/>
          </ac:picMkLst>
        </pc:picChg>
        <pc:picChg chg="add mod">
          <ac:chgData name="Brad Vincelette" userId="70b74b7353ddbab1" providerId="LiveId" clId="{38307B99-4690-4463-AA55-875D3C1556FB}" dt="2020-08-17T14:27:19.892" v="114933" actId="1076"/>
          <ac:picMkLst>
            <pc:docMk/>
            <pc:sldMk cId="237392191" sldId="273"/>
            <ac:picMk id="7" creationId="{EE58BB93-07CB-4AD0-A5D5-330EC94923ED}"/>
          </ac:picMkLst>
        </pc:picChg>
      </pc:sldChg>
      <pc:sldChg chg="modSp mod ord">
        <pc:chgData name="Brad Vincelette" userId="70b74b7353ddbab1" providerId="LiveId" clId="{38307B99-4690-4463-AA55-875D3C1556FB}" dt="2020-08-18T08:22:28.029" v="121114"/>
        <pc:sldMkLst>
          <pc:docMk/>
          <pc:sldMk cId="3113118684" sldId="274"/>
        </pc:sldMkLst>
        <pc:spChg chg="mod">
          <ac:chgData name="Brad Vincelette" userId="70b74b7353ddbab1" providerId="LiveId" clId="{38307B99-4690-4463-AA55-875D3C1556FB}" dt="2020-08-17T03:29:19.245" v="112599" actId="255"/>
          <ac:spMkLst>
            <pc:docMk/>
            <pc:sldMk cId="3113118684" sldId="274"/>
            <ac:spMk id="2" creationId="{C66EC3F1-4927-4E77-8055-1CB697531F43}"/>
          </ac:spMkLst>
        </pc:spChg>
        <pc:spChg chg="mod">
          <ac:chgData name="Brad Vincelette" userId="70b74b7353ddbab1" providerId="LiveId" clId="{38307B99-4690-4463-AA55-875D3C1556FB}" dt="2020-08-17T14:24:34.180" v="114865" actId="20577"/>
          <ac:spMkLst>
            <pc:docMk/>
            <pc:sldMk cId="3113118684" sldId="274"/>
            <ac:spMk id="3" creationId="{6EDBD564-2730-4DE4-98F0-623F02E02FA9}"/>
          </ac:spMkLst>
        </pc:spChg>
        <pc:picChg chg="mod">
          <ac:chgData name="Brad Vincelette" userId="70b74b7353ddbab1" providerId="LiveId" clId="{38307B99-4690-4463-AA55-875D3C1556FB}" dt="2020-08-17T14:01:08.791" v="113721" actId="1076"/>
          <ac:picMkLst>
            <pc:docMk/>
            <pc:sldMk cId="3113118684" sldId="274"/>
            <ac:picMk id="4" creationId="{A3F3EE38-F260-4DB3-AC11-C27181A1A0E3}"/>
          </ac:picMkLst>
        </pc:picChg>
      </pc:sldChg>
      <pc:sldChg chg="addSp delSp modSp del mod ord chgLayout">
        <pc:chgData name="Brad Vincelette" userId="70b74b7353ddbab1" providerId="LiveId" clId="{38307B99-4690-4463-AA55-875D3C1556FB}" dt="2020-08-18T08:22:16.499" v="121112" actId="2696"/>
        <pc:sldMkLst>
          <pc:docMk/>
          <pc:sldMk cId="910912090" sldId="275"/>
        </pc:sldMkLst>
        <pc:spChg chg="mod ord">
          <ac:chgData name="Brad Vincelette" userId="70b74b7353ddbab1" providerId="LiveId" clId="{38307B99-4690-4463-AA55-875D3C1556FB}" dt="2020-08-17T03:19:00.854" v="112416" actId="6264"/>
          <ac:spMkLst>
            <pc:docMk/>
            <pc:sldMk cId="910912090" sldId="275"/>
            <ac:spMk id="2" creationId="{A3D77653-E69A-4926-B4F1-9D0A07A6ACB1}"/>
          </ac:spMkLst>
        </pc:spChg>
        <pc:spChg chg="add del mod">
          <ac:chgData name="Brad Vincelette" userId="70b74b7353ddbab1" providerId="LiveId" clId="{38307B99-4690-4463-AA55-875D3C1556FB}" dt="2020-08-17T03:19:00.854" v="112416" actId="6264"/>
          <ac:spMkLst>
            <pc:docMk/>
            <pc:sldMk cId="910912090" sldId="275"/>
            <ac:spMk id="3" creationId="{98280E59-A0DA-4B98-8B9F-DF9796DD5B91}"/>
          </ac:spMkLst>
        </pc:spChg>
        <pc:spChg chg="add del mod">
          <ac:chgData name="Brad Vincelette" userId="70b74b7353ddbab1" providerId="LiveId" clId="{38307B99-4690-4463-AA55-875D3C1556FB}" dt="2020-08-17T03:19:00.854" v="112416" actId="6264"/>
          <ac:spMkLst>
            <pc:docMk/>
            <pc:sldMk cId="910912090" sldId="275"/>
            <ac:spMk id="4" creationId="{B2A86B14-95F0-4869-ACE5-8959F53076A9}"/>
          </ac:spMkLst>
        </pc:spChg>
        <pc:spChg chg="mod ord">
          <ac:chgData name="Brad Vincelette" userId="70b74b7353ddbab1" providerId="LiveId" clId="{38307B99-4690-4463-AA55-875D3C1556FB}" dt="2020-08-17T14:02:23.977" v="113726" actId="21"/>
          <ac:spMkLst>
            <pc:docMk/>
            <pc:sldMk cId="910912090" sldId="275"/>
            <ac:spMk id="5" creationId="{E808E6F9-21E2-4BF4-84C6-1600A9C92C13}"/>
          </ac:spMkLst>
        </pc:spChg>
      </pc:sldChg>
      <pc:sldChg chg="addSp delSp modSp mod ord modAnim chgLayout">
        <pc:chgData name="Brad Vincelette" userId="70b74b7353ddbab1" providerId="LiveId" clId="{38307B99-4690-4463-AA55-875D3C1556FB}" dt="2020-08-18T08:21:22.875" v="121111" actId="20577"/>
        <pc:sldMkLst>
          <pc:docMk/>
          <pc:sldMk cId="2474553510" sldId="276"/>
        </pc:sldMkLst>
        <pc:spChg chg="mod ord">
          <ac:chgData name="Brad Vincelette" userId="70b74b7353ddbab1" providerId="LiveId" clId="{38307B99-4690-4463-AA55-875D3C1556FB}" dt="2020-08-17T03:15:29.113" v="112369" actId="6264"/>
          <ac:spMkLst>
            <pc:docMk/>
            <pc:sldMk cId="2474553510" sldId="276"/>
            <ac:spMk id="2" creationId="{EA277D87-3972-4951-BDD8-7D1F4D9E93EE}"/>
          </ac:spMkLst>
        </pc:spChg>
        <pc:spChg chg="mod ord">
          <ac:chgData name="Brad Vincelette" userId="70b74b7353ddbab1" providerId="LiveId" clId="{38307B99-4690-4463-AA55-875D3C1556FB}" dt="2020-08-18T08:21:22.875" v="121111" actId="20577"/>
          <ac:spMkLst>
            <pc:docMk/>
            <pc:sldMk cId="2474553510" sldId="276"/>
            <ac:spMk id="3" creationId="{280347A4-4120-461F-BE3E-EA7D90BCC12A}"/>
          </ac:spMkLst>
        </pc:spChg>
        <pc:spChg chg="add del mod">
          <ac:chgData name="Brad Vincelette" userId="70b74b7353ddbab1" providerId="LiveId" clId="{38307B99-4690-4463-AA55-875D3C1556FB}" dt="2020-07-14T22:37:08.674" v="27404" actId="6264"/>
          <ac:spMkLst>
            <pc:docMk/>
            <pc:sldMk cId="2474553510" sldId="276"/>
            <ac:spMk id="4" creationId="{8483887A-BAA8-46ED-B577-9652F5C83471}"/>
          </ac:spMkLst>
        </pc:spChg>
        <pc:spChg chg="add del mod">
          <ac:chgData name="Brad Vincelette" userId="70b74b7353ddbab1" providerId="LiveId" clId="{38307B99-4690-4463-AA55-875D3C1556FB}" dt="2020-08-17T03:15:29.113" v="112369" actId="6264"/>
          <ac:spMkLst>
            <pc:docMk/>
            <pc:sldMk cId="2474553510" sldId="276"/>
            <ac:spMk id="4" creationId="{F89BCF6F-1C93-4F72-A84C-DD601FF09C44}"/>
          </ac:spMkLst>
        </pc:spChg>
        <pc:spChg chg="add del mod">
          <ac:chgData name="Brad Vincelette" userId="70b74b7353ddbab1" providerId="LiveId" clId="{38307B99-4690-4463-AA55-875D3C1556FB}" dt="2020-08-17T03:15:29.113" v="112369" actId="6264"/>
          <ac:spMkLst>
            <pc:docMk/>
            <pc:sldMk cId="2474553510" sldId="276"/>
            <ac:spMk id="5" creationId="{986A9FDA-153D-41D5-B45E-A0C1674453BA}"/>
          </ac:spMkLst>
        </pc:spChg>
        <pc:spChg chg="add del mod">
          <ac:chgData name="Brad Vincelette" userId="70b74b7353ddbab1" providerId="LiveId" clId="{38307B99-4690-4463-AA55-875D3C1556FB}" dt="2020-07-14T22:37:08.674" v="27404" actId="6264"/>
          <ac:spMkLst>
            <pc:docMk/>
            <pc:sldMk cId="2474553510" sldId="276"/>
            <ac:spMk id="5" creationId="{E5C5A3B1-A583-42D8-94C0-4067A1E0178E}"/>
          </ac:spMkLst>
        </pc:spChg>
      </pc:sldChg>
      <pc:sldChg chg="modSp del mod ord">
        <pc:chgData name="Brad Vincelette" userId="70b74b7353ddbab1" providerId="LiveId" clId="{38307B99-4690-4463-AA55-875D3C1556FB}" dt="2020-08-17T03:37:04.775" v="112873" actId="2696"/>
        <pc:sldMkLst>
          <pc:docMk/>
          <pc:sldMk cId="1698240119" sldId="278"/>
        </pc:sldMkLst>
        <pc:spChg chg="mod">
          <ac:chgData name="Brad Vincelette" userId="70b74b7353ddbab1" providerId="LiveId" clId="{38307B99-4690-4463-AA55-875D3C1556FB}" dt="2020-08-04T16:26:37.761" v="68022" actId="27636"/>
          <ac:spMkLst>
            <pc:docMk/>
            <pc:sldMk cId="1698240119" sldId="278"/>
            <ac:spMk id="2" creationId="{96E55096-9871-46C2-A1DA-A1ED84560EF3}"/>
          </ac:spMkLst>
        </pc:spChg>
        <pc:spChg chg="mod">
          <ac:chgData name="Brad Vincelette" userId="70b74b7353ddbab1" providerId="LiveId" clId="{38307B99-4690-4463-AA55-875D3C1556FB}" dt="2020-08-17T03:26:33.368" v="112567" actId="21"/>
          <ac:spMkLst>
            <pc:docMk/>
            <pc:sldMk cId="1698240119" sldId="278"/>
            <ac:spMk id="3" creationId="{4E5072BA-4C38-45A9-AC5C-C6E1E636CA7E}"/>
          </ac:spMkLst>
        </pc:spChg>
      </pc:sldChg>
      <pc:sldChg chg="modSp add del mod">
        <pc:chgData name="Brad Vincelette" userId="70b74b7353ddbab1" providerId="LiveId" clId="{38307B99-4690-4463-AA55-875D3C1556FB}" dt="2020-08-18T16:16:24.713" v="121778" actId="255"/>
        <pc:sldMkLst>
          <pc:docMk/>
          <pc:sldMk cId="2549348023" sldId="279"/>
        </pc:sldMkLst>
        <pc:spChg chg="mod">
          <ac:chgData name="Brad Vincelette" userId="70b74b7353ddbab1" providerId="LiveId" clId="{38307B99-4690-4463-AA55-875D3C1556FB}" dt="2020-08-18T16:16:24.713" v="121778" actId="255"/>
          <ac:spMkLst>
            <pc:docMk/>
            <pc:sldMk cId="2549348023" sldId="279"/>
            <ac:spMk id="2" creationId="{20A9714F-A328-489D-9BA8-EF48C6D07622}"/>
          </ac:spMkLst>
        </pc:spChg>
        <pc:spChg chg="mod">
          <ac:chgData name="Brad Vincelette" userId="70b74b7353ddbab1" providerId="LiveId" clId="{38307B99-4690-4463-AA55-875D3C1556FB}" dt="2020-08-04T16:40:25.237" v="68207" actId="27636"/>
          <ac:spMkLst>
            <pc:docMk/>
            <pc:sldMk cId="2549348023" sldId="279"/>
            <ac:spMk id="3" creationId="{77CDBE82-825C-41C7-A157-EA66237BE5A6}"/>
          </ac:spMkLst>
        </pc:spChg>
      </pc:sldChg>
      <pc:sldChg chg="modSp del mod">
        <pc:chgData name="Brad Vincelette" userId="70b74b7353ddbab1" providerId="LiveId" clId="{38307B99-4690-4463-AA55-875D3C1556FB}" dt="2020-07-23T11:29:03.759" v="45874" actId="2696"/>
        <pc:sldMkLst>
          <pc:docMk/>
          <pc:sldMk cId="0" sldId="282"/>
        </pc:sldMkLst>
        <pc:spChg chg="mod">
          <ac:chgData name="Brad Vincelette" userId="70b74b7353ddbab1" providerId="LiveId" clId="{38307B99-4690-4463-AA55-875D3C1556FB}" dt="2020-07-23T11:27:31.898" v="45864" actId="27636"/>
          <ac:spMkLst>
            <pc:docMk/>
            <pc:sldMk cId="0" sldId="282"/>
            <ac:spMk id="27652" creationId="{00000000-0000-0000-0000-000000000000}"/>
          </ac:spMkLst>
        </pc:spChg>
      </pc:sldChg>
      <pc:sldChg chg="addSp delSp modSp del mod">
        <pc:chgData name="Brad Vincelette" userId="70b74b7353ddbab1" providerId="LiveId" clId="{38307B99-4690-4463-AA55-875D3C1556FB}" dt="2020-08-17T03:38:04.425" v="112880" actId="2696"/>
        <pc:sldMkLst>
          <pc:docMk/>
          <pc:sldMk cId="3723802852" sldId="315"/>
        </pc:sldMkLst>
        <pc:spChg chg="mod">
          <ac:chgData name="Brad Vincelette" userId="70b74b7353ddbab1" providerId="LiveId" clId="{38307B99-4690-4463-AA55-875D3C1556FB}" dt="2020-06-11T15:03:04.757" v="4" actId="20577"/>
          <ac:spMkLst>
            <pc:docMk/>
            <pc:sldMk cId="3723802852" sldId="315"/>
            <ac:spMk id="12" creationId="{9183A61F-916D-0E4E-AFF3-F4B3AC6DA850}"/>
          </ac:spMkLst>
        </pc:spChg>
        <pc:picChg chg="add del">
          <ac:chgData name="Brad Vincelette" userId="70b74b7353ddbab1" providerId="LiveId" clId="{38307B99-4690-4463-AA55-875D3C1556FB}" dt="2020-07-15T19:32:11.192" v="28820" actId="478"/>
          <ac:picMkLst>
            <pc:docMk/>
            <pc:sldMk cId="3723802852" sldId="315"/>
            <ac:picMk id="7" creationId="{61B849E2-B46D-C642-8AD0-656467634FE7}"/>
          </ac:picMkLst>
        </pc:picChg>
        <pc:picChg chg="add del">
          <ac:chgData name="Brad Vincelette" userId="70b74b7353ddbab1" providerId="LiveId" clId="{38307B99-4690-4463-AA55-875D3C1556FB}" dt="2020-07-15T19:32:02.992" v="28818" actId="478"/>
          <ac:picMkLst>
            <pc:docMk/>
            <pc:sldMk cId="3723802852" sldId="315"/>
            <ac:picMk id="9" creationId="{738AB815-9A25-094C-B5C4-73E62DC462FC}"/>
          </ac:picMkLst>
        </pc:picChg>
      </pc:sldChg>
      <pc:sldChg chg="addSp delSp modSp new del mod chgLayout">
        <pc:chgData name="Brad Vincelette" userId="70b74b7353ddbab1" providerId="LiveId" clId="{38307B99-4690-4463-AA55-875D3C1556FB}" dt="2020-07-14T02:03:54.843" v="11359" actId="2696"/>
        <pc:sldMkLst>
          <pc:docMk/>
          <pc:sldMk cId="2799151857" sldId="316"/>
        </pc:sldMkLst>
        <pc:spChg chg="del">
          <ac:chgData name="Brad Vincelette" userId="70b74b7353ddbab1" providerId="LiveId" clId="{38307B99-4690-4463-AA55-875D3C1556FB}" dt="2020-07-14T01:48:05.227" v="10898" actId="6264"/>
          <ac:spMkLst>
            <pc:docMk/>
            <pc:sldMk cId="2799151857" sldId="316"/>
            <ac:spMk id="2" creationId="{3A126B9A-7D1A-45E4-9062-480817EA4FDB}"/>
          </ac:spMkLst>
        </pc:spChg>
        <pc:spChg chg="mod ord">
          <ac:chgData name="Brad Vincelette" userId="70b74b7353ddbab1" providerId="LiveId" clId="{38307B99-4690-4463-AA55-875D3C1556FB}" dt="2020-07-14T01:54:50.393" v="10935" actId="6264"/>
          <ac:spMkLst>
            <pc:docMk/>
            <pc:sldMk cId="2799151857" sldId="316"/>
            <ac:spMk id="3" creationId="{18D2B6C0-D7E9-44A0-892F-5C03F0A11DB8}"/>
          </ac:spMkLst>
        </pc:spChg>
        <pc:spChg chg="add del mod">
          <ac:chgData name="Brad Vincelette" userId="70b74b7353ddbab1" providerId="LiveId" clId="{38307B99-4690-4463-AA55-875D3C1556FB}" dt="2020-07-14T01:48:05.227" v="10898" actId="6264"/>
          <ac:spMkLst>
            <pc:docMk/>
            <pc:sldMk cId="2799151857" sldId="316"/>
            <ac:spMk id="4" creationId="{D5218E19-4A0D-4813-8F2C-EC8140960B0E}"/>
          </ac:spMkLst>
        </pc:spChg>
        <pc:spChg chg="add del mod ord">
          <ac:chgData name="Brad Vincelette" userId="70b74b7353ddbab1" providerId="LiveId" clId="{38307B99-4690-4463-AA55-875D3C1556FB}" dt="2020-07-14T01:54:50.393" v="10935" actId="6264"/>
          <ac:spMkLst>
            <pc:docMk/>
            <pc:sldMk cId="2799151857" sldId="316"/>
            <ac:spMk id="5" creationId="{54E9649A-9F44-4230-B7D2-237EB25212C5}"/>
          </ac:spMkLst>
        </pc:spChg>
        <pc:spChg chg="add del mod">
          <ac:chgData name="Brad Vincelette" userId="70b74b7353ddbab1" providerId="LiveId" clId="{38307B99-4690-4463-AA55-875D3C1556FB}" dt="2020-07-14T01:54:50.393" v="10935" actId="6264"/>
          <ac:spMkLst>
            <pc:docMk/>
            <pc:sldMk cId="2799151857" sldId="316"/>
            <ac:spMk id="6" creationId="{98287D1A-F550-4907-9F01-FE301DDEC112}"/>
          </ac:spMkLst>
        </pc:spChg>
        <pc:spChg chg="add mod ord">
          <ac:chgData name="Brad Vincelette" userId="70b74b7353ddbab1" providerId="LiveId" clId="{38307B99-4690-4463-AA55-875D3C1556FB}" dt="2020-07-14T01:54:50.393" v="10935" actId="6264"/>
          <ac:spMkLst>
            <pc:docMk/>
            <pc:sldMk cId="2799151857" sldId="316"/>
            <ac:spMk id="7" creationId="{A57AB0DA-D6B2-4C22-B36B-B0755C7A236F}"/>
          </ac:spMkLst>
        </pc:spChg>
      </pc:sldChg>
      <pc:sldChg chg="del">
        <pc:chgData name="Brad Vincelette" userId="70b74b7353ddbab1" providerId="LiveId" clId="{38307B99-4690-4463-AA55-875D3C1556FB}" dt="2020-06-11T13:21:23.079" v="0" actId="2696"/>
        <pc:sldMkLst>
          <pc:docMk/>
          <pc:sldMk cId="3194870516" sldId="316"/>
        </pc:sldMkLst>
      </pc:sldChg>
      <pc:sldChg chg="modSp add mod">
        <pc:chgData name="Brad Vincelette" userId="70b74b7353ddbab1" providerId="LiveId" clId="{38307B99-4690-4463-AA55-875D3C1556FB}" dt="2020-08-18T16:26:41.371" v="121886" actId="1076"/>
        <pc:sldMkLst>
          <pc:docMk/>
          <pc:sldMk cId="3420154625" sldId="316"/>
        </pc:sldMkLst>
        <pc:spChg chg="mod">
          <ac:chgData name="Brad Vincelette" userId="70b74b7353ddbab1" providerId="LiveId" clId="{38307B99-4690-4463-AA55-875D3C1556FB}" dt="2020-08-18T16:20:44.613" v="121835" actId="255"/>
          <ac:spMkLst>
            <pc:docMk/>
            <pc:sldMk cId="3420154625" sldId="316"/>
            <ac:spMk id="2" creationId="{F0C502FA-6194-448F-8D82-EACE718498E0}"/>
          </ac:spMkLst>
        </pc:spChg>
        <pc:spChg chg="mod">
          <ac:chgData name="Brad Vincelette" userId="70b74b7353ddbab1" providerId="LiveId" clId="{38307B99-4690-4463-AA55-875D3C1556FB}" dt="2020-08-18T16:26:32.055" v="121885" actId="403"/>
          <ac:spMkLst>
            <pc:docMk/>
            <pc:sldMk cId="3420154625" sldId="316"/>
            <ac:spMk id="3" creationId="{6DDE9E33-39C7-4A83-8975-0E739FBEEAD4}"/>
          </ac:spMkLst>
        </pc:spChg>
        <pc:spChg chg="mod">
          <ac:chgData name="Brad Vincelette" userId="70b74b7353ddbab1" providerId="LiveId" clId="{38307B99-4690-4463-AA55-875D3C1556FB}" dt="2020-08-18T16:26:41.371" v="121886" actId="1076"/>
          <ac:spMkLst>
            <pc:docMk/>
            <pc:sldMk cId="3420154625" sldId="316"/>
            <ac:spMk id="12" creationId="{E3613B50-B73A-48CE-BE01-91CC07EEA0E9}"/>
          </ac:spMkLst>
        </pc:spChg>
      </pc:sldChg>
      <pc:sldChg chg="addSp delSp modSp new del mod ord chgLayout">
        <pc:chgData name="Brad Vincelette" userId="70b74b7353ddbab1" providerId="LiveId" clId="{38307B99-4690-4463-AA55-875D3C1556FB}" dt="2020-07-14T16:47:29.381" v="17142" actId="2696"/>
        <pc:sldMkLst>
          <pc:docMk/>
          <pc:sldMk cId="2812021493" sldId="317"/>
        </pc:sldMkLst>
        <pc:spChg chg="mod ord">
          <ac:chgData name="Brad Vincelette" userId="70b74b7353ddbab1" providerId="LiveId" clId="{38307B99-4690-4463-AA55-875D3C1556FB}" dt="2020-07-14T16:47:11.403" v="17141" actId="108"/>
          <ac:spMkLst>
            <pc:docMk/>
            <pc:sldMk cId="2812021493" sldId="317"/>
            <ac:spMk id="2" creationId="{0B38C73B-4B1D-4E73-8741-D918470AC535}"/>
          </ac:spMkLst>
        </pc:spChg>
        <pc:spChg chg="mod ord">
          <ac:chgData name="Brad Vincelette" userId="70b74b7353ddbab1" providerId="LiveId" clId="{38307B99-4690-4463-AA55-875D3C1556FB}" dt="2020-07-14T16:28:20.465" v="16560" actId="700"/>
          <ac:spMkLst>
            <pc:docMk/>
            <pc:sldMk cId="2812021493" sldId="317"/>
            <ac:spMk id="3" creationId="{98F91089-D3F2-4C8D-A460-F81D62861FDF}"/>
          </ac:spMkLst>
        </pc:spChg>
        <pc:spChg chg="add del mod">
          <ac:chgData name="Brad Vincelette" userId="70b74b7353ddbab1" providerId="LiveId" clId="{38307B99-4690-4463-AA55-875D3C1556FB}" dt="2020-07-14T16:08:40.872" v="16521" actId="6264"/>
          <ac:spMkLst>
            <pc:docMk/>
            <pc:sldMk cId="2812021493" sldId="317"/>
            <ac:spMk id="4" creationId="{9D1BA244-D93E-4400-9722-CA47A0008955}"/>
          </ac:spMkLst>
        </pc:spChg>
        <pc:spChg chg="add del mod">
          <ac:chgData name="Brad Vincelette" userId="70b74b7353ddbab1" providerId="LiveId" clId="{38307B99-4690-4463-AA55-875D3C1556FB}" dt="2020-07-14T16:08:40.872" v="16521" actId="6264"/>
          <ac:spMkLst>
            <pc:docMk/>
            <pc:sldMk cId="2812021493" sldId="317"/>
            <ac:spMk id="5" creationId="{85C14CF7-59F5-40CF-9393-99242311A534}"/>
          </ac:spMkLst>
        </pc:spChg>
        <pc:spChg chg="add del mod">
          <ac:chgData name="Brad Vincelette" userId="70b74b7353ddbab1" providerId="LiveId" clId="{38307B99-4690-4463-AA55-875D3C1556FB}" dt="2020-07-14T16:26:48.808" v="16541" actId="6264"/>
          <ac:spMkLst>
            <pc:docMk/>
            <pc:sldMk cId="2812021493" sldId="317"/>
            <ac:spMk id="6" creationId="{DA5FCBB0-BD18-4E2A-AEE2-E489DD13038E}"/>
          </ac:spMkLst>
        </pc:spChg>
        <pc:spChg chg="add del mod">
          <ac:chgData name="Brad Vincelette" userId="70b74b7353ddbab1" providerId="LiveId" clId="{38307B99-4690-4463-AA55-875D3C1556FB}" dt="2020-07-14T16:26:48.808" v="16541" actId="6264"/>
          <ac:spMkLst>
            <pc:docMk/>
            <pc:sldMk cId="2812021493" sldId="317"/>
            <ac:spMk id="7" creationId="{5EE7331B-CF4E-402F-8BBD-4D53822B1982}"/>
          </ac:spMkLst>
        </pc:spChg>
      </pc:sldChg>
      <pc:sldChg chg="addSp delSp modSp new mod ord chgLayout modNotesTx">
        <pc:chgData name="Brad Vincelette" userId="70b74b7353ddbab1" providerId="LiveId" clId="{38307B99-4690-4463-AA55-875D3C1556FB}" dt="2020-08-07T02:20:25.247" v="77797" actId="20577"/>
        <pc:sldMkLst>
          <pc:docMk/>
          <pc:sldMk cId="1791785807" sldId="318"/>
        </pc:sldMkLst>
        <pc:spChg chg="mod ord">
          <ac:chgData name="Brad Vincelette" userId="70b74b7353ddbab1" providerId="LiveId" clId="{38307B99-4690-4463-AA55-875D3C1556FB}" dt="2020-08-04T20:45:37.363" v="68905" actId="6264"/>
          <ac:spMkLst>
            <pc:docMk/>
            <pc:sldMk cId="1791785807" sldId="318"/>
            <ac:spMk id="2" creationId="{FC44BEF4-9F9B-47A5-B302-61F728DD607D}"/>
          </ac:spMkLst>
        </pc:spChg>
        <pc:spChg chg="mod ord">
          <ac:chgData name="Brad Vincelette" userId="70b74b7353ddbab1" providerId="LiveId" clId="{38307B99-4690-4463-AA55-875D3C1556FB}" dt="2020-08-07T02:20:25.247" v="77797" actId="20577"/>
          <ac:spMkLst>
            <pc:docMk/>
            <pc:sldMk cId="1791785807" sldId="318"/>
            <ac:spMk id="3" creationId="{3A475A37-6C90-4287-9F14-2EA2243C1DC3}"/>
          </ac:spMkLst>
        </pc:spChg>
        <pc:spChg chg="add del mod">
          <ac:chgData name="Brad Vincelette" userId="70b74b7353ddbab1" providerId="LiveId" clId="{38307B99-4690-4463-AA55-875D3C1556FB}" dt="2020-08-04T20:12:42.004" v="68845" actId="6264"/>
          <ac:spMkLst>
            <pc:docMk/>
            <pc:sldMk cId="1791785807" sldId="318"/>
            <ac:spMk id="4" creationId="{37565FD8-AC6A-47E7-9581-0D2B0BBE848C}"/>
          </ac:spMkLst>
        </pc:spChg>
        <pc:spChg chg="add del mod">
          <ac:chgData name="Brad Vincelette" userId="70b74b7353ddbab1" providerId="LiveId" clId="{38307B99-4690-4463-AA55-875D3C1556FB}" dt="2020-07-22T00:31:23.799" v="31390" actId="6264"/>
          <ac:spMkLst>
            <pc:docMk/>
            <pc:sldMk cId="1791785807" sldId="318"/>
            <ac:spMk id="4" creationId="{A83FC3D7-4989-418C-89B3-37DF8634B8E1}"/>
          </ac:spMkLst>
        </pc:spChg>
        <pc:spChg chg="add del mod">
          <ac:chgData name="Brad Vincelette" userId="70b74b7353ddbab1" providerId="LiveId" clId="{38307B99-4690-4463-AA55-875D3C1556FB}" dt="2020-07-22T00:31:23.799" v="31390" actId="6264"/>
          <ac:spMkLst>
            <pc:docMk/>
            <pc:sldMk cId="1791785807" sldId="318"/>
            <ac:spMk id="5" creationId="{A14C135A-CD64-4357-B573-933022FFA7AF}"/>
          </ac:spMkLst>
        </pc:spChg>
        <pc:spChg chg="add del mod">
          <ac:chgData name="Brad Vincelette" userId="70b74b7353ddbab1" providerId="LiveId" clId="{38307B99-4690-4463-AA55-875D3C1556FB}" dt="2020-08-04T20:12:42.004" v="68845" actId="6264"/>
          <ac:spMkLst>
            <pc:docMk/>
            <pc:sldMk cId="1791785807" sldId="318"/>
            <ac:spMk id="5" creationId="{AD544690-FA9D-4367-9CB2-0B512C911C42}"/>
          </ac:spMkLst>
        </pc:spChg>
        <pc:spChg chg="add del mod">
          <ac:chgData name="Brad Vincelette" userId="70b74b7353ddbab1" providerId="LiveId" clId="{38307B99-4690-4463-AA55-875D3C1556FB}" dt="2020-08-04T20:39:24.935" v="68898" actId="6264"/>
          <ac:spMkLst>
            <pc:docMk/>
            <pc:sldMk cId="1791785807" sldId="318"/>
            <ac:spMk id="6" creationId="{4DAF58EB-CFEE-4C2E-A716-26C6ABB368AB}"/>
          </ac:spMkLst>
        </pc:spChg>
        <pc:spChg chg="add del mod">
          <ac:chgData name="Brad Vincelette" userId="70b74b7353ddbab1" providerId="LiveId" clId="{38307B99-4690-4463-AA55-875D3C1556FB}" dt="2020-08-04T20:39:24.935" v="68898" actId="6264"/>
          <ac:spMkLst>
            <pc:docMk/>
            <pc:sldMk cId="1791785807" sldId="318"/>
            <ac:spMk id="7" creationId="{3DA0359A-9FDA-4358-A243-8D70F8377118}"/>
          </ac:spMkLst>
        </pc:spChg>
        <pc:spChg chg="add del mod">
          <ac:chgData name="Brad Vincelette" userId="70b74b7353ddbab1" providerId="LiveId" clId="{38307B99-4690-4463-AA55-875D3C1556FB}" dt="2020-08-04T20:45:37.363" v="68905" actId="6264"/>
          <ac:spMkLst>
            <pc:docMk/>
            <pc:sldMk cId="1791785807" sldId="318"/>
            <ac:spMk id="8" creationId="{7496A927-6988-467B-B8F9-98AD3491C2CD}"/>
          </ac:spMkLst>
        </pc:spChg>
        <pc:spChg chg="add del mod">
          <ac:chgData name="Brad Vincelette" userId="70b74b7353ddbab1" providerId="LiveId" clId="{38307B99-4690-4463-AA55-875D3C1556FB}" dt="2020-08-04T20:45:37.363" v="68905" actId="6264"/>
          <ac:spMkLst>
            <pc:docMk/>
            <pc:sldMk cId="1791785807" sldId="318"/>
            <ac:spMk id="9" creationId="{54742489-B772-41ED-BB88-24638085A661}"/>
          </ac:spMkLst>
        </pc:spChg>
      </pc:sldChg>
      <pc:sldChg chg="addSp delSp modSp new mod ord chgLayout">
        <pc:chgData name="Brad Vincelette" userId="70b74b7353ddbab1" providerId="LiveId" clId="{38307B99-4690-4463-AA55-875D3C1556FB}" dt="2020-08-07T02:27:21.763" v="77914" actId="403"/>
        <pc:sldMkLst>
          <pc:docMk/>
          <pc:sldMk cId="593675010" sldId="319"/>
        </pc:sldMkLst>
        <pc:spChg chg="del">
          <ac:chgData name="Brad Vincelette" userId="70b74b7353ddbab1" providerId="LiveId" clId="{38307B99-4690-4463-AA55-875D3C1556FB}" dt="2020-07-14T16:28:57.952" v="16562" actId="700"/>
          <ac:spMkLst>
            <pc:docMk/>
            <pc:sldMk cId="593675010" sldId="319"/>
            <ac:spMk id="2" creationId="{CF2E995D-1D92-46AE-B020-18E6E1AFD18D}"/>
          </ac:spMkLst>
        </pc:spChg>
        <pc:spChg chg="del">
          <ac:chgData name="Brad Vincelette" userId="70b74b7353ddbab1" providerId="LiveId" clId="{38307B99-4690-4463-AA55-875D3C1556FB}" dt="2020-07-14T16:28:57.952" v="16562" actId="700"/>
          <ac:spMkLst>
            <pc:docMk/>
            <pc:sldMk cId="593675010" sldId="319"/>
            <ac:spMk id="3" creationId="{9C04FE9B-8FCF-4174-86D6-A1B67A2065D4}"/>
          </ac:spMkLst>
        </pc:spChg>
        <pc:spChg chg="add mod ord">
          <ac:chgData name="Brad Vincelette" userId="70b74b7353ddbab1" providerId="LiveId" clId="{38307B99-4690-4463-AA55-875D3C1556FB}" dt="2020-08-05T21:29:04.216" v="72669" actId="20577"/>
          <ac:spMkLst>
            <pc:docMk/>
            <pc:sldMk cId="593675010" sldId="319"/>
            <ac:spMk id="4" creationId="{A5782277-00D6-4FA5-845C-060B91C3DAB0}"/>
          </ac:spMkLst>
        </pc:spChg>
        <pc:spChg chg="add mod ord">
          <ac:chgData name="Brad Vincelette" userId="70b74b7353ddbab1" providerId="LiveId" clId="{38307B99-4690-4463-AA55-875D3C1556FB}" dt="2020-08-07T02:27:21.763" v="77914" actId="403"/>
          <ac:spMkLst>
            <pc:docMk/>
            <pc:sldMk cId="593675010" sldId="319"/>
            <ac:spMk id="5" creationId="{CCE83BEC-52A8-4F5D-B6DE-DF289FDEBDAA}"/>
          </ac:spMkLst>
        </pc:spChg>
      </pc:sldChg>
      <pc:sldChg chg="modSp new mod ord">
        <pc:chgData name="Brad Vincelette" userId="70b74b7353ddbab1" providerId="LiveId" clId="{38307B99-4690-4463-AA55-875D3C1556FB}" dt="2020-08-18T10:49:03.522" v="121131" actId="20577"/>
        <pc:sldMkLst>
          <pc:docMk/>
          <pc:sldMk cId="1536881751" sldId="320"/>
        </pc:sldMkLst>
        <pc:spChg chg="mod">
          <ac:chgData name="Brad Vincelette" userId="70b74b7353ddbab1" providerId="LiveId" clId="{38307B99-4690-4463-AA55-875D3C1556FB}" dt="2020-08-17T03:51:01.365" v="113346" actId="255"/>
          <ac:spMkLst>
            <pc:docMk/>
            <pc:sldMk cId="1536881751" sldId="320"/>
            <ac:spMk id="2" creationId="{219775B2-3F38-451A-95E9-412503831216}"/>
          </ac:spMkLst>
        </pc:spChg>
        <pc:spChg chg="mod">
          <ac:chgData name="Brad Vincelette" userId="70b74b7353ddbab1" providerId="LiveId" clId="{38307B99-4690-4463-AA55-875D3C1556FB}" dt="2020-08-18T10:49:03.522" v="121131" actId="20577"/>
          <ac:spMkLst>
            <pc:docMk/>
            <pc:sldMk cId="1536881751" sldId="320"/>
            <ac:spMk id="3" creationId="{D84915C4-52A1-443D-97CE-3378F59EC682}"/>
          </ac:spMkLst>
        </pc:spChg>
      </pc:sldChg>
      <pc:sldChg chg="addSp delSp modSp new del mod setBg modClrScheme chgLayout">
        <pc:chgData name="Brad Vincelette" userId="70b74b7353ddbab1" providerId="LiveId" clId="{38307B99-4690-4463-AA55-875D3C1556FB}" dt="2020-07-27T14:10:44.637" v="52730" actId="2696"/>
        <pc:sldMkLst>
          <pc:docMk/>
          <pc:sldMk cId="3173761841" sldId="321"/>
        </pc:sldMkLst>
        <pc:spChg chg="mod ord">
          <ac:chgData name="Brad Vincelette" userId="70b74b7353ddbab1" providerId="LiveId" clId="{38307B99-4690-4463-AA55-875D3C1556FB}" dt="2020-07-23T03:29:31.538" v="43807" actId="26606"/>
          <ac:spMkLst>
            <pc:docMk/>
            <pc:sldMk cId="3173761841" sldId="321"/>
            <ac:spMk id="2" creationId="{0F3BEF08-BB5F-4C85-913C-68F02BB0313A}"/>
          </ac:spMkLst>
        </pc:spChg>
        <pc:spChg chg="mod ord">
          <ac:chgData name="Brad Vincelette" userId="70b74b7353ddbab1" providerId="LiveId" clId="{38307B99-4690-4463-AA55-875D3C1556FB}" dt="2020-07-23T10:36:08.074" v="45012" actId="404"/>
          <ac:spMkLst>
            <pc:docMk/>
            <pc:sldMk cId="3173761841" sldId="321"/>
            <ac:spMk id="3" creationId="{8D4F0DFA-0DF7-4506-AC3E-F9B10BB1BA0E}"/>
          </ac:spMkLst>
        </pc:spChg>
        <pc:spChg chg="add del mod ord">
          <ac:chgData name="Brad Vincelette" userId="70b74b7353ddbab1" providerId="LiveId" clId="{38307B99-4690-4463-AA55-875D3C1556FB}" dt="2020-07-15T13:19:31.923" v="27871" actId="700"/>
          <ac:spMkLst>
            <pc:docMk/>
            <pc:sldMk cId="3173761841" sldId="321"/>
            <ac:spMk id="4" creationId="{F43CA4B0-4C94-4635-B67A-FB3EB0FD1D1B}"/>
          </ac:spMkLst>
        </pc:spChg>
        <pc:spChg chg="add del mod ord">
          <ac:chgData name="Brad Vincelette" userId="70b74b7353ddbab1" providerId="LiveId" clId="{38307B99-4690-4463-AA55-875D3C1556FB}" dt="2020-07-23T03:24:38.975" v="43765" actId="478"/>
          <ac:spMkLst>
            <pc:docMk/>
            <pc:sldMk cId="3173761841" sldId="321"/>
            <ac:spMk id="5" creationId="{A68252CD-EC82-46A3-98E4-1CE0CB9BADF9}"/>
          </ac:spMkLst>
        </pc:spChg>
        <pc:picChg chg="add del mod">
          <ac:chgData name="Brad Vincelette" userId="70b74b7353ddbab1" providerId="LiveId" clId="{38307B99-4690-4463-AA55-875D3C1556FB}" dt="2020-07-23T04:00:44.453" v="44364" actId="1037"/>
          <ac:picMkLst>
            <pc:docMk/>
            <pc:sldMk cId="3173761841" sldId="321"/>
            <ac:picMk id="4" creationId="{38E8870C-B0A0-4FCB-AC7E-4F69E002A6F5}"/>
          </ac:picMkLst>
        </pc:picChg>
        <pc:picChg chg="add del mod">
          <ac:chgData name="Brad Vincelette" userId="70b74b7353ddbab1" providerId="LiveId" clId="{38307B99-4690-4463-AA55-875D3C1556FB}" dt="2020-07-23T03:29:34.221" v="43810" actId="22"/>
          <ac:picMkLst>
            <pc:docMk/>
            <pc:sldMk cId="3173761841" sldId="321"/>
            <ac:picMk id="7" creationId="{FDE2D209-0D3A-4FEA-AC99-E5B6319D1055}"/>
          </ac:picMkLst>
        </pc:picChg>
        <pc:cxnChg chg="add del">
          <ac:chgData name="Brad Vincelette" userId="70b74b7353ddbab1" providerId="LiveId" clId="{38307B99-4690-4463-AA55-875D3C1556FB}" dt="2020-07-23T03:29:31.538" v="43807" actId="26606"/>
          <ac:cxnSpMkLst>
            <pc:docMk/>
            <pc:sldMk cId="3173761841" sldId="321"/>
            <ac:cxnSpMk id="12" creationId="{E4A809D5-3600-46D4-A466-67F2349A54FB}"/>
          </ac:cxnSpMkLst>
        </pc:cxnChg>
      </pc:sldChg>
      <pc:sldChg chg="addSp delSp modSp add del mod ord">
        <pc:chgData name="Brad Vincelette" userId="70b74b7353ddbab1" providerId="LiveId" clId="{38307B99-4690-4463-AA55-875D3C1556FB}" dt="2020-08-17T03:38:00.912" v="112879" actId="2696"/>
        <pc:sldMkLst>
          <pc:docMk/>
          <pc:sldMk cId="188604111" sldId="322"/>
        </pc:sldMkLst>
        <pc:spChg chg="add mod">
          <ac:chgData name="Brad Vincelette" userId="70b74b7353ddbab1" providerId="LiveId" clId="{38307B99-4690-4463-AA55-875D3C1556FB}" dt="2020-08-17T03:23:34.344" v="112536" actId="1076"/>
          <ac:spMkLst>
            <pc:docMk/>
            <pc:sldMk cId="188604111" sldId="322"/>
            <ac:spMk id="6" creationId="{71661B99-1A85-4D16-A1D6-9B18F87286E5}"/>
          </ac:spMkLst>
        </pc:spChg>
        <pc:spChg chg="del">
          <ac:chgData name="Brad Vincelette" userId="70b74b7353ddbab1" providerId="LiveId" clId="{38307B99-4690-4463-AA55-875D3C1556FB}" dt="2020-07-15T18:34:48.063" v="28392" actId="478"/>
          <ac:spMkLst>
            <pc:docMk/>
            <pc:sldMk cId="188604111" sldId="322"/>
            <ac:spMk id="10" creationId="{A316EA61-6165-A344-833E-42463B6F65AB}"/>
          </ac:spMkLst>
        </pc:spChg>
        <pc:spChg chg="del">
          <ac:chgData name="Brad Vincelette" userId="70b74b7353ddbab1" providerId="LiveId" clId="{38307B99-4690-4463-AA55-875D3C1556FB}" dt="2020-07-15T18:34:28.863" v="28389" actId="478"/>
          <ac:spMkLst>
            <pc:docMk/>
            <pc:sldMk cId="188604111" sldId="322"/>
            <ac:spMk id="11" creationId="{9A49ACF0-5592-9E44-8EE1-D268C448C79F}"/>
          </ac:spMkLst>
        </pc:spChg>
        <pc:spChg chg="del">
          <ac:chgData name="Brad Vincelette" userId="70b74b7353ddbab1" providerId="LiveId" clId="{38307B99-4690-4463-AA55-875D3C1556FB}" dt="2020-07-15T18:34:32.849" v="28391" actId="478"/>
          <ac:spMkLst>
            <pc:docMk/>
            <pc:sldMk cId="188604111" sldId="322"/>
            <ac:spMk id="12" creationId="{9183A61F-916D-0E4E-AFF3-F4B3AC6DA850}"/>
          </ac:spMkLst>
        </pc:spChg>
        <pc:grpChg chg="add">
          <ac:chgData name="Brad Vincelette" userId="70b74b7353ddbab1" providerId="LiveId" clId="{38307B99-4690-4463-AA55-875D3C1556FB}" dt="2020-07-15T19:34:01.673" v="28831" actId="164"/>
          <ac:grpSpMkLst>
            <pc:docMk/>
            <pc:sldMk cId="188604111" sldId="322"/>
            <ac:grpSpMk id="2" creationId="{747740A9-86F8-44B9-8D49-D6C51BC2FD0B}"/>
          </ac:grpSpMkLst>
        </pc:grpChg>
        <pc:picChg chg="del">
          <ac:chgData name="Brad Vincelette" userId="70b74b7353ddbab1" providerId="LiveId" clId="{38307B99-4690-4463-AA55-875D3C1556FB}" dt="2020-07-15T18:34:30.875" v="28390" actId="478"/>
          <ac:picMkLst>
            <pc:docMk/>
            <pc:sldMk cId="188604111" sldId="322"/>
            <ac:picMk id="5" creationId="{5C032295-8765-7C4F-98D3-CBB423164751}"/>
          </ac:picMkLst>
        </pc:picChg>
        <pc:picChg chg="add del">
          <ac:chgData name="Brad Vincelette" userId="70b74b7353ddbab1" providerId="LiveId" clId="{38307B99-4690-4463-AA55-875D3C1556FB}" dt="2020-07-15T18:35:01.898" v="28396" actId="478"/>
          <ac:picMkLst>
            <pc:docMk/>
            <pc:sldMk cId="188604111" sldId="322"/>
            <ac:picMk id="7" creationId="{61B849E2-B46D-C642-8AD0-656467634FE7}"/>
          </ac:picMkLst>
        </pc:picChg>
        <pc:picChg chg="add del">
          <ac:chgData name="Brad Vincelette" userId="70b74b7353ddbab1" providerId="LiveId" clId="{38307B99-4690-4463-AA55-875D3C1556FB}" dt="2020-07-15T18:35:01.898" v="28396" actId="478"/>
          <ac:picMkLst>
            <pc:docMk/>
            <pc:sldMk cId="188604111" sldId="322"/>
            <ac:picMk id="9" creationId="{738AB815-9A25-094C-B5C4-73E62DC462FC}"/>
          </ac:picMkLst>
        </pc:picChg>
      </pc:sldChg>
      <pc:sldChg chg="add">
        <pc:chgData name="Brad Vincelette" userId="70b74b7353ddbab1" providerId="LiveId" clId="{38307B99-4690-4463-AA55-875D3C1556FB}" dt="2020-07-16T13:22:05.122" v="28908" actId="2890"/>
        <pc:sldMkLst>
          <pc:docMk/>
          <pc:sldMk cId="343028634" sldId="323"/>
        </pc:sldMkLst>
      </pc:sldChg>
      <pc:sldChg chg="modSp add mod">
        <pc:chgData name="Brad Vincelette" userId="70b74b7353ddbab1" providerId="LiveId" clId="{38307B99-4690-4463-AA55-875D3C1556FB}" dt="2020-08-18T16:25:17.489" v="121878" actId="20577"/>
        <pc:sldMkLst>
          <pc:docMk/>
          <pc:sldMk cId="1171963903" sldId="324"/>
        </pc:sldMkLst>
        <pc:spChg chg="mod">
          <ac:chgData name="Brad Vincelette" userId="70b74b7353ddbab1" providerId="LiveId" clId="{38307B99-4690-4463-AA55-875D3C1556FB}" dt="2020-08-18T16:25:17.489" v="121878" actId="20577"/>
          <ac:spMkLst>
            <pc:docMk/>
            <pc:sldMk cId="1171963903" sldId="324"/>
            <ac:spMk id="3" creationId="{3768D744-B83F-43DC-BD96-19F9D65C3164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7:12.472" v="121785" actId="255"/>
        <pc:sldMkLst>
          <pc:docMk/>
          <pc:sldMk cId="1812333292" sldId="325"/>
        </pc:sldMkLst>
        <pc:spChg chg="mod ord">
          <ac:chgData name="Brad Vincelette" userId="70b74b7353ddbab1" providerId="LiveId" clId="{38307B99-4690-4463-AA55-875D3C1556FB}" dt="2020-08-18T16:17:12.472" v="121785" actId="255"/>
          <ac:spMkLst>
            <pc:docMk/>
            <pc:sldMk cId="1812333292" sldId="325"/>
            <ac:spMk id="2" creationId="{23B9A80C-48B3-4B27-A0A4-2DC0DB764176}"/>
          </ac:spMkLst>
        </pc:spChg>
        <pc:spChg chg="mod ord">
          <ac:chgData name="Brad Vincelette" userId="70b74b7353ddbab1" providerId="LiveId" clId="{38307B99-4690-4463-AA55-875D3C1556FB}" dt="2020-08-08T00:10:27.603" v="79666" actId="6264"/>
          <ac:spMkLst>
            <pc:docMk/>
            <pc:sldMk cId="1812333292" sldId="325"/>
            <ac:spMk id="3" creationId="{91027346-8E39-40DC-A897-B05BE9AC7F93}"/>
          </ac:spMkLst>
        </pc:spChg>
        <pc:spChg chg="add del mod">
          <ac:chgData name="Brad Vincelette" userId="70b74b7353ddbab1" providerId="LiveId" clId="{38307B99-4690-4463-AA55-875D3C1556FB}" dt="2020-08-08T00:10:27.603" v="79666" actId="6264"/>
          <ac:spMkLst>
            <pc:docMk/>
            <pc:sldMk cId="1812333292" sldId="325"/>
            <ac:spMk id="4" creationId="{2AE6E3E7-60B8-418E-B286-567ED3FF12E9}"/>
          </ac:spMkLst>
        </pc:spChg>
        <pc:spChg chg="add del mod">
          <ac:chgData name="Brad Vincelette" userId="70b74b7353ddbab1" providerId="LiveId" clId="{38307B99-4690-4463-AA55-875D3C1556FB}" dt="2020-08-08T00:10:27.603" v="79666" actId="6264"/>
          <ac:spMkLst>
            <pc:docMk/>
            <pc:sldMk cId="1812333292" sldId="325"/>
            <ac:spMk id="5" creationId="{4BE17409-ED41-43F4-8030-BA7CC1F76B5A}"/>
          </ac:spMkLst>
        </pc:spChg>
      </pc:sldChg>
      <pc:sldChg chg="modSp add mod">
        <pc:chgData name="Brad Vincelette" userId="70b74b7353ddbab1" providerId="LiveId" clId="{38307B99-4690-4463-AA55-875D3C1556FB}" dt="2020-08-18T16:16:56.480" v="121784" actId="255"/>
        <pc:sldMkLst>
          <pc:docMk/>
          <pc:sldMk cId="2220414200" sldId="326"/>
        </pc:sldMkLst>
        <pc:spChg chg="mod">
          <ac:chgData name="Brad Vincelette" userId="70b74b7353ddbab1" providerId="LiveId" clId="{38307B99-4690-4463-AA55-875D3C1556FB}" dt="2020-08-18T16:16:56.480" v="121784" actId="255"/>
          <ac:spMkLst>
            <pc:docMk/>
            <pc:sldMk cId="2220414200" sldId="326"/>
            <ac:spMk id="2" creationId="{3EDB4D24-35D2-4E12-9C86-B9CF3B889CA7}"/>
          </ac:spMkLst>
        </pc:spChg>
        <pc:spChg chg="mod">
          <ac:chgData name="Brad Vincelette" userId="70b74b7353ddbab1" providerId="LiveId" clId="{38307B99-4690-4463-AA55-875D3C1556FB}" dt="2020-08-04T16:40:27.926" v="68220" actId="27636"/>
          <ac:spMkLst>
            <pc:docMk/>
            <pc:sldMk cId="2220414200" sldId="326"/>
            <ac:spMk id="3" creationId="{7CB0F6F5-D088-4706-860A-522DE42840E5}"/>
          </ac:spMkLst>
        </pc:spChg>
      </pc:sldChg>
      <pc:sldChg chg="modSp add mod">
        <pc:chgData name="Brad Vincelette" userId="70b74b7353ddbab1" providerId="LiveId" clId="{38307B99-4690-4463-AA55-875D3C1556FB}" dt="2020-08-18T16:16:50.921" v="121783" actId="255"/>
        <pc:sldMkLst>
          <pc:docMk/>
          <pc:sldMk cId="3282425216" sldId="327"/>
        </pc:sldMkLst>
        <pc:spChg chg="mod">
          <ac:chgData name="Brad Vincelette" userId="70b74b7353ddbab1" providerId="LiveId" clId="{38307B99-4690-4463-AA55-875D3C1556FB}" dt="2020-08-18T16:16:50.921" v="121783" actId="255"/>
          <ac:spMkLst>
            <pc:docMk/>
            <pc:sldMk cId="3282425216" sldId="327"/>
            <ac:spMk id="2" creationId="{AAA0BA8A-CE68-41B8-A7C1-92738B3F3179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6:37.577" v="121782" actId="20577"/>
        <pc:sldMkLst>
          <pc:docMk/>
          <pc:sldMk cId="1910698162" sldId="328"/>
        </pc:sldMkLst>
        <pc:spChg chg="mod ord">
          <ac:chgData name="Brad Vincelette" userId="70b74b7353ddbab1" providerId="LiveId" clId="{38307B99-4690-4463-AA55-875D3C1556FB}" dt="2020-08-18T16:16:37.577" v="121782" actId="20577"/>
          <ac:spMkLst>
            <pc:docMk/>
            <pc:sldMk cId="1910698162" sldId="328"/>
            <ac:spMk id="2" creationId="{23FB3523-3098-49A7-9D56-DA710BC841BF}"/>
          </ac:spMkLst>
        </pc:spChg>
        <pc:spChg chg="add del mod">
          <ac:chgData name="Brad Vincelette" userId="70b74b7353ddbab1" providerId="LiveId" clId="{38307B99-4690-4463-AA55-875D3C1556FB}" dt="2020-08-08T00:10:57.670" v="79668" actId="6264"/>
          <ac:spMkLst>
            <pc:docMk/>
            <pc:sldMk cId="1910698162" sldId="328"/>
            <ac:spMk id="3" creationId="{D4724D50-42AC-407F-B997-64FCED438947}"/>
          </ac:spMkLst>
        </pc:spChg>
        <pc:spChg chg="add del mod">
          <ac:chgData name="Brad Vincelette" userId="70b74b7353ddbab1" providerId="LiveId" clId="{38307B99-4690-4463-AA55-875D3C1556FB}" dt="2020-08-08T00:10:57.670" v="79668" actId="6264"/>
          <ac:spMkLst>
            <pc:docMk/>
            <pc:sldMk cId="1910698162" sldId="328"/>
            <ac:spMk id="4" creationId="{B0DC2A05-F74D-4C24-8433-79C5B6EC0605}"/>
          </ac:spMkLst>
        </pc:spChg>
        <pc:spChg chg="mod ord">
          <ac:chgData name="Brad Vincelette" userId="70b74b7353ddbab1" providerId="LiveId" clId="{38307B99-4690-4463-AA55-875D3C1556FB}" dt="2020-08-08T00:10:57.670" v="79668" actId="6264"/>
          <ac:spMkLst>
            <pc:docMk/>
            <pc:sldMk cId="1910698162" sldId="328"/>
            <ac:spMk id="5" creationId="{B7F063F1-284E-449D-858C-5C67D21F0965}"/>
          </ac:spMkLst>
        </pc:spChg>
      </pc:sldChg>
      <pc:sldChg chg="addSp delSp modSp add mod chgLayout">
        <pc:chgData name="Brad Vincelette" userId="70b74b7353ddbab1" providerId="LiveId" clId="{38307B99-4690-4463-AA55-875D3C1556FB}" dt="2020-08-08T00:11:03.140" v="79669" actId="6264"/>
        <pc:sldMkLst>
          <pc:docMk/>
          <pc:sldMk cId="2214623080" sldId="329"/>
        </pc:sldMkLst>
        <pc:spChg chg="mod ord">
          <ac:chgData name="Brad Vincelette" userId="70b74b7353ddbab1" providerId="LiveId" clId="{38307B99-4690-4463-AA55-875D3C1556FB}" dt="2020-08-08T00:11:03.140" v="79669" actId="6264"/>
          <ac:spMkLst>
            <pc:docMk/>
            <pc:sldMk cId="2214623080" sldId="329"/>
            <ac:spMk id="2" creationId="{C66EC3F1-4927-4E77-8055-1CB697531F43}"/>
          </ac:spMkLst>
        </pc:spChg>
        <pc:spChg chg="add del mod">
          <ac:chgData name="Brad Vincelette" userId="70b74b7353ddbab1" providerId="LiveId" clId="{38307B99-4690-4463-AA55-875D3C1556FB}" dt="2020-08-08T00:11:03.140" v="79669" actId="6264"/>
          <ac:spMkLst>
            <pc:docMk/>
            <pc:sldMk cId="2214623080" sldId="329"/>
            <ac:spMk id="3" creationId="{97E73EBB-D3AE-4112-812A-0AA23CFED7E7}"/>
          </ac:spMkLst>
        </pc:spChg>
        <pc:spChg chg="add del mod">
          <ac:chgData name="Brad Vincelette" userId="70b74b7353ddbab1" providerId="LiveId" clId="{38307B99-4690-4463-AA55-875D3C1556FB}" dt="2020-08-08T00:11:03.140" v="79669" actId="6264"/>
          <ac:spMkLst>
            <pc:docMk/>
            <pc:sldMk cId="2214623080" sldId="329"/>
            <ac:spMk id="4" creationId="{52B07451-EEE9-4BAC-BA58-64650B306DF2}"/>
          </ac:spMkLst>
        </pc:spChg>
        <pc:spChg chg="mod ord">
          <ac:chgData name="Brad Vincelette" userId="70b74b7353ddbab1" providerId="LiveId" clId="{38307B99-4690-4463-AA55-875D3C1556FB}" dt="2020-08-08T00:11:03.140" v="79669" actId="6264"/>
          <ac:spMkLst>
            <pc:docMk/>
            <pc:sldMk cId="2214623080" sldId="329"/>
            <ac:spMk id="8" creationId="{921E0ED6-FF37-49E2-A027-93B564EB0648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5:52.585" v="121777" actId="255"/>
        <pc:sldMkLst>
          <pc:docMk/>
          <pc:sldMk cId="112227930" sldId="330"/>
        </pc:sldMkLst>
        <pc:spChg chg="mod ord">
          <ac:chgData name="Brad Vincelette" userId="70b74b7353ddbab1" providerId="LiveId" clId="{38307B99-4690-4463-AA55-875D3C1556FB}" dt="2020-08-18T16:15:52.585" v="121777" actId="255"/>
          <ac:spMkLst>
            <pc:docMk/>
            <pc:sldMk cId="112227930" sldId="330"/>
            <ac:spMk id="2" creationId="{F706B5BB-9EFD-4C93-8BCF-CF8B46010A86}"/>
          </ac:spMkLst>
        </pc:spChg>
        <pc:spChg chg="mod ord">
          <ac:chgData name="Brad Vincelette" userId="70b74b7353ddbab1" providerId="LiveId" clId="{38307B99-4690-4463-AA55-875D3C1556FB}" dt="2020-08-18T16:11:35.288" v="121765" actId="6264"/>
          <ac:spMkLst>
            <pc:docMk/>
            <pc:sldMk cId="112227930" sldId="330"/>
            <ac:spMk id="3" creationId="{F2DC2A54-6320-40DC-9743-EFD967C008F0}"/>
          </ac:spMkLst>
        </pc:spChg>
        <pc:spChg chg="add del mod">
          <ac:chgData name="Brad Vincelette" userId="70b74b7353ddbab1" providerId="LiveId" clId="{38307B99-4690-4463-AA55-875D3C1556FB}" dt="2020-08-18T16:11:35.288" v="121765" actId="6264"/>
          <ac:spMkLst>
            <pc:docMk/>
            <pc:sldMk cId="112227930" sldId="330"/>
            <ac:spMk id="4" creationId="{A4E2D3EC-5B27-4769-AFCC-AC64F1471E11}"/>
          </ac:spMkLst>
        </pc:spChg>
        <pc:spChg chg="add del mod">
          <ac:chgData name="Brad Vincelette" userId="70b74b7353ddbab1" providerId="LiveId" clId="{38307B99-4690-4463-AA55-875D3C1556FB}" dt="2020-08-18T16:11:35.288" v="121765" actId="6264"/>
          <ac:spMkLst>
            <pc:docMk/>
            <pc:sldMk cId="112227930" sldId="330"/>
            <ac:spMk id="5" creationId="{E4647A64-7279-4382-948C-37A4DD44A828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1:54.260" v="121769" actId="255"/>
        <pc:sldMkLst>
          <pc:docMk/>
          <pc:sldMk cId="259894803" sldId="331"/>
        </pc:sldMkLst>
        <pc:spChg chg="mod ord">
          <ac:chgData name="Brad Vincelette" userId="70b74b7353ddbab1" providerId="LiveId" clId="{38307B99-4690-4463-AA55-875D3C1556FB}" dt="2020-08-18T16:11:54.260" v="121769" actId="255"/>
          <ac:spMkLst>
            <pc:docMk/>
            <pc:sldMk cId="259894803" sldId="331"/>
            <ac:spMk id="2" creationId="{D09C1D05-9FC4-4383-9FF4-99C1B3F3CD0F}"/>
          </ac:spMkLst>
        </pc:spChg>
        <pc:spChg chg="mod ord">
          <ac:chgData name="Brad Vincelette" userId="70b74b7353ddbab1" providerId="LiveId" clId="{38307B99-4690-4463-AA55-875D3C1556FB}" dt="2020-08-18T16:11:42.929" v="121768" actId="27636"/>
          <ac:spMkLst>
            <pc:docMk/>
            <pc:sldMk cId="259894803" sldId="331"/>
            <ac:spMk id="3" creationId="{DF3C9F84-D195-4FF5-BF39-F938F87AEFBB}"/>
          </ac:spMkLst>
        </pc:spChg>
        <pc:spChg chg="add del mod">
          <ac:chgData name="Brad Vincelette" userId="70b74b7353ddbab1" providerId="LiveId" clId="{38307B99-4690-4463-AA55-875D3C1556FB}" dt="2020-08-18T16:11:42.813" v="121767" actId="6264"/>
          <ac:spMkLst>
            <pc:docMk/>
            <pc:sldMk cId="259894803" sldId="331"/>
            <ac:spMk id="4" creationId="{80B5FD72-D1CB-48BC-8E14-43A9F5F13649}"/>
          </ac:spMkLst>
        </pc:spChg>
        <pc:spChg chg="add del mod">
          <ac:chgData name="Brad Vincelette" userId="70b74b7353ddbab1" providerId="LiveId" clId="{38307B99-4690-4463-AA55-875D3C1556FB}" dt="2020-08-18T16:11:42.813" v="121767" actId="6264"/>
          <ac:spMkLst>
            <pc:docMk/>
            <pc:sldMk cId="259894803" sldId="331"/>
            <ac:spMk id="5" creationId="{AF728072-071F-46F5-A1F6-2B01F3FD5CBA}"/>
          </ac:spMkLst>
        </pc:spChg>
      </pc:sldChg>
      <pc:sldChg chg="modSp add mod">
        <pc:chgData name="Brad Vincelette" userId="70b74b7353ddbab1" providerId="LiveId" clId="{38307B99-4690-4463-AA55-875D3C1556FB}" dt="2020-08-18T16:12:13.632" v="121770" actId="255"/>
        <pc:sldMkLst>
          <pc:docMk/>
          <pc:sldMk cId="3928738899" sldId="332"/>
        </pc:sldMkLst>
        <pc:spChg chg="mod">
          <ac:chgData name="Brad Vincelette" userId="70b74b7353ddbab1" providerId="LiveId" clId="{38307B99-4690-4463-AA55-875D3C1556FB}" dt="2020-08-18T16:12:13.632" v="121770" actId="255"/>
          <ac:spMkLst>
            <pc:docMk/>
            <pc:sldMk cId="3928738899" sldId="332"/>
            <ac:spMk id="2" creationId="{B301B5D9-6AAD-4CD2-B145-3C37FE8DFF85}"/>
          </ac:spMkLst>
        </pc:spChg>
        <pc:spChg chg="mod">
          <ac:chgData name="Brad Vincelette" userId="70b74b7353ddbab1" providerId="LiveId" clId="{38307B99-4690-4463-AA55-875D3C1556FB}" dt="2020-08-04T16:22:43.139" v="67896" actId="27636"/>
          <ac:spMkLst>
            <pc:docMk/>
            <pc:sldMk cId="3928738899" sldId="332"/>
            <ac:spMk id="3" creationId="{2CEAD523-5F17-48C3-965E-DA51D6310365}"/>
          </ac:spMkLst>
        </pc:spChg>
      </pc:sldChg>
      <pc:sldChg chg="modSp add mod">
        <pc:chgData name="Brad Vincelette" userId="70b74b7353ddbab1" providerId="LiveId" clId="{38307B99-4690-4463-AA55-875D3C1556FB}" dt="2020-08-18T16:15:41.509" v="121776" actId="255"/>
        <pc:sldMkLst>
          <pc:docMk/>
          <pc:sldMk cId="474850785" sldId="333"/>
        </pc:sldMkLst>
        <pc:spChg chg="mod">
          <ac:chgData name="Brad Vincelette" userId="70b74b7353ddbab1" providerId="LiveId" clId="{38307B99-4690-4463-AA55-875D3C1556FB}" dt="2020-08-18T16:15:41.509" v="121776" actId="255"/>
          <ac:spMkLst>
            <pc:docMk/>
            <pc:sldMk cId="474850785" sldId="333"/>
            <ac:spMk id="2" creationId="{29C57BD2-7744-4737-91D0-F60FC32AEC07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5:26.012" v="121775" actId="255"/>
        <pc:sldMkLst>
          <pc:docMk/>
          <pc:sldMk cId="395098491" sldId="334"/>
        </pc:sldMkLst>
        <pc:spChg chg="mod ord">
          <ac:chgData name="Brad Vincelette" userId="70b74b7353ddbab1" providerId="LiveId" clId="{38307B99-4690-4463-AA55-875D3C1556FB}" dt="2020-08-18T16:15:26.012" v="121775" actId="255"/>
          <ac:spMkLst>
            <pc:docMk/>
            <pc:sldMk cId="395098491" sldId="334"/>
            <ac:spMk id="2" creationId="{16A87330-30EE-46B8-ADFB-98DA1354AA2D}"/>
          </ac:spMkLst>
        </pc:spChg>
        <pc:spChg chg="mod ord">
          <ac:chgData name="Brad Vincelette" userId="70b74b7353ddbab1" providerId="LiveId" clId="{38307B99-4690-4463-AA55-875D3C1556FB}" dt="2020-08-18T16:15:19.800" v="121774" actId="6264"/>
          <ac:spMkLst>
            <pc:docMk/>
            <pc:sldMk cId="395098491" sldId="334"/>
            <ac:spMk id="3" creationId="{C72AD288-D7DB-4643-869D-1C45C354DF79}"/>
          </ac:spMkLst>
        </pc:spChg>
        <pc:spChg chg="add del mod">
          <ac:chgData name="Brad Vincelette" userId="70b74b7353ddbab1" providerId="LiveId" clId="{38307B99-4690-4463-AA55-875D3C1556FB}" dt="2020-08-18T16:15:10.694" v="121773" actId="6264"/>
          <ac:spMkLst>
            <pc:docMk/>
            <pc:sldMk cId="395098491" sldId="334"/>
            <ac:spMk id="4" creationId="{6AEB77C3-C2AC-48AD-8BFE-C008AD44FA23}"/>
          </ac:spMkLst>
        </pc:spChg>
        <pc:spChg chg="add del mod">
          <ac:chgData name="Brad Vincelette" userId="70b74b7353ddbab1" providerId="LiveId" clId="{38307B99-4690-4463-AA55-875D3C1556FB}" dt="2020-08-18T16:15:10.694" v="121773" actId="6264"/>
          <ac:spMkLst>
            <pc:docMk/>
            <pc:sldMk cId="395098491" sldId="334"/>
            <ac:spMk id="5" creationId="{0F30D9FF-10A8-4169-8AEE-095D7F3DDD8B}"/>
          </ac:spMkLst>
        </pc:spChg>
        <pc:spChg chg="add del mod">
          <ac:chgData name="Brad Vincelette" userId="70b74b7353ddbab1" providerId="LiveId" clId="{38307B99-4690-4463-AA55-875D3C1556FB}" dt="2020-08-18T16:15:19.800" v="121774" actId="6264"/>
          <ac:spMkLst>
            <pc:docMk/>
            <pc:sldMk cId="395098491" sldId="334"/>
            <ac:spMk id="6" creationId="{3EAE02FC-84FF-4CD1-87DF-2F7256A8E20E}"/>
          </ac:spMkLst>
        </pc:spChg>
        <pc:spChg chg="add del mod">
          <ac:chgData name="Brad Vincelette" userId="70b74b7353ddbab1" providerId="LiveId" clId="{38307B99-4690-4463-AA55-875D3C1556FB}" dt="2020-08-18T16:15:19.800" v="121774" actId="6264"/>
          <ac:spMkLst>
            <pc:docMk/>
            <pc:sldMk cId="395098491" sldId="334"/>
            <ac:spMk id="7" creationId="{9ADB0AC1-54BB-4ECA-B399-77E6D928346B}"/>
          </ac:spMkLst>
        </pc:spChg>
      </pc:sldChg>
      <pc:sldChg chg="modSp add mod">
        <pc:chgData name="Brad Vincelette" userId="70b74b7353ddbab1" providerId="LiveId" clId="{38307B99-4690-4463-AA55-875D3C1556FB}" dt="2020-08-18T16:24:48.309" v="121877" actId="255"/>
        <pc:sldMkLst>
          <pc:docMk/>
          <pc:sldMk cId="55206319" sldId="335"/>
        </pc:sldMkLst>
        <pc:spChg chg="mod">
          <ac:chgData name="Brad Vincelette" userId="70b74b7353ddbab1" providerId="LiveId" clId="{38307B99-4690-4463-AA55-875D3C1556FB}" dt="2020-08-18T16:24:48.309" v="121877" actId="255"/>
          <ac:spMkLst>
            <pc:docMk/>
            <pc:sldMk cId="55206319" sldId="335"/>
            <ac:spMk id="2" creationId="{EA277D87-3972-4951-BDD8-7D1F4D9E93EE}"/>
          </ac:spMkLst>
        </pc:spChg>
        <pc:spChg chg="mod">
          <ac:chgData name="Brad Vincelette" userId="70b74b7353ddbab1" providerId="LiveId" clId="{38307B99-4690-4463-AA55-875D3C1556FB}" dt="2020-08-04T16:40:27.972" v="68221" actId="27636"/>
          <ac:spMkLst>
            <pc:docMk/>
            <pc:sldMk cId="55206319" sldId="335"/>
            <ac:spMk id="3" creationId="{280347A4-4120-461F-BE3E-EA7D90BCC12A}"/>
          </ac:spMkLst>
        </pc:spChg>
      </pc:sldChg>
      <pc:sldChg chg="modSp add mod">
        <pc:chgData name="Brad Vincelette" userId="70b74b7353ddbab1" providerId="LiveId" clId="{38307B99-4690-4463-AA55-875D3C1556FB}" dt="2020-08-18T16:14:55.853" v="121772" actId="313"/>
        <pc:sldMkLst>
          <pc:docMk/>
          <pc:sldMk cId="270053213" sldId="336"/>
        </pc:sldMkLst>
        <pc:spChg chg="mod">
          <ac:chgData name="Brad Vincelette" userId="70b74b7353ddbab1" providerId="LiveId" clId="{38307B99-4690-4463-AA55-875D3C1556FB}" dt="2020-08-18T16:14:55.853" v="121772" actId="313"/>
          <ac:spMkLst>
            <pc:docMk/>
            <pc:sldMk cId="270053213" sldId="336"/>
            <ac:spMk id="4" creationId="{068C3D88-E5F7-43D0-97E3-C542A6B9C9DB}"/>
          </ac:spMkLst>
        </pc:spChg>
      </pc:sldChg>
      <pc:sldChg chg="add">
        <pc:chgData name="Brad Vincelette" userId="70b74b7353ddbab1" providerId="LiveId" clId="{38307B99-4690-4463-AA55-875D3C1556FB}" dt="2020-07-16T13:22:55.438" v="28909" actId="22"/>
        <pc:sldMkLst>
          <pc:docMk/>
          <pc:sldMk cId="1416352198" sldId="337"/>
        </pc:sldMkLst>
      </pc:sldChg>
      <pc:sldChg chg="add">
        <pc:chgData name="Brad Vincelette" userId="70b74b7353ddbab1" providerId="LiveId" clId="{38307B99-4690-4463-AA55-875D3C1556FB}" dt="2020-07-16T13:22:55.438" v="28909" actId="22"/>
        <pc:sldMkLst>
          <pc:docMk/>
          <pc:sldMk cId="3873517937" sldId="338"/>
        </pc:sldMkLst>
      </pc:sldChg>
      <pc:sldChg chg="add del">
        <pc:chgData name="Brad Vincelette" userId="70b74b7353ddbab1" providerId="LiveId" clId="{38307B99-4690-4463-AA55-875D3C1556FB}" dt="2020-07-23T02:38:42.559" v="42658" actId="47"/>
        <pc:sldMkLst>
          <pc:docMk/>
          <pc:sldMk cId="5980749" sldId="339"/>
        </pc:sldMkLst>
      </pc:sldChg>
      <pc:sldChg chg="add del">
        <pc:chgData name="Brad Vincelette" userId="70b74b7353ddbab1" providerId="LiveId" clId="{38307B99-4690-4463-AA55-875D3C1556FB}" dt="2020-07-23T02:38:45.034" v="42659" actId="47"/>
        <pc:sldMkLst>
          <pc:docMk/>
          <pc:sldMk cId="3956205149" sldId="340"/>
        </pc:sldMkLst>
      </pc:sldChg>
      <pc:sldChg chg="modSp add mod">
        <pc:chgData name="Brad Vincelette" userId="70b74b7353ddbab1" providerId="LiveId" clId="{38307B99-4690-4463-AA55-875D3C1556FB}" dt="2020-07-23T02:39:01.160" v="42665" actId="20577"/>
        <pc:sldMkLst>
          <pc:docMk/>
          <pc:sldMk cId="2865242443" sldId="341"/>
        </pc:sldMkLst>
        <pc:spChg chg="mod">
          <ac:chgData name="Brad Vincelette" userId="70b74b7353ddbab1" providerId="LiveId" clId="{38307B99-4690-4463-AA55-875D3C1556FB}" dt="2020-07-23T02:39:01.160" v="42665" actId="20577"/>
          <ac:spMkLst>
            <pc:docMk/>
            <pc:sldMk cId="2865242443" sldId="341"/>
            <ac:spMk id="3" creationId="{3768D744-B83F-43DC-BD96-19F9D65C3164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17:47.628" v="121789" actId="255"/>
        <pc:sldMkLst>
          <pc:docMk/>
          <pc:sldMk cId="1148770164" sldId="342"/>
        </pc:sldMkLst>
        <pc:spChg chg="mod ord">
          <ac:chgData name="Brad Vincelette" userId="70b74b7353ddbab1" providerId="LiveId" clId="{38307B99-4690-4463-AA55-875D3C1556FB}" dt="2020-08-18T16:17:47.628" v="121789" actId="255"/>
          <ac:spMkLst>
            <pc:docMk/>
            <pc:sldMk cId="1148770164" sldId="342"/>
            <ac:spMk id="2" creationId="{23B9A80C-48B3-4B27-A0A4-2DC0DB764176}"/>
          </ac:spMkLst>
        </pc:spChg>
        <pc:spChg chg="mod ord">
          <ac:chgData name="Brad Vincelette" userId="70b74b7353ddbab1" providerId="LiveId" clId="{38307B99-4690-4463-AA55-875D3C1556FB}" dt="2020-08-18T16:17:25.891" v="121786" actId="6264"/>
          <ac:spMkLst>
            <pc:docMk/>
            <pc:sldMk cId="1148770164" sldId="342"/>
            <ac:spMk id="3" creationId="{91027346-8E39-40DC-A897-B05BE9AC7F93}"/>
          </ac:spMkLst>
        </pc:spChg>
        <pc:spChg chg="add del mod">
          <ac:chgData name="Brad Vincelette" userId="70b74b7353ddbab1" providerId="LiveId" clId="{38307B99-4690-4463-AA55-875D3C1556FB}" dt="2020-08-18T16:17:25.891" v="121786" actId="6264"/>
          <ac:spMkLst>
            <pc:docMk/>
            <pc:sldMk cId="1148770164" sldId="342"/>
            <ac:spMk id="4" creationId="{4BDE289F-6B28-4136-803C-6347A200E055}"/>
          </ac:spMkLst>
        </pc:spChg>
        <pc:spChg chg="add del mod">
          <ac:chgData name="Brad Vincelette" userId="70b74b7353ddbab1" providerId="LiveId" clId="{38307B99-4690-4463-AA55-875D3C1556FB}" dt="2020-08-18T16:17:25.891" v="121786" actId="6264"/>
          <ac:spMkLst>
            <pc:docMk/>
            <pc:sldMk cId="1148770164" sldId="342"/>
            <ac:spMk id="5" creationId="{983DBF3B-DFF6-4589-BC28-0E9C823AD89D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24:00.749" v="121874" actId="403"/>
        <pc:sldMkLst>
          <pc:docMk/>
          <pc:sldMk cId="4161894545" sldId="343"/>
        </pc:sldMkLst>
        <pc:spChg chg="mod ord">
          <ac:chgData name="Brad Vincelette" userId="70b74b7353ddbab1" providerId="LiveId" clId="{38307B99-4690-4463-AA55-875D3C1556FB}" dt="2020-08-18T16:23:35.109" v="121865" actId="6264"/>
          <ac:spMkLst>
            <pc:docMk/>
            <pc:sldMk cId="4161894545" sldId="343"/>
            <ac:spMk id="2" creationId="{FEC37840-D05A-4304-954B-04484E806D60}"/>
          </ac:spMkLst>
        </pc:spChg>
        <pc:spChg chg="mod ord">
          <ac:chgData name="Brad Vincelette" userId="70b74b7353ddbab1" providerId="LiveId" clId="{38307B99-4690-4463-AA55-875D3C1556FB}" dt="2020-08-18T16:24:00.749" v="121874" actId="403"/>
          <ac:spMkLst>
            <pc:docMk/>
            <pc:sldMk cId="4161894545" sldId="343"/>
            <ac:spMk id="3" creationId="{CCB3D2B8-E5C8-4561-86E1-047DFD10F38F}"/>
          </ac:spMkLst>
        </pc:spChg>
        <pc:spChg chg="add del mod">
          <ac:chgData name="Brad Vincelette" userId="70b74b7353ddbab1" providerId="LiveId" clId="{38307B99-4690-4463-AA55-875D3C1556FB}" dt="2020-08-18T16:23:47.239" v="121871" actId="478"/>
          <ac:spMkLst>
            <pc:docMk/>
            <pc:sldMk cId="4161894545" sldId="343"/>
            <ac:spMk id="5" creationId="{7DB4FDE6-0EEB-4808-B45C-93A0AD3BF0C4}"/>
          </ac:spMkLst>
        </pc:spChg>
        <pc:spChg chg="add del mod">
          <ac:chgData name="Brad Vincelette" userId="70b74b7353ddbab1" providerId="LiveId" clId="{38307B99-4690-4463-AA55-875D3C1556FB}" dt="2020-08-18T16:23:35.109" v="121865" actId="6264"/>
          <ac:spMkLst>
            <pc:docMk/>
            <pc:sldMk cId="4161894545" sldId="343"/>
            <ac:spMk id="6" creationId="{381A6AB4-51AE-4A6F-AB1D-EF82C36B8032}"/>
          </ac:spMkLst>
        </pc:spChg>
        <pc:spChg chg="add del mod">
          <ac:chgData name="Brad Vincelette" userId="70b74b7353ddbab1" providerId="LiveId" clId="{38307B99-4690-4463-AA55-875D3C1556FB}" dt="2020-08-18T16:23:35.109" v="121865" actId="6264"/>
          <ac:spMkLst>
            <pc:docMk/>
            <pc:sldMk cId="4161894545" sldId="343"/>
            <ac:spMk id="7" creationId="{1D6D4254-143E-4812-8A74-5DAEF3123650}"/>
          </ac:spMkLst>
        </pc:spChg>
      </pc:sldChg>
      <pc:sldChg chg="modSp add mod">
        <pc:chgData name="Brad Vincelette" userId="70b74b7353ddbab1" providerId="LiveId" clId="{38307B99-4690-4463-AA55-875D3C1556FB}" dt="2020-08-18T16:23:23.245" v="121863" actId="255"/>
        <pc:sldMkLst>
          <pc:docMk/>
          <pc:sldMk cId="4177689258" sldId="344"/>
        </pc:sldMkLst>
        <pc:spChg chg="mod">
          <ac:chgData name="Brad Vincelette" userId="70b74b7353ddbab1" providerId="LiveId" clId="{38307B99-4690-4463-AA55-875D3C1556FB}" dt="2020-08-18T16:23:23.245" v="121863" actId="255"/>
          <ac:spMkLst>
            <pc:docMk/>
            <pc:sldMk cId="4177689258" sldId="344"/>
            <ac:spMk id="2" creationId="{9E130FB1-4857-46B0-89C3-AE2CF82D4DAD}"/>
          </ac:spMkLst>
        </pc:spChg>
        <pc:spChg chg="mod">
          <ac:chgData name="Brad Vincelette" userId="70b74b7353ddbab1" providerId="LiveId" clId="{38307B99-4690-4463-AA55-875D3C1556FB}" dt="2020-08-04T16:40:28.012" v="68223" actId="27636"/>
          <ac:spMkLst>
            <pc:docMk/>
            <pc:sldMk cId="4177689258" sldId="344"/>
            <ac:spMk id="3" creationId="{A047A918-DAD7-4000-B187-22CC4C2E7AB4}"/>
          </ac:spMkLst>
        </pc:spChg>
      </pc:sldChg>
      <pc:sldChg chg="modSp add mod">
        <pc:chgData name="Brad Vincelette" userId="70b74b7353ddbab1" providerId="LiveId" clId="{38307B99-4690-4463-AA55-875D3C1556FB}" dt="2020-08-18T16:23:14.055" v="121862" actId="255"/>
        <pc:sldMkLst>
          <pc:docMk/>
          <pc:sldMk cId="3424366694" sldId="345"/>
        </pc:sldMkLst>
        <pc:spChg chg="mod">
          <ac:chgData name="Brad Vincelette" userId="70b74b7353ddbab1" providerId="LiveId" clId="{38307B99-4690-4463-AA55-875D3C1556FB}" dt="2020-08-18T16:23:14.055" v="121862" actId="255"/>
          <ac:spMkLst>
            <pc:docMk/>
            <pc:sldMk cId="3424366694" sldId="345"/>
            <ac:spMk id="2" creationId="{5FE3DB10-411A-4D63-9A34-CC3580B04DEE}"/>
          </ac:spMkLst>
        </pc:spChg>
        <pc:spChg chg="mod">
          <ac:chgData name="Brad Vincelette" userId="70b74b7353ddbab1" providerId="LiveId" clId="{38307B99-4690-4463-AA55-875D3C1556FB}" dt="2020-08-04T19:41:19.652" v="68722" actId="27636"/>
          <ac:spMkLst>
            <pc:docMk/>
            <pc:sldMk cId="3424366694" sldId="345"/>
            <ac:spMk id="3" creationId="{50723E03-FE88-478B-A2A8-651ADF037FDB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22:43.486" v="121859" actId="15"/>
        <pc:sldMkLst>
          <pc:docMk/>
          <pc:sldMk cId="2335635776" sldId="346"/>
        </pc:sldMkLst>
        <pc:spChg chg="mod ord">
          <ac:chgData name="Brad Vincelette" userId="70b74b7353ddbab1" providerId="LiveId" clId="{38307B99-4690-4463-AA55-875D3C1556FB}" dt="2020-08-18T16:22:17.188" v="121848" actId="255"/>
          <ac:spMkLst>
            <pc:docMk/>
            <pc:sldMk cId="2335635776" sldId="346"/>
            <ac:spMk id="2" creationId="{23FB3523-3098-49A7-9D56-DA710BC841BF}"/>
          </ac:spMkLst>
        </pc:spChg>
        <pc:spChg chg="add del mod">
          <ac:chgData name="Brad Vincelette" userId="70b74b7353ddbab1" providerId="LiveId" clId="{38307B99-4690-4463-AA55-875D3C1556FB}" dt="2020-08-18T16:22:13.701" v="121847" actId="6264"/>
          <ac:spMkLst>
            <pc:docMk/>
            <pc:sldMk cId="2335635776" sldId="346"/>
            <ac:spMk id="3" creationId="{A16D9FC9-00E9-462A-B1B9-2E2C0745690D}"/>
          </ac:spMkLst>
        </pc:spChg>
        <pc:spChg chg="add del mod">
          <ac:chgData name="Brad Vincelette" userId="70b74b7353ddbab1" providerId="LiveId" clId="{38307B99-4690-4463-AA55-875D3C1556FB}" dt="2020-08-18T16:22:13.701" v="121847" actId="6264"/>
          <ac:spMkLst>
            <pc:docMk/>
            <pc:sldMk cId="2335635776" sldId="346"/>
            <ac:spMk id="4" creationId="{CB161024-1351-47B7-97A7-3BE9E049342E}"/>
          </ac:spMkLst>
        </pc:spChg>
        <pc:spChg chg="mod ord">
          <ac:chgData name="Brad Vincelette" userId="70b74b7353ddbab1" providerId="LiveId" clId="{38307B99-4690-4463-AA55-875D3C1556FB}" dt="2020-08-18T16:22:43.486" v="121859" actId="15"/>
          <ac:spMkLst>
            <pc:docMk/>
            <pc:sldMk cId="2335635776" sldId="346"/>
            <ac:spMk id="5" creationId="{E57CF6A3-BFD7-49ED-AC69-8130A6104A9B}"/>
          </ac:spMkLst>
        </pc:spChg>
      </pc:sldChg>
      <pc:sldChg chg="modSp add mod">
        <pc:chgData name="Brad Vincelette" userId="70b74b7353ddbab1" providerId="LiveId" clId="{38307B99-4690-4463-AA55-875D3C1556FB}" dt="2020-08-18T16:22:02.504" v="121845" actId="255"/>
        <pc:sldMkLst>
          <pc:docMk/>
          <pc:sldMk cId="3702638182" sldId="347"/>
        </pc:sldMkLst>
        <pc:spChg chg="mod">
          <ac:chgData name="Brad Vincelette" userId="70b74b7353ddbab1" providerId="LiveId" clId="{38307B99-4690-4463-AA55-875D3C1556FB}" dt="2020-08-18T16:22:02.504" v="121845" actId="255"/>
          <ac:spMkLst>
            <pc:docMk/>
            <pc:sldMk cId="3702638182" sldId="347"/>
            <ac:spMk id="2" creationId="{5456CC88-CCEA-4756-9465-4A7DF919A66E}"/>
          </ac:spMkLst>
        </pc:spChg>
      </pc:sldChg>
      <pc:sldChg chg="modSp add mod">
        <pc:chgData name="Brad Vincelette" userId="70b74b7353ddbab1" providerId="LiveId" clId="{38307B99-4690-4463-AA55-875D3C1556FB}" dt="2020-08-18T16:21:50.389" v="121844" actId="255"/>
        <pc:sldMkLst>
          <pc:docMk/>
          <pc:sldMk cId="1739031962" sldId="348"/>
        </pc:sldMkLst>
        <pc:spChg chg="mod">
          <ac:chgData name="Brad Vincelette" userId="70b74b7353ddbab1" providerId="LiveId" clId="{38307B99-4690-4463-AA55-875D3C1556FB}" dt="2020-08-18T16:21:50.389" v="121844" actId="255"/>
          <ac:spMkLst>
            <pc:docMk/>
            <pc:sldMk cId="1739031962" sldId="348"/>
            <ac:spMk id="2" creationId="{351BBF32-187C-43E3-9D4F-CF7815EB4DC0}"/>
          </ac:spMkLst>
        </pc:spChg>
        <pc:spChg chg="mod">
          <ac:chgData name="Brad Vincelette" userId="70b74b7353ddbab1" providerId="LiveId" clId="{38307B99-4690-4463-AA55-875D3C1556FB}" dt="2020-08-04T16:40:25.394" v="68210" actId="27636"/>
          <ac:spMkLst>
            <pc:docMk/>
            <pc:sldMk cId="1739031962" sldId="348"/>
            <ac:spMk id="3" creationId="{D127E281-C58E-4693-9C21-421ED4765E5A}"/>
          </ac:spMkLst>
        </pc:spChg>
      </pc:sldChg>
      <pc:sldChg chg="addSp delSp modSp add mod chgLayout">
        <pc:chgData name="Brad Vincelette" userId="70b74b7353ddbab1" providerId="LiveId" clId="{38307B99-4690-4463-AA55-875D3C1556FB}" dt="2020-08-18T16:26:04.858" v="121882" actId="27636"/>
        <pc:sldMkLst>
          <pc:docMk/>
          <pc:sldMk cId="2503206495" sldId="349"/>
        </pc:sldMkLst>
        <pc:spChg chg="mod ord">
          <ac:chgData name="Brad Vincelette" userId="70b74b7353ddbab1" providerId="LiveId" clId="{38307B99-4690-4463-AA55-875D3C1556FB}" dt="2020-08-18T16:25:56.923" v="121880" actId="6264"/>
          <ac:spMkLst>
            <pc:docMk/>
            <pc:sldMk cId="2503206495" sldId="349"/>
            <ac:spMk id="2" creationId="{817F2FC7-0D61-4150-8B56-5D929540E24C}"/>
          </ac:spMkLst>
        </pc:spChg>
        <pc:spChg chg="mod ord">
          <ac:chgData name="Brad Vincelette" userId="70b74b7353ddbab1" providerId="LiveId" clId="{38307B99-4690-4463-AA55-875D3C1556FB}" dt="2020-08-18T16:26:04.858" v="121882" actId="27636"/>
          <ac:spMkLst>
            <pc:docMk/>
            <pc:sldMk cId="2503206495" sldId="349"/>
            <ac:spMk id="3" creationId="{8BE23924-1718-45EE-9E8F-4CE58FC5A4C3}"/>
          </ac:spMkLst>
        </pc:spChg>
        <pc:spChg chg="add del mod">
          <ac:chgData name="Brad Vincelette" userId="70b74b7353ddbab1" providerId="LiveId" clId="{38307B99-4690-4463-AA55-875D3C1556FB}" dt="2020-08-18T16:20:31.285" v="121832" actId="6264"/>
          <ac:spMkLst>
            <pc:docMk/>
            <pc:sldMk cId="2503206495" sldId="349"/>
            <ac:spMk id="4" creationId="{8096D92C-C46D-4D01-8A95-A488C2F2BCAE}"/>
          </ac:spMkLst>
        </pc:spChg>
        <pc:spChg chg="add del mod">
          <ac:chgData name="Brad Vincelette" userId="70b74b7353ddbab1" providerId="LiveId" clId="{38307B99-4690-4463-AA55-875D3C1556FB}" dt="2020-08-18T16:20:31.285" v="121832" actId="6264"/>
          <ac:spMkLst>
            <pc:docMk/>
            <pc:sldMk cId="2503206495" sldId="349"/>
            <ac:spMk id="5" creationId="{0C89B854-A195-4CB2-AFE2-2CEC79F9D790}"/>
          </ac:spMkLst>
        </pc:spChg>
        <pc:spChg chg="add del mod">
          <ac:chgData name="Brad Vincelette" userId="70b74b7353ddbab1" providerId="LiveId" clId="{38307B99-4690-4463-AA55-875D3C1556FB}" dt="2020-08-18T16:25:56.923" v="121880" actId="6264"/>
          <ac:spMkLst>
            <pc:docMk/>
            <pc:sldMk cId="2503206495" sldId="349"/>
            <ac:spMk id="6" creationId="{0735A638-EABF-44F6-A747-CE79212E18F2}"/>
          </ac:spMkLst>
        </pc:spChg>
        <pc:spChg chg="add del mod">
          <ac:chgData name="Brad Vincelette" userId="70b74b7353ddbab1" providerId="LiveId" clId="{38307B99-4690-4463-AA55-875D3C1556FB}" dt="2020-08-18T16:25:56.923" v="121880" actId="6264"/>
          <ac:spMkLst>
            <pc:docMk/>
            <pc:sldMk cId="2503206495" sldId="349"/>
            <ac:spMk id="7" creationId="{646ADAE9-1866-4037-A670-B72DACE7F269}"/>
          </ac:spMkLst>
        </pc:spChg>
      </pc:sldChg>
      <pc:sldChg chg="modSp add mod">
        <pc:chgData name="Brad Vincelette" userId="70b74b7353ddbab1" providerId="LiveId" clId="{38307B99-4690-4463-AA55-875D3C1556FB}" dt="2020-08-18T16:20:50.852" v="121836" actId="255"/>
        <pc:sldMkLst>
          <pc:docMk/>
          <pc:sldMk cId="1099862495" sldId="350"/>
        </pc:sldMkLst>
        <pc:spChg chg="mod">
          <ac:chgData name="Brad Vincelette" userId="70b74b7353ddbab1" providerId="LiveId" clId="{38307B99-4690-4463-AA55-875D3C1556FB}" dt="2020-08-18T16:20:50.852" v="121836" actId="255"/>
          <ac:spMkLst>
            <pc:docMk/>
            <pc:sldMk cId="1099862495" sldId="350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04T16:40:28.089" v="68225" actId="27636"/>
          <ac:spMkLst>
            <pc:docMk/>
            <pc:sldMk cId="1099862495" sldId="350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0:55.892" v="121837" actId="255"/>
        <pc:sldMkLst>
          <pc:docMk/>
          <pc:sldMk cId="213601341" sldId="351"/>
        </pc:sldMkLst>
        <pc:spChg chg="mod">
          <ac:chgData name="Brad Vincelette" userId="70b74b7353ddbab1" providerId="LiveId" clId="{38307B99-4690-4463-AA55-875D3C1556FB}" dt="2020-08-18T16:20:55.892" v="121837" actId="255"/>
          <ac:spMkLst>
            <pc:docMk/>
            <pc:sldMk cId="213601341" sldId="351"/>
            <ac:spMk id="2" creationId="{29C57BD2-7744-4737-91D0-F60FC32AEC07}"/>
          </ac:spMkLst>
        </pc:spChg>
      </pc:sldChg>
      <pc:sldChg chg="modSp add mod">
        <pc:chgData name="Brad Vincelette" userId="70b74b7353ddbab1" providerId="LiveId" clId="{38307B99-4690-4463-AA55-875D3C1556FB}" dt="2020-08-18T16:21:07.801" v="121839" actId="255"/>
        <pc:sldMkLst>
          <pc:docMk/>
          <pc:sldMk cId="1291337160" sldId="352"/>
        </pc:sldMkLst>
        <pc:spChg chg="mod">
          <ac:chgData name="Brad Vincelette" userId="70b74b7353ddbab1" providerId="LiveId" clId="{38307B99-4690-4463-AA55-875D3C1556FB}" dt="2020-08-18T16:21:07.801" v="121839" actId="255"/>
          <ac:spMkLst>
            <pc:docMk/>
            <pc:sldMk cId="1291337160" sldId="352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04T16:39:50.194" v="68194" actId="27636"/>
          <ac:spMkLst>
            <pc:docMk/>
            <pc:sldMk cId="1291337160" sldId="352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1:12.479" v="121840" actId="255"/>
        <pc:sldMkLst>
          <pc:docMk/>
          <pc:sldMk cId="1576418743" sldId="353"/>
        </pc:sldMkLst>
        <pc:spChg chg="mod">
          <ac:chgData name="Brad Vincelette" userId="70b74b7353ddbab1" providerId="LiveId" clId="{38307B99-4690-4463-AA55-875D3C1556FB}" dt="2020-08-18T16:21:12.479" v="121840" actId="255"/>
          <ac:spMkLst>
            <pc:docMk/>
            <pc:sldMk cId="1576418743" sldId="353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04T16:40:28.120" v="68226" actId="27636"/>
          <ac:spMkLst>
            <pc:docMk/>
            <pc:sldMk cId="1576418743" sldId="353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1:18.503" v="121841" actId="255"/>
        <pc:sldMkLst>
          <pc:docMk/>
          <pc:sldMk cId="2443763232" sldId="354"/>
        </pc:sldMkLst>
        <pc:spChg chg="mod">
          <ac:chgData name="Brad Vincelette" userId="70b74b7353ddbab1" providerId="LiveId" clId="{38307B99-4690-4463-AA55-875D3C1556FB}" dt="2020-08-18T16:21:18.503" v="121841" actId="255"/>
          <ac:spMkLst>
            <pc:docMk/>
            <pc:sldMk cId="2443763232" sldId="354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04T16:40:28.144" v="68227" actId="27636"/>
          <ac:spMkLst>
            <pc:docMk/>
            <pc:sldMk cId="2443763232" sldId="354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9:07.963" v="121933" actId="20577"/>
        <pc:sldMkLst>
          <pc:docMk/>
          <pc:sldMk cId="1301653299" sldId="355"/>
        </pc:sldMkLst>
        <pc:spChg chg="mod">
          <ac:chgData name="Brad Vincelette" userId="70b74b7353ddbab1" providerId="LiveId" clId="{38307B99-4690-4463-AA55-875D3C1556FB}" dt="2020-08-18T16:28:50.552" v="121904" actId="20577"/>
          <ac:spMkLst>
            <pc:docMk/>
            <pc:sldMk cId="1301653299" sldId="355"/>
            <ac:spMk id="2" creationId="{29C57BD2-7744-4737-91D0-F60FC32AEC07}"/>
          </ac:spMkLst>
        </pc:spChg>
        <pc:spChg chg="mod">
          <ac:chgData name="Brad Vincelette" userId="70b74b7353ddbab1" providerId="LiveId" clId="{38307B99-4690-4463-AA55-875D3C1556FB}" dt="2020-08-18T16:29:07.963" v="121933" actId="20577"/>
          <ac:spMkLst>
            <pc:docMk/>
            <pc:sldMk cId="1301653299" sldId="355"/>
            <ac:spMk id="3" creationId="{EE8779BB-57E9-43B2-B93E-C7CEDA8D64A6}"/>
          </ac:spMkLst>
        </pc:spChg>
      </pc:sldChg>
      <pc:sldChg chg="modSp add mod">
        <pc:chgData name="Brad Vincelette" userId="70b74b7353ddbab1" providerId="LiveId" clId="{38307B99-4690-4463-AA55-875D3C1556FB}" dt="2020-08-18T16:21:35.652" v="121842" actId="255"/>
        <pc:sldMkLst>
          <pc:docMk/>
          <pc:sldMk cId="3147693052" sldId="356"/>
        </pc:sldMkLst>
        <pc:spChg chg="mod">
          <ac:chgData name="Brad Vincelette" userId="70b74b7353ddbab1" providerId="LiveId" clId="{38307B99-4690-4463-AA55-875D3C1556FB}" dt="2020-08-18T16:21:35.652" v="121842" actId="255"/>
          <ac:spMkLst>
            <pc:docMk/>
            <pc:sldMk cId="3147693052" sldId="356"/>
            <ac:spMk id="2" creationId="{A5F62246-90BE-4CA2-AAC4-C7403DE23414}"/>
          </ac:spMkLst>
        </pc:spChg>
        <pc:spChg chg="mod">
          <ac:chgData name="Brad Vincelette" userId="70b74b7353ddbab1" providerId="LiveId" clId="{38307B99-4690-4463-AA55-875D3C1556FB}" dt="2020-08-13T15:27:29.627" v="109698"/>
          <ac:spMkLst>
            <pc:docMk/>
            <pc:sldMk cId="3147693052" sldId="356"/>
            <ac:spMk id="3" creationId="{4F21F25A-C20F-4A81-B171-7E1AA6AE8565}"/>
          </ac:spMkLst>
        </pc:spChg>
      </pc:sldChg>
      <pc:sldChg chg="modSp add del mod">
        <pc:chgData name="Brad Vincelette" userId="70b74b7353ddbab1" providerId="LiveId" clId="{38307B99-4690-4463-AA55-875D3C1556FB}" dt="2020-08-18T16:29:21.467" v="121934" actId="2696"/>
        <pc:sldMkLst>
          <pc:docMk/>
          <pc:sldMk cId="3278618186" sldId="357"/>
        </pc:sldMkLst>
        <pc:spChg chg="mod">
          <ac:chgData name="Brad Vincelette" userId="70b74b7353ddbab1" providerId="LiveId" clId="{38307B99-4690-4463-AA55-875D3C1556FB}" dt="2020-08-18T16:21:41.109" v="121843" actId="255"/>
          <ac:spMkLst>
            <pc:docMk/>
            <pc:sldMk cId="3278618186" sldId="357"/>
            <ac:spMk id="2" creationId="{147B4375-7C75-4A4F-A2B5-92D6761603F3}"/>
          </ac:spMkLst>
        </pc:spChg>
      </pc:sldChg>
      <pc:sldChg chg="modSp add del mod">
        <pc:chgData name="Brad Vincelette" userId="70b74b7353ddbab1" providerId="LiveId" clId="{38307B99-4690-4463-AA55-875D3C1556FB}" dt="2020-08-18T16:20:04.761" v="121820" actId="47"/>
        <pc:sldMkLst>
          <pc:docMk/>
          <pc:sldMk cId="2757118139" sldId="358"/>
        </pc:sldMkLst>
        <pc:spChg chg="mod">
          <ac:chgData name="Brad Vincelette" userId="70b74b7353ddbab1" providerId="LiveId" clId="{38307B99-4690-4463-AA55-875D3C1556FB}" dt="2020-08-04T16:26:38.108" v="68048" actId="27636"/>
          <ac:spMkLst>
            <pc:docMk/>
            <pc:sldMk cId="2757118139" sldId="358"/>
            <ac:spMk id="2" creationId="{57E25F17-ABDB-41FC-B62A-70B60ABD336F}"/>
          </ac:spMkLst>
        </pc:spChg>
      </pc:sldChg>
      <pc:sldChg chg="modSp add del mod">
        <pc:chgData name="Brad Vincelette" userId="70b74b7353ddbab1" providerId="LiveId" clId="{38307B99-4690-4463-AA55-875D3C1556FB}" dt="2020-08-18T16:19:21.611" v="121793" actId="2696"/>
        <pc:sldMkLst>
          <pc:docMk/>
          <pc:sldMk cId="3728728845" sldId="359"/>
        </pc:sldMkLst>
        <pc:spChg chg="mod">
          <ac:chgData name="Brad Vincelette" userId="70b74b7353ddbab1" providerId="LiveId" clId="{38307B99-4690-4463-AA55-875D3C1556FB}" dt="2020-08-04T16:26:38.124" v="68049" actId="27636"/>
          <ac:spMkLst>
            <pc:docMk/>
            <pc:sldMk cId="3728728845" sldId="359"/>
            <ac:spMk id="2" creationId="{20F35E70-874A-4A33-ADC7-9A368FDED105}"/>
          </ac:spMkLst>
        </pc:spChg>
        <pc:spChg chg="mod">
          <ac:chgData name="Brad Vincelette" userId="70b74b7353ddbab1" providerId="LiveId" clId="{38307B99-4690-4463-AA55-875D3C1556FB}" dt="2020-08-04T16:40:25.485" v="68213" actId="27636"/>
          <ac:spMkLst>
            <pc:docMk/>
            <pc:sldMk cId="3728728845" sldId="359"/>
            <ac:spMk id="3" creationId="{F242EE72-0B38-437B-B629-31584F5004FF}"/>
          </ac:spMkLst>
        </pc:spChg>
      </pc:sldChg>
      <pc:sldChg chg="add">
        <pc:chgData name="Brad Vincelette" userId="70b74b7353ddbab1" providerId="LiveId" clId="{38307B99-4690-4463-AA55-875D3C1556FB}" dt="2020-07-16T13:23:42.995" v="28913" actId="22"/>
        <pc:sldMkLst>
          <pc:docMk/>
          <pc:sldMk cId="3096358190" sldId="360"/>
        </pc:sldMkLst>
      </pc:sldChg>
      <pc:sldChg chg="add del">
        <pc:chgData name="Brad Vincelette" userId="70b74b7353ddbab1" providerId="LiveId" clId="{38307B99-4690-4463-AA55-875D3C1556FB}" dt="2020-07-16T13:24:23.311" v="28916" actId="2696"/>
        <pc:sldMkLst>
          <pc:docMk/>
          <pc:sldMk cId="184611984" sldId="361"/>
        </pc:sldMkLst>
      </pc:sldChg>
      <pc:sldChg chg="add">
        <pc:chgData name="Brad Vincelette" userId="70b74b7353ddbab1" providerId="LiveId" clId="{38307B99-4690-4463-AA55-875D3C1556FB}" dt="2020-07-16T13:23:42.995" v="28913" actId="22"/>
        <pc:sldMkLst>
          <pc:docMk/>
          <pc:sldMk cId="1004042855" sldId="362"/>
        </pc:sldMkLst>
      </pc:sldChg>
      <pc:sldChg chg="add del">
        <pc:chgData name="Brad Vincelette" userId="70b74b7353ddbab1" providerId="LiveId" clId="{38307B99-4690-4463-AA55-875D3C1556FB}" dt="2020-07-23T02:37:42.928" v="42654" actId="47"/>
        <pc:sldMkLst>
          <pc:docMk/>
          <pc:sldMk cId="362620617" sldId="363"/>
        </pc:sldMkLst>
      </pc:sldChg>
      <pc:sldChg chg="add del">
        <pc:chgData name="Brad Vincelette" userId="70b74b7353ddbab1" providerId="LiveId" clId="{38307B99-4690-4463-AA55-875D3C1556FB}" dt="2020-07-23T02:37:44.698" v="42655" actId="47"/>
        <pc:sldMkLst>
          <pc:docMk/>
          <pc:sldMk cId="3251036061" sldId="364"/>
        </pc:sldMkLst>
      </pc:sldChg>
      <pc:sldChg chg="modSp add mod">
        <pc:chgData name="Brad Vincelette" userId="70b74b7353ddbab1" providerId="LiveId" clId="{38307B99-4690-4463-AA55-875D3C1556FB}" dt="2020-07-23T02:37:35.725" v="42653" actId="20577"/>
        <pc:sldMkLst>
          <pc:docMk/>
          <pc:sldMk cId="2457936448" sldId="365"/>
        </pc:sldMkLst>
        <pc:spChg chg="mod">
          <ac:chgData name="Brad Vincelette" userId="70b74b7353ddbab1" providerId="LiveId" clId="{38307B99-4690-4463-AA55-875D3C1556FB}" dt="2020-07-23T02:37:35.725" v="42653" actId="20577"/>
          <ac:spMkLst>
            <pc:docMk/>
            <pc:sldMk cId="2457936448" sldId="365"/>
            <ac:spMk id="3" creationId="{3768D744-B83F-43DC-BD96-19F9D65C3164}"/>
          </ac:spMkLst>
        </pc:spChg>
      </pc:sldChg>
      <pc:sldChg chg="add">
        <pc:chgData name="Brad Vincelette" userId="70b74b7353ddbab1" providerId="LiveId" clId="{38307B99-4690-4463-AA55-875D3C1556FB}" dt="2020-07-16T13:32:26.839" v="28919" actId="22"/>
        <pc:sldMkLst>
          <pc:docMk/>
          <pc:sldMk cId="3017313529" sldId="366"/>
        </pc:sldMkLst>
      </pc:sldChg>
      <pc:sldChg chg="modSp new mod">
        <pc:chgData name="Brad Vincelette" userId="70b74b7353ddbab1" providerId="LiveId" clId="{38307B99-4690-4463-AA55-875D3C1556FB}" dt="2020-08-04T16:26:38.132" v="68050" actId="27636"/>
        <pc:sldMkLst>
          <pc:docMk/>
          <pc:sldMk cId="1164193591" sldId="367"/>
        </pc:sldMkLst>
        <pc:spChg chg="mod">
          <ac:chgData name="Brad Vincelette" userId="70b74b7353ddbab1" providerId="LiveId" clId="{38307B99-4690-4463-AA55-875D3C1556FB}" dt="2020-08-04T16:26:38.132" v="68050" actId="27636"/>
          <ac:spMkLst>
            <pc:docMk/>
            <pc:sldMk cId="1164193591" sldId="367"/>
            <ac:spMk id="2" creationId="{09E9AA68-8BE1-456A-A281-578EF1F4B87A}"/>
          </ac:spMkLst>
        </pc:spChg>
      </pc:sldChg>
      <pc:sldChg chg="addSp delSp modSp new mod modClrScheme chgLayout">
        <pc:chgData name="Brad Vincelette" userId="70b74b7353ddbab1" providerId="LiveId" clId="{38307B99-4690-4463-AA55-875D3C1556FB}" dt="2020-08-07T15:07:12.533" v="79200" actId="14100"/>
        <pc:sldMkLst>
          <pc:docMk/>
          <pc:sldMk cId="1001695479" sldId="368"/>
        </pc:sldMkLst>
        <pc:spChg chg="mod ord">
          <ac:chgData name="Brad Vincelette" userId="70b74b7353ddbab1" providerId="LiveId" clId="{38307B99-4690-4463-AA55-875D3C1556FB}" dt="2020-08-06T17:36:51.900" v="73754" actId="20577"/>
          <ac:spMkLst>
            <pc:docMk/>
            <pc:sldMk cId="1001695479" sldId="368"/>
            <ac:spMk id="2" creationId="{3679259D-0D96-497D-9142-D626FE47F397}"/>
          </ac:spMkLst>
        </pc:spChg>
        <pc:spChg chg="mod ord">
          <ac:chgData name="Brad Vincelette" userId="70b74b7353ddbab1" providerId="LiveId" clId="{38307B99-4690-4463-AA55-875D3C1556FB}" dt="2020-08-07T15:07:04.269" v="79199" actId="14100"/>
          <ac:spMkLst>
            <pc:docMk/>
            <pc:sldMk cId="1001695479" sldId="368"/>
            <ac:spMk id="3" creationId="{C312DC8A-CEA9-4809-A590-DA02E53B0BD3}"/>
          </ac:spMkLst>
        </pc:spChg>
        <pc:spChg chg="add del mod">
          <ac:chgData name="Brad Vincelette" userId="70b74b7353ddbab1" providerId="LiveId" clId="{38307B99-4690-4463-AA55-875D3C1556FB}" dt="2020-07-21T23:52:38.455" v="30523" actId="6264"/>
          <ac:spMkLst>
            <pc:docMk/>
            <pc:sldMk cId="1001695479" sldId="368"/>
            <ac:spMk id="4" creationId="{16F32285-CF5C-4362-9FB1-7BA84B2ED47E}"/>
          </ac:spMkLst>
        </pc:spChg>
        <pc:spChg chg="add mod ord">
          <ac:chgData name="Brad Vincelette" userId="70b74b7353ddbab1" providerId="LiveId" clId="{38307B99-4690-4463-AA55-875D3C1556FB}" dt="2020-08-07T15:07:12.533" v="79200" actId="14100"/>
          <ac:spMkLst>
            <pc:docMk/>
            <pc:sldMk cId="1001695479" sldId="368"/>
            <ac:spMk id="4" creationId="{5BFD71B4-78ED-41ED-9813-6FDE5449A0CB}"/>
          </ac:spMkLst>
        </pc:spChg>
        <pc:spChg chg="add del mod">
          <ac:chgData name="Brad Vincelette" userId="70b74b7353ddbab1" providerId="LiveId" clId="{38307B99-4690-4463-AA55-875D3C1556FB}" dt="2020-07-21T23:52:38.455" v="30523" actId="6264"/>
          <ac:spMkLst>
            <pc:docMk/>
            <pc:sldMk cId="1001695479" sldId="368"/>
            <ac:spMk id="5" creationId="{07BDC394-0762-46FF-B325-FC41CC4D7808}"/>
          </ac:spMkLst>
        </pc:spChg>
        <pc:spChg chg="add mod ord">
          <ac:chgData name="Brad Vincelette" userId="70b74b7353ddbab1" providerId="LiveId" clId="{38307B99-4690-4463-AA55-875D3C1556FB}" dt="2020-08-07T15:06:46.539" v="79196" actId="20577"/>
          <ac:spMkLst>
            <pc:docMk/>
            <pc:sldMk cId="1001695479" sldId="368"/>
            <ac:spMk id="5" creationId="{B04646A0-2F8D-4474-84BD-EE3DCDCDAE98}"/>
          </ac:spMkLst>
        </pc:spChg>
        <pc:spChg chg="add mod ord">
          <ac:chgData name="Brad Vincelette" userId="70b74b7353ddbab1" providerId="LiveId" clId="{38307B99-4690-4463-AA55-875D3C1556FB}" dt="2020-08-07T15:03:03.047" v="79002" actId="20577"/>
          <ac:spMkLst>
            <pc:docMk/>
            <pc:sldMk cId="1001695479" sldId="368"/>
            <ac:spMk id="6" creationId="{9752480F-8CF5-4645-8463-C33EC2AF4DE1}"/>
          </ac:spMkLst>
        </pc:spChg>
      </pc:sldChg>
      <pc:sldChg chg="addSp delSp modSp new mod ord chgLayout">
        <pc:chgData name="Brad Vincelette" userId="70b74b7353ddbab1" providerId="LiveId" clId="{38307B99-4690-4463-AA55-875D3C1556FB}" dt="2020-08-10T00:27:36.024" v="85883" actId="20577"/>
        <pc:sldMkLst>
          <pc:docMk/>
          <pc:sldMk cId="3725966083" sldId="369"/>
        </pc:sldMkLst>
        <pc:spChg chg="mod ord">
          <ac:chgData name="Brad Vincelette" userId="70b74b7353ddbab1" providerId="LiveId" clId="{38307B99-4690-4463-AA55-875D3C1556FB}" dt="2020-08-04T20:48:39.830" v="68927" actId="6264"/>
          <ac:spMkLst>
            <pc:docMk/>
            <pc:sldMk cId="3725966083" sldId="369"/>
            <ac:spMk id="2" creationId="{75E6303F-0F55-42D1-BC43-FF12B86095E2}"/>
          </ac:spMkLst>
        </pc:spChg>
        <pc:spChg chg="mod ord">
          <ac:chgData name="Brad Vincelette" userId="70b74b7353ddbab1" providerId="LiveId" clId="{38307B99-4690-4463-AA55-875D3C1556FB}" dt="2020-08-10T00:27:36.024" v="85883" actId="20577"/>
          <ac:spMkLst>
            <pc:docMk/>
            <pc:sldMk cId="3725966083" sldId="369"/>
            <ac:spMk id="3" creationId="{01BAA46B-0A16-408D-867D-12A5B01F8695}"/>
          </ac:spMkLst>
        </pc:spChg>
        <pc:spChg chg="add del mod">
          <ac:chgData name="Brad Vincelette" userId="70b74b7353ddbab1" providerId="LiveId" clId="{38307B99-4690-4463-AA55-875D3C1556FB}" dt="2020-08-04T20:48:39.830" v="68927" actId="6264"/>
          <ac:spMkLst>
            <pc:docMk/>
            <pc:sldMk cId="3725966083" sldId="369"/>
            <ac:spMk id="4" creationId="{7751E66E-B25E-4B3D-A18F-623993306177}"/>
          </ac:spMkLst>
        </pc:spChg>
        <pc:spChg chg="add del mod">
          <ac:chgData name="Brad Vincelette" userId="70b74b7353ddbab1" providerId="LiveId" clId="{38307B99-4690-4463-AA55-875D3C1556FB}" dt="2020-08-04T20:48:39.830" v="68927" actId="6264"/>
          <ac:spMkLst>
            <pc:docMk/>
            <pc:sldMk cId="3725966083" sldId="369"/>
            <ac:spMk id="5" creationId="{F3A8F66C-3A37-4D03-9425-3BF620FA52A3}"/>
          </ac:spMkLst>
        </pc:spChg>
      </pc:sldChg>
      <pc:sldChg chg="new del">
        <pc:chgData name="Brad Vincelette" userId="70b74b7353ddbab1" providerId="LiveId" clId="{38307B99-4690-4463-AA55-875D3C1556FB}" dt="2020-07-22T01:41:20.501" v="33480" actId="2696"/>
        <pc:sldMkLst>
          <pc:docMk/>
          <pc:sldMk cId="2254545812" sldId="370"/>
        </pc:sldMkLst>
      </pc:sldChg>
      <pc:sldChg chg="addSp delSp modSp add mod ord chgLayout">
        <pc:chgData name="Brad Vincelette" userId="70b74b7353ddbab1" providerId="LiveId" clId="{38307B99-4690-4463-AA55-875D3C1556FB}" dt="2020-08-07T02:56:44.255" v="78258" actId="20577"/>
        <pc:sldMkLst>
          <pc:docMk/>
          <pc:sldMk cId="2323338871" sldId="370"/>
        </pc:sldMkLst>
        <pc:spChg chg="mod ord">
          <ac:chgData name="Brad Vincelette" userId="70b74b7353ddbab1" providerId="LiveId" clId="{38307B99-4690-4463-AA55-875D3C1556FB}" dt="2020-08-06T17:45:16.926" v="74007" actId="6264"/>
          <ac:spMkLst>
            <pc:docMk/>
            <pc:sldMk cId="2323338871" sldId="370"/>
            <ac:spMk id="2" creationId="{AAA0BA8A-CE68-41B8-A7C1-92738B3F3179}"/>
          </ac:spMkLst>
        </pc:spChg>
        <pc:spChg chg="mod ord">
          <ac:chgData name="Brad Vincelette" userId="70b74b7353ddbab1" providerId="LiveId" clId="{38307B99-4690-4463-AA55-875D3C1556FB}" dt="2020-08-07T02:56:44.255" v="78258" actId="20577"/>
          <ac:spMkLst>
            <pc:docMk/>
            <pc:sldMk cId="2323338871" sldId="370"/>
            <ac:spMk id="3" creationId="{528BCD61-C215-4625-AEB3-AF9428ED1B50}"/>
          </ac:spMkLst>
        </pc:spChg>
        <pc:spChg chg="add del mod">
          <ac:chgData name="Brad Vincelette" userId="70b74b7353ddbab1" providerId="LiveId" clId="{38307B99-4690-4463-AA55-875D3C1556FB}" dt="2020-08-06T17:45:16.926" v="74007" actId="6264"/>
          <ac:spMkLst>
            <pc:docMk/>
            <pc:sldMk cId="2323338871" sldId="370"/>
            <ac:spMk id="4" creationId="{99ECAA94-93A7-44EC-BCAB-85BD0A5D179B}"/>
          </ac:spMkLst>
        </pc:spChg>
        <pc:spChg chg="add del mod">
          <ac:chgData name="Brad Vincelette" userId="70b74b7353ddbab1" providerId="LiveId" clId="{38307B99-4690-4463-AA55-875D3C1556FB}" dt="2020-08-06T17:45:16.926" v="74007" actId="6264"/>
          <ac:spMkLst>
            <pc:docMk/>
            <pc:sldMk cId="2323338871" sldId="370"/>
            <ac:spMk id="5" creationId="{1C499882-2F03-49AD-8693-AE25176A78CD}"/>
          </ac:spMkLst>
        </pc:spChg>
      </pc:sldChg>
      <pc:sldChg chg="addSp delSp modSp new mod ord modClrScheme chgLayout">
        <pc:chgData name="Brad Vincelette" userId="70b74b7353ddbab1" providerId="LiveId" clId="{38307B99-4690-4463-AA55-875D3C1556FB}" dt="2020-08-07T02:17:59.728" v="77677" actId="113"/>
        <pc:sldMkLst>
          <pc:docMk/>
          <pc:sldMk cId="3105217257" sldId="371"/>
        </pc:sldMkLst>
        <pc:spChg chg="mod ord">
          <ac:chgData name="Brad Vincelette" userId="70b74b7353ddbab1" providerId="LiveId" clId="{38307B99-4690-4463-AA55-875D3C1556FB}" dt="2020-08-07T01:55:49.761" v="77061" actId="20577"/>
          <ac:spMkLst>
            <pc:docMk/>
            <pc:sldMk cId="3105217257" sldId="371"/>
            <ac:spMk id="2" creationId="{A1AE3B4A-3952-47AC-ABBB-7B161ECDD6A3}"/>
          </ac:spMkLst>
        </pc:spChg>
        <pc:spChg chg="mod ord">
          <ac:chgData name="Brad Vincelette" userId="70b74b7353ddbab1" providerId="LiveId" clId="{38307B99-4690-4463-AA55-875D3C1556FB}" dt="2020-08-07T01:58:54.922" v="77116" actId="255"/>
          <ac:spMkLst>
            <pc:docMk/>
            <pc:sldMk cId="3105217257" sldId="371"/>
            <ac:spMk id="3" creationId="{BAD7AF27-319F-44DF-9F13-6764A2A5FC04}"/>
          </ac:spMkLst>
        </pc:spChg>
        <pc:spChg chg="add mod ord">
          <ac:chgData name="Brad Vincelette" userId="70b74b7353ddbab1" providerId="LiveId" clId="{38307B99-4690-4463-AA55-875D3C1556FB}" dt="2020-08-07T02:14:58.495" v="77553" actId="1035"/>
          <ac:spMkLst>
            <pc:docMk/>
            <pc:sldMk cId="3105217257" sldId="371"/>
            <ac:spMk id="4" creationId="{4DCDF37B-E84D-4E21-B639-17CDF5EF4C8D}"/>
          </ac:spMkLst>
        </pc:spChg>
        <pc:spChg chg="add mod ord">
          <ac:chgData name="Brad Vincelette" userId="70b74b7353ddbab1" providerId="LiveId" clId="{38307B99-4690-4463-AA55-875D3C1556FB}" dt="2020-08-07T02:17:59.728" v="77677" actId="113"/>
          <ac:spMkLst>
            <pc:docMk/>
            <pc:sldMk cId="3105217257" sldId="371"/>
            <ac:spMk id="5" creationId="{F61C1BEB-1C76-464C-AAE3-68074F57A01B}"/>
          </ac:spMkLst>
        </pc:spChg>
        <pc:spChg chg="add del mod">
          <ac:chgData name="Brad Vincelette" userId="70b74b7353ddbab1" providerId="LiveId" clId="{38307B99-4690-4463-AA55-875D3C1556FB}" dt="2020-08-06T16:44:02.438" v="73200" actId="6264"/>
          <ac:spMkLst>
            <pc:docMk/>
            <pc:sldMk cId="3105217257" sldId="371"/>
            <ac:spMk id="6" creationId="{1BDAF509-A32E-44E1-8AD7-840AB464BA25}"/>
          </ac:spMkLst>
        </pc:spChg>
        <pc:spChg chg="add del mod">
          <ac:chgData name="Brad Vincelette" userId="70b74b7353ddbab1" providerId="LiveId" clId="{38307B99-4690-4463-AA55-875D3C1556FB}" dt="2020-08-06T16:44:02.438" v="73200" actId="6264"/>
          <ac:spMkLst>
            <pc:docMk/>
            <pc:sldMk cId="3105217257" sldId="371"/>
            <ac:spMk id="7" creationId="{5795505D-DC09-4B51-8F59-938E6A2B7608}"/>
          </ac:spMkLst>
        </pc:spChg>
        <pc:spChg chg="add del mod">
          <ac:chgData name="Brad Vincelette" userId="70b74b7353ddbab1" providerId="LiveId" clId="{38307B99-4690-4463-AA55-875D3C1556FB}" dt="2020-08-06T16:44:02.438" v="73200" actId="6264"/>
          <ac:spMkLst>
            <pc:docMk/>
            <pc:sldMk cId="3105217257" sldId="371"/>
            <ac:spMk id="8" creationId="{AF9AEF81-E7DF-4FBB-AE66-D58B05B9CB15}"/>
          </ac:spMkLst>
        </pc:spChg>
        <pc:spChg chg="add del mod">
          <ac:chgData name="Brad Vincelette" userId="70b74b7353ddbab1" providerId="LiveId" clId="{38307B99-4690-4463-AA55-875D3C1556FB}" dt="2020-08-06T16:44:02.438" v="73200" actId="6264"/>
          <ac:spMkLst>
            <pc:docMk/>
            <pc:sldMk cId="3105217257" sldId="371"/>
            <ac:spMk id="9" creationId="{CAC13B97-D16B-4369-87CB-A088584D139A}"/>
          </ac:spMkLst>
        </pc:spChg>
        <pc:spChg chg="add del mod">
          <ac:chgData name="Brad Vincelette" userId="70b74b7353ddbab1" providerId="LiveId" clId="{38307B99-4690-4463-AA55-875D3C1556FB}" dt="2020-08-07T01:00:04.979" v="75125" actId="478"/>
          <ac:spMkLst>
            <pc:docMk/>
            <pc:sldMk cId="3105217257" sldId="371"/>
            <ac:spMk id="11" creationId="{3949C252-52AF-4180-91CE-A609AB25CA63}"/>
          </ac:spMkLst>
        </pc:spChg>
        <pc:spChg chg="add del mod">
          <ac:chgData name="Brad Vincelette" userId="70b74b7353ddbab1" providerId="LiveId" clId="{38307B99-4690-4463-AA55-875D3C1556FB}" dt="2020-08-07T00:59:28.414" v="75121" actId="6264"/>
          <ac:spMkLst>
            <pc:docMk/>
            <pc:sldMk cId="3105217257" sldId="371"/>
            <ac:spMk id="12" creationId="{F1E06829-79F8-4CFE-A8E8-E988F08C22FA}"/>
          </ac:spMkLst>
        </pc:spChg>
        <pc:spChg chg="add del mod">
          <ac:chgData name="Brad Vincelette" userId="70b74b7353ddbab1" providerId="LiveId" clId="{38307B99-4690-4463-AA55-875D3C1556FB}" dt="2020-08-07T00:59:28.414" v="75121" actId="6264"/>
          <ac:spMkLst>
            <pc:docMk/>
            <pc:sldMk cId="3105217257" sldId="371"/>
            <ac:spMk id="13" creationId="{972E49F6-8DF3-487A-9812-1729A8E572A5}"/>
          </ac:spMkLst>
        </pc:spChg>
        <pc:spChg chg="add del mod">
          <ac:chgData name="Brad Vincelette" userId="70b74b7353ddbab1" providerId="LiveId" clId="{38307B99-4690-4463-AA55-875D3C1556FB}" dt="2020-08-07T00:59:28.414" v="75121" actId="6264"/>
          <ac:spMkLst>
            <pc:docMk/>
            <pc:sldMk cId="3105217257" sldId="371"/>
            <ac:spMk id="14" creationId="{882181BB-76C3-46D2-9D07-2AECC4824CE6}"/>
          </ac:spMkLst>
        </pc:spChg>
        <pc:spChg chg="add del mod">
          <ac:chgData name="Brad Vincelette" userId="70b74b7353ddbab1" providerId="LiveId" clId="{38307B99-4690-4463-AA55-875D3C1556FB}" dt="2020-08-07T00:59:28.414" v="75121" actId="6264"/>
          <ac:spMkLst>
            <pc:docMk/>
            <pc:sldMk cId="3105217257" sldId="371"/>
            <ac:spMk id="15" creationId="{05DE2362-D797-446F-B6A4-2E80353E4F67}"/>
          </ac:spMkLst>
        </pc:spChg>
        <pc:spChg chg="add del mod">
          <ac:chgData name="Brad Vincelette" userId="70b74b7353ddbab1" providerId="LiveId" clId="{38307B99-4690-4463-AA55-875D3C1556FB}" dt="2020-08-07T01:02:35.820" v="75138" actId="6264"/>
          <ac:spMkLst>
            <pc:docMk/>
            <pc:sldMk cId="3105217257" sldId="371"/>
            <ac:spMk id="16" creationId="{1ECEFE3B-4713-4CB1-8F9D-47D79C4106F3}"/>
          </ac:spMkLst>
        </pc:spChg>
        <pc:spChg chg="add del mod">
          <ac:chgData name="Brad Vincelette" userId="70b74b7353ddbab1" providerId="LiveId" clId="{38307B99-4690-4463-AA55-875D3C1556FB}" dt="2020-08-07T01:02:35.820" v="75138" actId="6264"/>
          <ac:spMkLst>
            <pc:docMk/>
            <pc:sldMk cId="3105217257" sldId="371"/>
            <ac:spMk id="17" creationId="{98051AC2-9616-4CBF-991A-B5E3B44B48CA}"/>
          </ac:spMkLst>
        </pc:spChg>
        <pc:spChg chg="add del mod">
          <ac:chgData name="Brad Vincelette" userId="70b74b7353ddbab1" providerId="LiveId" clId="{38307B99-4690-4463-AA55-875D3C1556FB}" dt="2020-08-07T01:02:35.820" v="75138" actId="6264"/>
          <ac:spMkLst>
            <pc:docMk/>
            <pc:sldMk cId="3105217257" sldId="371"/>
            <ac:spMk id="18" creationId="{7D02179F-30CD-4FF6-818B-1D3E1C0E282A}"/>
          </ac:spMkLst>
        </pc:spChg>
        <pc:spChg chg="add del mod">
          <ac:chgData name="Brad Vincelette" userId="70b74b7353ddbab1" providerId="LiveId" clId="{38307B99-4690-4463-AA55-875D3C1556FB}" dt="2020-08-07T01:02:35.820" v="75138" actId="6264"/>
          <ac:spMkLst>
            <pc:docMk/>
            <pc:sldMk cId="3105217257" sldId="371"/>
            <ac:spMk id="19" creationId="{A32A79BD-5F45-4331-B698-FA45DD618856}"/>
          </ac:spMkLst>
        </pc:spChg>
      </pc:sldChg>
      <pc:sldChg chg="modSp add mod ord">
        <pc:chgData name="Brad Vincelette" userId="70b74b7353ddbab1" providerId="LiveId" clId="{38307B99-4690-4463-AA55-875D3C1556FB}" dt="2020-08-18T16:25:30.524" v="121879" actId="21"/>
        <pc:sldMkLst>
          <pc:docMk/>
          <pc:sldMk cId="3409013662" sldId="372"/>
        </pc:sldMkLst>
        <pc:spChg chg="mod">
          <ac:chgData name="Brad Vincelette" userId="70b74b7353ddbab1" providerId="LiveId" clId="{38307B99-4690-4463-AA55-875D3C1556FB}" dt="2020-08-18T16:25:30.524" v="121879" actId="21"/>
          <ac:spMkLst>
            <pc:docMk/>
            <pc:sldMk cId="3409013662" sldId="372"/>
            <ac:spMk id="3" creationId="{3768D744-B83F-43DC-BD96-19F9D65C3164}"/>
          </ac:spMkLst>
        </pc:spChg>
      </pc:sldChg>
      <pc:sldChg chg="new del ord">
        <pc:chgData name="Brad Vincelette" userId="70b74b7353ddbab1" providerId="LiveId" clId="{38307B99-4690-4463-AA55-875D3C1556FB}" dt="2020-07-22T18:47:13.244" v="39718" actId="2696"/>
        <pc:sldMkLst>
          <pc:docMk/>
          <pc:sldMk cId="4194402455" sldId="372"/>
        </pc:sldMkLst>
      </pc:sldChg>
      <pc:sldChg chg="addSp delSp modSp add del mod ord modClrScheme chgLayout">
        <pc:chgData name="Brad Vincelette" userId="70b74b7353ddbab1" providerId="LiveId" clId="{38307B99-4690-4463-AA55-875D3C1556FB}" dt="2020-08-06T17:50:51.824" v="74087" actId="2696"/>
        <pc:sldMkLst>
          <pc:docMk/>
          <pc:sldMk cId="2850964000" sldId="373"/>
        </pc:sldMkLst>
        <pc:spChg chg="add del mod ord">
          <ac:chgData name="Brad Vincelette" userId="70b74b7353ddbab1" providerId="LiveId" clId="{38307B99-4690-4463-AA55-875D3C1556FB}" dt="2020-07-23T02:31:39.457" v="42492" actId="700"/>
          <ac:spMkLst>
            <pc:docMk/>
            <pc:sldMk cId="2850964000" sldId="373"/>
            <ac:spMk id="2" creationId="{5C6A2F35-D2AA-43A8-A854-31A07F4E52C9}"/>
          </ac:spMkLst>
        </pc:spChg>
        <pc:spChg chg="add del mod ord">
          <ac:chgData name="Brad Vincelette" userId="70b74b7353ddbab1" providerId="LiveId" clId="{38307B99-4690-4463-AA55-875D3C1556FB}" dt="2020-07-23T02:31:39.457" v="42492" actId="700"/>
          <ac:spMkLst>
            <pc:docMk/>
            <pc:sldMk cId="2850964000" sldId="373"/>
            <ac:spMk id="3" creationId="{4C117E5C-71E6-4C6A-AF1A-B2567FEBDCB2}"/>
          </ac:spMkLst>
        </pc:spChg>
        <pc:spChg chg="add mod ord">
          <ac:chgData name="Brad Vincelette" userId="70b74b7353ddbab1" providerId="LiveId" clId="{38307B99-4690-4463-AA55-875D3C1556FB}" dt="2020-08-04T19:27:43.745" v="68597" actId="27636"/>
          <ac:spMkLst>
            <pc:docMk/>
            <pc:sldMk cId="2850964000" sldId="373"/>
            <ac:spMk id="4" creationId="{CE34B8E4-16B4-4A6E-B601-5D45452364CA}"/>
          </ac:spMkLst>
        </pc:spChg>
        <pc:spChg chg="add del mod ord">
          <ac:chgData name="Brad Vincelette" userId="70b74b7353ddbab1" providerId="LiveId" clId="{38307B99-4690-4463-AA55-875D3C1556FB}" dt="2020-07-23T02:34:05.637" v="42560" actId="6549"/>
          <ac:spMkLst>
            <pc:docMk/>
            <pc:sldMk cId="2850964000" sldId="373"/>
            <ac:spMk id="6" creationId="{F7D80830-CD59-4096-870E-27AF444E85D3}"/>
          </ac:spMkLst>
        </pc:spChg>
        <pc:spChg chg="del">
          <ac:chgData name="Brad Vincelette" userId="70b74b7353ddbab1" providerId="LiveId" clId="{38307B99-4690-4463-AA55-875D3C1556FB}" dt="2020-07-23T02:32:11.094" v="42496" actId="478"/>
          <ac:spMkLst>
            <pc:docMk/>
            <pc:sldMk cId="2850964000" sldId="373"/>
            <ac:spMk id="11" creationId="{9A49ACF0-5592-9E44-8EE1-D268C448C79F}"/>
          </ac:spMkLst>
        </pc:spChg>
        <pc:spChg chg="del">
          <ac:chgData name="Brad Vincelette" userId="70b74b7353ddbab1" providerId="LiveId" clId="{38307B99-4690-4463-AA55-875D3C1556FB}" dt="2020-07-23T02:32:59.778" v="42501" actId="478"/>
          <ac:spMkLst>
            <pc:docMk/>
            <pc:sldMk cId="2850964000" sldId="373"/>
            <ac:spMk id="12" creationId="{9183A61F-916D-0E4E-AFF3-F4B3AC6DA850}"/>
          </ac:spMkLst>
        </pc:spChg>
        <pc:picChg chg="del">
          <ac:chgData name="Brad Vincelette" userId="70b74b7353ddbab1" providerId="LiveId" clId="{38307B99-4690-4463-AA55-875D3C1556FB}" dt="2020-07-23T02:33:08.898" v="42502" actId="478"/>
          <ac:picMkLst>
            <pc:docMk/>
            <pc:sldMk cId="2850964000" sldId="373"/>
            <ac:picMk id="5" creationId="{5C032295-8765-7C4F-98D3-CBB423164751}"/>
          </ac:picMkLst>
        </pc:picChg>
      </pc:sldChg>
      <pc:sldChg chg="delSp modSp add mod ord replId modClrScheme chgLayout">
        <pc:chgData name="Brad Vincelette" userId="70b74b7353ddbab1" providerId="LiveId" clId="{38307B99-4690-4463-AA55-875D3C1556FB}" dt="2020-07-23T02:55:22.219" v="43196" actId="478"/>
        <pc:sldMkLst>
          <pc:docMk/>
          <pc:sldMk cId="2615455461" sldId="374"/>
        </pc:sldMkLst>
        <pc:picChg chg="del mod">
          <ac:chgData name="Brad Vincelette" userId="70b74b7353ddbab1" providerId="LiveId" clId="{38307B99-4690-4463-AA55-875D3C1556FB}" dt="2020-07-23T02:55:22.219" v="43196" actId="478"/>
          <ac:picMkLst>
            <pc:docMk/>
            <pc:sldMk cId="2615455461" sldId="374"/>
            <ac:picMk id="4" creationId="{36C483A7-D172-1E46-8306-BEEF94529A0A}"/>
          </ac:picMkLst>
        </pc:picChg>
      </pc:sldChg>
      <pc:sldChg chg="modSp new mod">
        <pc:chgData name="Brad Vincelette" userId="70b74b7353ddbab1" providerId="LiveId" clId="{38307B99-4690-4463-AA55-875D3C1556FB}" dt="2020-08-07T03:02:37.395" v="78350" actId="21"/>
        <pc:sldMkLst>
          <pc:docMk/>
          <pc:sldMk cId="1629895359" sldId="375"/>
        </pc:sldMkLst>
        <pc:spChg chg="mod">
          <ac:chgData name="Brad Vincelette" userId="70b74b7353ddbab1" providerId="LiveId" clId="{38307B99-4690-4463-AA55-875D3C1556FB}" dt="2020-08-04T16:26:37.662" v="68015" actId="27636"/>
          <ac:spMkLst>
            <pc:docMk/>
            <pc:sldMk cId="1629895359" sldId="375"/>
            <ac:spMk id="2" creationId="{A4C65355-AD72-4519-8650-069C27D22F82}"/>
          </ac:spMkLst>
        </pc:spChg>
        <pc:spChg chg="mod">
          <ac:chgData name="Brad Vincelette" userId="70b74b7353ddbab1" providerId="LiveId" clId="{38307B99-4690-4463-AA55-875D3C1556FB}" dt="2020-08-07T03:02:37.395" v="78350" actId="21"/>
          <ac:spMkLst>
            <pc:docMk/>
            <pc:sldMk cId="1629895359" sldId="375"/>
            <ac:spMk id="3" creationId="{E691FEBA-7666-4C0B-B1A6-497A4D96AE79}"/>
          </ac:spMkLst>
        </pc:spChg>
      </pc:sldChg>
      <pc:sldChg chg="modSp add mod">
        <pc:chgData name="Brad Vincelette" userId="70b74b7353ddbab1" providerId="LiveId" clId="{38307B99-4690-4463-AA55-875D3C1556FB}" dt="2020-07-23T02:37:22.454" v="42647" actId="20577"/>
        <pc:sldMkLst>
          <pc:docMk/>
          <pc:sldMk cId="425116078" sldId="376"/>
        </pc:sldMkLst>
        <pc:spChg chg="mod">
          <ac:chgData name="Brad Vincelette" userId="70b74b7353ddbab1" providerId="LiveId" clId="{38307B99-4690-4463-AA55-875D3C1556FB}" dt="2020-07-23T02:37:22.454" v="42647" actId="20577"/>
          <ac:spMkLst>
            <pc:docMk/>
            <pc:sldMk cId="425116078" sldId="376"/>
            <ac:spMk id="3" creationId="{3768D744-B83F-43DC-BD96-19F9D65C3164}"/>
          </ac:spMkLst>
        </pc:spChg>
      </pc:sldChg>
      <pc:sldChg chg="modSp add mod replId">
        <pc:chgData name="Brad Vincelette" userId="70b74b7353ddbab1" providerId="LiveId" clId="{38307B99-4690-4463-AA55-875D3C1556FB}" dt="2020-08-04T16:26:38.141" v="68051" actId="27636"/>
        <pc:sldMkLst>
          <pc:docMk/>
          <pc:sldMk cId="1859096296" sldId="377"/>
        </pc:sldMkLst>
        <pc:spChg chg="mod">
          <ac:chgData name="Brad Vincelette" userId="70b74b7353ddbab1" providerId="LiveId" clId="{38307B99-4690-4463-AA55-875D3C1556FB}" dt="2020-08-04T16:26:38.141" v="68051" actId="27636"/>
          <ac:spMkLst>
            <pc:docMk/>
            <pc:sldMk cId="1859096296" sldId="377"/>
            <ac:spMk id="2" creationId="{09E9AA68-8BE1-456A-A281-578EF1F4B87A}"/>
          </ac:spMkLst>
        </pc:spChg>
      </pc:sldChg>
      <pc:sldChg chg="add replId">
        <pc:chgData name="Brad Vincelette" userId="70b74b7353ddbab1" providerId="LiveId" clId="{38307B99-4690-4463-AA55-875D3C1556FB}" dt="2020-07-23T02:36:21.787" v="42570" actId="2890"/>
        <pc:sldMkLst>
          <pc:docMk/>
          <pc:sldMk cId="4162266726" sldId="378"/>
        </pc:sldMkLst>
      </pc:sldChg>
      <pc:sldChg chg="addSp delSp modSp new del mod ord modClrScheme chgLayout">
        <pc:chgData name="Brad Vincelette" userId="70b74b7353ddbab1" providerId="LiveId" clId="{38307B99-4690-4463-AA55-875D3C1556FB}" dt="2020-08-08T21:48:26.393" v="81010" actId="47"/>
        <pc:sldMkLst>
          <pc:docMk/>
          <pc:sldMk cId="3491513493" sldId="379"/>
        </pc:sldMkLst>
        <pc:spChg chg="mod ord">
          <ac:chgData name="Brad Vincelette" userId="70b74b7353ddbab1" providerId="LiveId" clId="{38307B99-4690-4463-AA55-875D3C1556FB}" dt="2020-08-06T17:53:59.019" v="74200" actId="700"/>
          <ac:spMkLst>
            <pc:docMk/>
            <pc:sldMk cId="3491513493" sldId="379"/>
            <ac:spMk id="2" creationId="{FEEA5832-FA7A-4F38-A96C-E36156BACB20}"/>
          </ac:spMkLst>
        </pc:spChg>
        <pc:spChg chg="mod ord">
          <ac:chgData name="Brad Vincelette" userId="70b74b7353ddbab1" providerId="LiveId" clId="{38307B99-4690-4463-AA55-875D3C1556FB}" dt="2020-08-06T17:54:24.158" v="74201" actId="20577"/>
          <ac:spMkLst>
            <pc:docMk/>
            <pc:sldMk cId="3491513493" sldId="379"/>
            <ac:spMk id="3" creationId="{BC986D20-D8FB-4B82-B551-A36D22E1B006}"/>
          </ac:spMkLst>
        </pc:spChg>
        <pc:spChg chg="add del mod">
          <ac:chgData name="Brad Vincelette" userId="70b74b7353ddbab1" providerId="LiveId" clId="{38307B99-4690-4463-AA55-875D3C1556FB}" dt="2020-08-06T17:53:52.465" v="74198" actId="6264"/>
          <ac:spMkLst>
            <pc:docMk/>
            <pc:sldMk cId="3491513493" sldId="379"/>
            <ac:spMk id="4" creationId="{DA6A1A5C-4162-4301-BAAA-E22E8B0106B6}"/>
          </ac:spMkLst>
        </pc:spChg>
        <pc:spChg chg="add del mod">
          <ac:chgData name="Brad Vincelette" userId="70b74b7353ddbab1" providerId="LiveId" clId="{38307B99-4690-4463-AA55-875D3C1556FB}" dt="2020-08-06T17:53:52.465" v="74198" actId="6264"/>
          <ac:spMkLst>
            <pc:docMk/>
            <pc:sldMk cId="3491513493" sldId="379"/>
            <ac:spMk id="5" creationId="{83E65828-2AAB-4EF9-9833-C7E5BE06177B}"/>
          </ac:spMkLst>
        </pc:spChg>
      </pc:sldChg>
      <pc:sldChg chg="addSp delSp modSp new mod ord chgLayout">
        <pc:chgData name="Brad Vincelette" userId="70b74b7353ddbab1" providerId="LiveId" clId="{38307B99-4690-4463-AA55-875D3C1556FB}" dt="2020-08-18T07:57:08.097" v="120527"/>
        <pc:sldMkLst>
          <pc:docMk/>
          <pc:sldMk cId="2597769323" sldId="380"/>
        </pc:sldMkLst>
        <pc:spChg chg="mod ord">
          <ac:chgData name="Brad Vincelette" userId="70b74b7353ddbab1" providerId="LiveId" clId="{38307B99-4690-4463-AA55-875D3C1556FB}" dt="2020-08-06T17:55:29.795" v="74209" actId="6264"/>
          <ac:spMkLst>
            <pc:docMk/>
            <pc:sldMk cId="2597769323" sldId="380"/>
            <ac:spMk id="2" creationId="{AC22043B-3BA2-419E-B149-6227A30C345D}"/>
          </ac:spMkLst>
        </pc:spChg>
        <pc:spChg chg="add del mod">
          <ac:chgData name="Brad Vincelette" userId="70b74b7353ddbab1" providerId="LiveId" clId="{38307B99-4690-4463-AA55-875D3C1556FB}" dt="2020-08-06T17:55:23.449" v="74208" actId="6264"/>
          <ac:spMkLst>
            <pc:docMk/>
            <pc:sldMk cId="2597769323" sldId="380"/>
            <ac:spMk id="3" creationId="{89688B30-4DE1-4649-9C26-99C722C78FE7}"/>
          </ac:spMkLst>
        </pc:spChg>
        <pc:spChg chg="del">
          <ac:chgData name="Brad Vincelette" userId="70b74b7353ddbab1" providerId="LiveId" clId="{38307B99-4690-4463-AA55-875D3C1556FB}" dt="2020-07-23T11:27:45.997" v="45865" actId="22"/>
          <ac:spMkLst>
            <pc:docMk/>
            <pc:sldMk cId="2597769323" sldId="380"/>
            <ac:spMk id="3" creationId="{F40492EB-D992-4934-B5CB-83559E1F7714}"/>
          </ac:spMkLst>
        </pc:spChg>
        <pc:spChg chg="add del mod">
          <ac:chgData name="Brad Vincelette" userId="70b74b7353ddbab1" providerId="LiveId" clId="{38307B99-4690-4463-AA55-875D3C1556FB}" dt="2020-08-06T17:55:23.449" v="74208" actId="6264"/>
          <ac:spMkLst>
            <pc:docMk/>
            <pc:sldMk cId="2597769323" sldId="380"/>
            <ac:spMk id="4" creationId="{0578EFC9-3831-4F60-B08F-723D15F7E633}"/>
          </ac:spMkLst>
        </pc:spChg>
        <pc:spChg chg="add del mod">
          <ac:chgData name="Brad Vincelette" userId="70b74b7353ddbab1" providerId="LiveId" clId="{38307B99-4690-4463-AA55-875D3C1556FB}" dt="2020-08-06T17:55:29.795" v="74209" actId="6264"/>
          <ac:spMkLst>
            <pc:docMk/>
            <pc:sldMk cId="2597769323" sldId="380"/>
            <ac:spMk id="5" creationId="{87350F7F-6FC1-4F0B-BC01-65C32733AF53}"/>
          </ac:spMkLst>
        </pc:spChg>
        <pc:spChg chg="add del mod">
          <ac:chgData name="Brad Vincelette" userId="70b74b7353ddbab1" providerId="LiveId" clId="{38307B99-4690-4463-AA55-875D3C1556FB}" dt="2020-08-06T17:55:29.795" v="74209" actId="6264"/>
          <ac:spMkLst>
            <pc:docMk/>
            <pc:sldMk cId="2597769323" sldId="380"/>
            <ac:spMk id="6" creationId="{F5BD4F22-5DE3-4078-BE2A-76BAD9A15E67}"/>
          </ac:spMkLst>
        </pc:spChg>
        <pc:spChg chg="add mod ord">
          <ac:chgData name="Brad Vincelette" userId="70b74b7353ddbab1" providerId="LiveId" clId="{38307B99-4690-4463-AA55-875D3C1556FB}" dt="2020-08-06T17:57:59.205" v="74267" actId="20577"/>
          <ac:spMkLst>
            <pc:docMk/>
            <pc:sldMk cId="2597769323" sldId="380"/>
            <ac:spMk id="7" creationId="{DB5C8568-5AA6-47E1-8CF3-B0D0054CE141}"/>
          </ac:spMkLst>
        </pc:spChg>
        <pc:spChg chg="add del">
          <ac:chgData name="Brad Vincelette" userId="70b74b7353ddbab1" providerId="LiveId" clId="{38307B99-4690-4463-AA55-875D3C1556FB}" dt="2020-07-23T11:29:59.511" v="45885" actId="22"/>
          <ac:spMkLst>
            <pc:docMk/>
            <pc:sldMk cId="2597769323" sldId="380"/>
            <ac:spMk id="11" creationId="{79DF1BAF-0DC7-4404-A0E9-F2DE16A207BF}"/>
          </ac:spMkLst>
        </pc:spChg>
        <pc:spChg chg="add del">
          <ac:chgData name="Brad Vincelette" userId="70b74b7353ddbab1" providerId="LiveId" clId="{38307B99-4690-4463-AA55-875D3C1556FB}" dt="2020-07-23T11:31:03.488" v="45903" actId="22"/>
          <ac:spMkLst>
            <pc:docMk/>
            <pc:sldMk cId="2597769323" sldId="380"/>
            <ac:spMk id="13" creationId="{9E7D3196-A5C8-4FAA-85AF-515C4F0EF169}"/>
          </ac:spMkLst>
        </pc:spChg>
        <pc:spChg chg="add del">
          <ac:chgData name="Brad Vincelette" userId="70b74b7353ddbab1" providerId="LiveId" clId="{38307B99-4690-4463-AA55-875D3C1556FB}" dt="2020-07-23T11:32:36.171" v="45924" actId="22"/>
          <ac:spMkLst>
            <pc:docMk/>
            <pc:sldMk cId="2597769323" sldId="380"/>
            <ac:spMk id="15" creationId="{D639632A-106D-41DE-B2C1-59E3A480A646}"/>
          </ac:spMkLst>
        </pc:spChg>
        <pc:picChg chg="add del mod">
          <ac:chgData name="Brad Vincelette" userId="70b74b7353ddbab1" providerId="LiveId" clId="{38307B99-4690-4463-AA55-875D3C1556FB}" dt="2020-07-23T11:28:27.223" v="45867" actId="478"/>
          <ac:picMkLst>
            <pc:docMk/>
            <pc:sldMk cId="2597769323" sldId="380"/>
            <ac:picMk id="5" creationId="{5A8E6143-802F-4AC1-BB3F-23C6D0D1B858}"/>
          </ac:picMkLst>
        </pc:picChg>
        <pc:picChg chg="add del mod">
          <ac:chgData name="Brad Vincelette" userId="70b74b7353ddbab1" providerId="LiveId" clId="{38307B99-4690-4463-AA55-875D3C1556FB}" dt="2020-07-23T11:33:23.515" v="45936" actId="478"/>
          <ac:picMkLst>
            <pc:docMk/>
            <pc:sldMk cId="2597769323" sldId="380"/>
            <ac:picMk id="9" creationId="{04B67B41-C7B0-4377-A4CE-722CB03B8A3D}"/>
          </ac:picMkLst>
        </pc:picChg>
        <pc:picChg chg="add mod">
          <ac:chgData name="Brad Vincelette" userId="70b74b7353ddbab1" providerId="LiveId" clId="{38307B99-4690-4463-AA55-875D3C1556FB}" dt="2020-08-14T12:20:44.386" v="111032" actId="14826"/>
          <ac:picMkLst>
            <pc:docMk/>
            <pc:sldMk cId="2597769323" sldId="380"/>
            <ac:picMk id="17" creationId="{B4E7BF91-01C9-447D-8429-7E6BC4292667}"/>
          </ac:picMkLst>
        </pc:picChg>
      </pc:sldChg>
      <pc:sldChg chg="addSp delSp modSp new del mod ord modClrScheme chgLayout">
        <pc:chgData name="Brad Vincelette" userId="70b74b7353ddbab1" providerId="LiveId" clId="{38307B99-4690-4463-AA55-875D3C1556FB}" dt="2020-08-13T01:14:12.139" v="105962" actId="2696"/>
        <pc:sldMkLst>
          <pc:docMk/>
          <pc:sldMk cId="4134357615" sldId="381"/>
        </pc:sldMkLst>
        <pc:spChg chg="mod ord">
          <ac:chgData name="Brad Vincelette" userId="70b74b7353ddbab1" providerId="LiveId" clId="{38307B99-4690-4463-AA55-875D3C1556FB}" dt="2020-08-04T19:30:30.843" v="68618" actId="27636"/>
          <ac:spMkLst>
            <pc:docMk/>
            <pc:sldMk cId="4134357615" sldId="381"/>
            <ac:spMk id="2" creationId="{5B283F6D-F3F4-4325-88F3-8DA7EF621D9D}"/>
          </ac:spMkLst>
        </pc:spChg>
        <pc:spChg chg="del mod">
          <ac:chgData name="Brad Vincelette" userId="70b74b7353ddbab1" providerId="LiveId" clId="{38307B99-4690-4463-AA55-875D3C1556FB}" dt="2020-07-23T11:50:10.579" v="46237" actId="931"/>
          <ac:spMkLst>
            <pc:docMk/>
            <pc:sldMk cId="4134357615" sldId="381"/>
            <ac:spMk id="3" creationId="{FB88D169-106A-4913-96F4-E29B524EE099}"/>
          </ac:spMkLst>
        </pc:spChg>
        <pc:spChg chg="add mod">
          <ac:chgData name="Brad Vincelette" userId="70b74b7353ddbab1" providerId="LiveId" clId="{38307B99-4690-4463-AA55-875D3C1556FB}" dt="2020-07-23T12:00:38.298" v="46327" actId="1076"/>
          <ac:spMkLst>
            <pc:docMk/>
            <pc:sldMk cId="4134357615" sldId="381"/>
            <ac:spMk id="7" creationId="{3941CD1E-ACE3-40BB-98E6-6774B3C8B17D}"/>
          </ac:spMkLst>
        </pc:spChg>
        <pc:spChg chg="add del mod">
          <ac:chgData name="Brad Vincelette" userId="70b74b7353ddbab1" providerId="LiveId" clId="{38307B99-4690-4463-AA55-875D3C1556FB}" dt="2020-07-23T12:03:02.596" v="46412" actId="21"/>
          <ac:spMkLst>
            <pc:docMk/>
            <pc:sldMk cId="4134357615" sldId="381"/>
            <ac:spMk id="8" creationId="{F827B869-F4D4-48CE-BA62-BD782C2037D0}"/>
          </ac:spMkLst>
        </pc:spChg>
        <pc:spChg chg="add del mod">
          <ac:chgData name="Brad Vincelette" userId="70b74b7353ddbab1" providerId="LiveId" clId="{38307B99-4690-4463-AA55-875D3C1556FB}" dt="2020-07-23T12:03:15.608" v="46413" actId="6264"/>
          <ac:spMkLst>
            <pc:docMk/>
            <pc:sldMk cId="4134357615" sldId="381"/>
            <ac:spMk id="9" creationId="{59E7BBB6-4851-4BD8-B550-38D91FB7162F}"/>
          </ac:spMkLst>
        </pc:spChg>
        <pc:spChg chg="add del mod">
          <ac:chgData name="Brad Vincelette" userId="70b74b7353ddbab1" providerId="LiveId" clId="{38307B99-4690-4463-AA55-875D3C1556FB}" dt="2020-07-23T12:03:15.608" v="46413" actId="6264"/>
          <ac:spMkLst>
            <pc:docMk/>
            <pc:sldMk cId="4134357615" sldId="381"/>
            <ac:spMk id="10" creationId="{B8F8877E-AD17-4BE1-A223-58F186E23F9A}"/>
          </ac:spMkLst>
        </pc:spChg>
        <pc:spChg chg="add mod ord">
          <ac:chgData name="Brad Vincelette" userId="70b74b7353ddbab1" providerId="LiveId" clId="{38307B99-4690-4463-AA55-875D3C1556FB}" dt="2020-08-04T16:17:02.672" v="67827" actId="27636"/>
          <ac:spMkLst>
            <pc:docMk/>
            <pc:sldMk cId="4134357615" sldId="381"/>
            <ac:spMk id="11" creationId="{5C9A65CA-02E1-4D30-A3E6-8523B0F3BCE1}"/>
          </ac:spMkLst>
        </pc:spChg>
        <pc:spChg chg="add del mod ord">
          <ac:chgData name="Brad Vincelette" userId="70b74b7353ddbab1" providerId="LiveId" clId="{38307B99-4690-4463-AA55-875D3C1556FB}" dt="2020-07-23T12:03:43.096" v="46416" actId="478"/>
          <ac:spMkLst>
            <pc:docMk/>
            <pc:sldMk cId="4134357615" sldId="381"/>
            <ac:spMk id="12" creationId="{CCB07305-2904-434D-9698-EB9510270FD1}"/>
          </ac:spMkLst>
        </pc:spChg>
        <pc:picChg chg="add mod ord">
          <ac:chgData name="Brad Vincelette" userId="70b74b7353ddbab1" providerId="LiveId" clId="{38307B99-4690-4463-AA55-875D3C1556FB}" dt="2020-07-23T12:03:59.614" v="46422" actId="1076"/>
          <ac:picMkLst>
            <pc:docMk/>
            <pc:sldMk cId="4134357615" sldId="381"/>
            <ac:picMk id="5" creationId="{139AA831-B164-4991-A086-DBDD67239866}"/>
          </ac:picMkLst>
        </pc:picChg>
      </pc:sldChg>
      <pc:sldChg chg="addSp delSp modSp new del mod ord">
        <pc:chgData name="Brad Vincelette" userId="70b74b7353ddbab1" providerId="LiveId" clId="{38307B99-4690-4463-AA55-875D3C1556FB}" dt="2020-08-17T03:37:31.642" v="112875" actId="2696"/>
        <pc:sldMkLst>
          <pc:docMk/>
          <pc:sldMk cId="1112688280" sldId="382"/>
        </pc:sldMkLst>
        <pc:spChg chg="mod">
          <ac:chgData name="Brad Vincelette" userId="70b74b7353ddbab1" providerId="LiveId" clId="{38307B99-4690-4463-AA55-875D3C1556FB}" dt="2020-08-11T22:05:54.045" v="95214" actId="20577"/>
          <ac:spMkLst>
            <pc:docMk/>
            <pc:sldMk cId="1112688280" sldId="382"/>
            <ac:spMk id="2" creationId="{CE054FBA-85ED-4D0E-A6F4-DDCBCA8A31FB}"/>
          </ac:spMkLst>
        </pc:spChg>
        <pc:spChg chg="mod">
          <ac:chgData name="Brad Vincelette" userId="70b74b7353ddbab1" providerId="LiveId" clId="{38307B99-4690-4463-AA55-875D3C1556FB}" dt="2020-08-12T01:31:54.665" v="98760" actId="27636"/>
          <ac:spMkLst>
            <pc:docMk/>
            <pc:sldMk cId="1112688280" sldId="382"/>
            <ac:spMk id="3" creationId="{70E3EAEE-C20B-4A81-824E-CEF7CEC52A19}"/>
          </ac:spMkLst>
        </pc:spChg>
        <pc:picChg chg="add del mod">
          <ac:chgData name="Brad Vincelette" userId="70b74b7353ddbab1" providerId="LiveId" clId="{38307B99-4690-4463-AA55-875D3C1556FB}" dt="2020-08-12T01:31:50.354" v="98755" actId="478"/>
          <ac:picMkLst>
            <pc:docMk/>
            <pc:sldMk cId="1112688280" sldId="382"/>
            <ac:picMk id="5" creationId="{BD99DBD8-E198-4CE6-80D6-2EBBF9206657}"/>
          </ac:picMkLst>
        </pc:picChg>
      </pc:sldChg>
      <pc:sldChg chg="addSp">
        <pc:chgData name="Brad Vincelette" userId="70b74b7353ddbab1" providerId="LiveId" clId="{38307B99-4690-4463-AA55-875D3C1556FB}" dt="2020-07-27T18:07:06.305" v="53867"/>
        <pc:sldMkLst>
          <pc:docMk/>
          <pc:sldMk cId="315913550" sldId="383"/>
        </pc:sldMkLst>
        <pc:picChg chg="add">
          <ac:chgData name="Brad Vincelette" userId="70b74b7353ddbab1" providerId="LiveId" clId="{38307B99-4690-4463-AA55-875D3C1556FB}" dt="2020-07-27T18:07:06.305" v="53867"/>
          <ac:picMkLst>
            <pc:docMk/>
            <pc:sldMk cId="315913550" sldId="383"/>
            <ac:picMk id="1026" creationId="{C85A96C7-397C-4B7E-B5A7-9B912176A080}"/>
          </ac:picMkLst>
        </pc:picChg>
      </pc:sldChg>
      <pc:sldChg chg="addSp">
        <pc:chgData name="Brad Vincelette" userId="70b74b7353ddbab1" providerId="LiveId" clId="{38307B99-4690-4463-AA55-875D3C1556FB}" dt="2020-07-27T18:08:23.317" v="53870"/>
        <pc:sldMkLst>
          <pc:docMk/>
          <pc:sldMk cId="645276713" sldId="383"/>
        </pc:sldMkLst>
        <pc:picChg chg="add">
          <ac:chgData name="Brad Vincelette" userId="70b74b7353ddbab1" providerId="LiveId" clId="{38307B99-4690-4463-AA55-875D3C1556FB}" dt="2020-07-27T18:08:23.317" v="53870"/>
          <ac:picMkLst>
            <pc:docMk/>
            <pc:sldMk cId="645276713" sldId="383"/>
            <ac:picMk id="2050" creationId="{EBEA1314-38C4-40A5-AE98-D848D2F23C27}"/>
          </ac:picMkLst>
        </pc:picChg>
      </pc:sldChg>
      <pc:sldChg chg="addSp delSp modSp new add del mod">
        <pc:chgData name="Brad Vincelette" userId="70b74b7353ddbab1" providerId="LiveId" clId="{38307B99-4690-4463-AA55-875D3C1556FB}" dt="2020-08-11T21:35:27.468" v="95060" actId="2696"/>
        <pc:sldMkLst>
          <pc:docMk/>
          <pc:sldMk cId="722573887" sldId="383"/>
        </pc:sldMkLst>
        <pc:spChg chg="mod">
          <ac:chgData name="Brad Vincelette" userId="70b74b7353ddbab1" providerId="LiveId" clId="{38307B99-4690-4463-AA55-875D3C1556FB}" dt="2020-07-27T18:16:47.702" v="53948" actId="20577"/>
          <ac:spMkLst>
            <pc:docMk/>
            <pc:sldMk cId="722573887" sldId="383"/>
            <ac:spMk id="2" creationId="{25A73A4D-C068-4A5B-A3D7-121A3C598A3D}"/>
          </ac:spMkLst>
        </pc:spChg>
        <pc:spChg chg="mod">
          <ac:chgData name="Brad Vincelette" userId="70b74b7353ddbab1" providerId="LiveId" clId="{38307B99-4690-4463-AA55-875D3C1556FB}" dt="2020-07-28T18:23:56.728" v="57012" actId="1076"/>
          <ac:spMkLst>
            <pc:docMk/>
            <pc:sldMk cId="722573887" sldId="383"/>
            <ac:spMk id="3" creationId="{5F3749D6-49A9-4FEC-B60C-46794FBE838D}"/>
          </ac:spMkLst>
        </pc:spChg>
        <pc:spChg chg="del mod">
          <ac:chgData name="Brad Vincelette" userId="70b74b7353ddbab1" providerId="LiveId" clId="{38307B99-4690-4463-AA55-875D3C1556FB}" dt="2020-07-27T16:30:16.737" v="53786" actId="478"/>
          <ac:spMkLst>
            <pc:docMk/>
            <pc:sldMk cId="722573887" sldId="383"/>
            <ac:spMk id="4" creationId="{C668D06D-9A01-4BA9-A851-C9938064F89F}"/>
          </ac:spMkLst>
        </pc:spChg>
        <pc:spChg chg="add del">
          <ac:chgData name="Brad Vincelette" userId="70b74b7353ddbab1" providerId="LiveId" clId="{38307B99-4690-4463-AA55-875D3C1556FB}" dt="2020-07-27T14:11:10.447" v="52734" actId="22"/>
          <ac:spMkLst>
            <pc:docMk/>
            <pc:sldMk cId="722573887" sldId="383"/>
            <ac:spMk id="6" creationId="{C75E3CCD-52D5-492B-9E02-71DFE5B13A61}"/>
          </ac:spMkLst>
        </pc:spChg>
        <pc:spChg chg="add del mod">
          <ac:chgData name="Brad Vincelette" userId="70b74b7353ddbab1" providerId="LiveId" clId="{38307B99-4690-4463-AA55-875D3C1556FB}" dt="2020-07-28T16:42:20.130" v="55582" actId="478"/>
          <ac:spMkLst>
            <pc:docMk/>
            <pc:sldMk cId="722573887" sldId="383"/>
            <ac:spMk id="8" creationId="{6A0D2589-2059-4258-AA81-0B1D4A853DF8}"/>
          </ac:spMkLst>
        </pc:spChg>
        <pc:spChg chg="add del mod">
          <ac:chgData name="Brad Vincelette" userId="70b74b7353ddbab1" providerId="LiveId" clId="{38307B99-4690-4463-AA55-875D3C1556FB}" dt="2020-07-28T16:24:07.044" v="55270" actId="478"/>
          <ac:spMkLst>
            <pc:docMk/>
            <pc:sldMk cId="722573887" sldId="383"/>
            <ac:spMk id="12" creationId="{6C0ED929-3552-4654-B98B-FD0852FD9C79}"/>
          </ac:spMkLst>
        </pc:spChg>
        <pc:spChg chg="add mod or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3" creationId="{6A571FB4-0CFD-43C1-A09D-A9C0FDBB7AED}"/>
          </ac:spMkLst>
        </pc:spChg>
        <pc:spChg chg="add mod ord topLvl">
          <ac:chgData name="Brad Vincelette" userId="70b74b7353ddbab1" providerId="LiveId" clId="{38307B99-4690-4463-AA55-875D3C1556FB}" dt="2020-07-29T15:11:48.239" v="59490" actId="166"/>
          <ac:spMkLst>
            <pc:docMk/>
            <pc:sldMk cId="722573887" sldId="383"/>
            <ac:spMk id="15" creationId="{66947932-F704-48EE-ACCF-2E5C9B3045D2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7" creationId="{8A21E7C5-FB0E-4332-AEF2-078ACF0D8F24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9" creationId="{9DAE40E8-0E7E-4115-AEF5-7063B38EC00E}"/>
          </ac:spMkLst>
        </pc:spChg>
        <pc:spChg chg="add del mod">
          <ac:chgData name="Brad Vincelette" userId="70b74b7353ddbab1" providerId="LiveId" clId="{38307B99-4690-4463-AA55-875D3C1556FB}" dt="2020-07-28T17:30:00.633" v="56218" actId="478"/>
          <ac:spMkLst>
            <pc:docMk/>
            <pc:sldMk cId="722573887" sldId="383"/>
            <ac:spMk id="21" creationId="{76968506-0D80-4C5B-AA3D-D8EB46F652CF}"/>
          </ac:spMkLst>
        </pc:spChg>
        <pc:spChg chg="add mod or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24" creationId="{648D74D2-CE10-4956-B527-238408E756E2}"/>
          </ac:spMkLst>
        </pc:spChg>
        <pc:spChg chg="add mo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26" creationId="{A765D921-FBD0-4547-9F5F-BC9BBEE7A02D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30" creationId="{882DAD3B-91C7-4BE8-A7A0-EEC8D3953AC3}"/>
          </ac:spMkLst>
        </pc:spChg>
        <pc:spChg chg="add mo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31" creationId="{F33E40EB-CAB3-4864-86FC-6A3B7CBE13C3}"/>
          </ac:spMkLst>
        </pc:spChg>
        <pc:spChg chg="add mo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33" creationId="{AB777190-B3C1-4D34-B436-28F8D24787B5}"/>
          </ac:spMkLst>
        </pc:spChg>
        <pc:spChg chg="add mod topLvl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35" creationId="{3F0F9095-1B2A-4D9A-AFB7-C439BF2F5B6F}"/>
          </ac:spMkLst>
        </pc:spChg>
        <pc:spChg chg="add del mod">
          <ac:chgData name="Brad Vincelette" userId="70b74b7353ddbab1" providerId="LiveId" clId="{38307B99-4690-4463-AA55-875D3C1556FB}" dt="2020-07-29T13:33:36.630" v="58348" actId="478"/>
          <ac:spMkLst>
            <pc:docMk/>
            <pc:sldMk cId="722573887" sldId="383"/>
            <ac:spMk id="37" creationId="{4E57BD0D-A819-47FE-811F-537C12FE5EC0}"/>
          </ac:spMkLst>
        </pc:spChg>
        <pc:spChg chg="add del mod">
          <ac:chgData name="Brad Vincelette" userId="70b74b7353ddbab1" providerId="LiveId" clId="{38307B99-4690-4463-AA55-875D3C1556FB}" dt="2020-07-28T17:40:58.491" v="56386" actId="478"/>
          <ac:spMkLst>
            <pc:docMk/>
            <pc:sldMk cId="722573887" sldId="383"/>
            <ac:spMk id="44" creationId="{7B2C8C83-1220-4F82-B70E-A2C8B51F5942}"/>
          </ac:spMkLst>
        </pc:spChg>
        <pc:spChg chg="add del mod">
          <ac:chgData name="Brad Vincelette" userId="70b74b7353ddbab1" providerId="LiveId" clId="{38307B99-4690-4463-AA55-875D3C1556FB}" dt="2020-07-28T17:41:01.187" v="56387" actId="478"/>
          <ac:spMkLst>
            <pc:docMk/>
            <pc:sldMk cId="722573887" sldId="383"/>
            <ac:spMk id="46" creationId="{238B2A1A-5E7D-4117-8EC3-6499E86827D0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8" creationId="{9C03BCEA-E780-4D03-8E43-D58D2E3283DC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52" creationId="{A2A7C2CF-EF6A-4CBC-B629-ED20661E4C06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54" creationId="{88F13E1A-C029-4A9C-B8C0-1A64C6E2FF78}"/>
          </ac:spMkLst>
        </pc:spChg>
        <pc:spChg chg="add del mod">
          <ac:chgData name="Brad Vincelette" userId="70b74b7353ddbab1" providerId="LiveId" clId="{38307B99-4690-4463-AA55-875D3C1556FB}" dt="2020-07-29T14:34:40.116" v="59173" actId="478"/>
          <ac:spMkLst>
            <pc:docMk/>
            <pc:sldMk cId="722573887" sldId="383"/>
            <ac:spMk id="56" creationId="{CB2450D5-5ECC-486B-9B71-EA6952AB8A5A}"/>
          </ac:spMkLst>
        </pc:spChg>
        <pc:spChg chg="add del mod">
          <ac:chgData name="Brad Vincelette" userId="70b74b7353ddbab1" providerId="LiveId" clId="{38307B99-4690-4463-AA55-875D3C1556FB}" dt="2020-07-29T14:27:42.709" v="59009" actId="478"/>
          <ac:spMkLst>
            <pc:docMk/>
            <pc:sldMk cId="722573887" sldId="383"/>
            <ac:spMk id="58" creationId="{0410BD6B-23BC-4C07-B460-6C2344D75570}"/>
          </ac:spMkLst>
        </pc:spChg>
        <pc:spChg chg="add mod topLvl">
          <ac:chgData name="Brad Vincelette" userId="70b74b7353ddbab1" providerId="LiveId" clId="{38307B99-4690-4463-AA55-875D3C1556FB}" dt="2020-07-29T15:10:54.765" v="59457" actId="1037"/>
          <ac:spMkLst>
            <pc:docMk/>
            <pc:sldMk cId="722573887" sldId="383"/>
            <ac:spMk id="60" creationId="{B7564CBB-B085-4620-AB9C-8F3C18AB3429}"/>
          </ac:spMkLst>
        </pc:spChg>
        <pc:spChg chg="add del mod">
          <ac:chgData name="Brad Vincelette" userId="70b74b7353ddbab1" providerId="LiveId" clId="{38307B99-4690-4463-AA55-875D3C1556FB}" dt="2020-07-28T18:27:13.850" v="57070" actId="478"/>
          <ac:spMkLst>
            <pc:docMk/>
            <pc:sldMk cId="722573887" sldId="383"/>
            <ac:spMk id="62" creationId="{C3911FAB-EBF3-418A-8793-4AEAEDC755C1}"/>
          </ac:spMkLst>
        </pc:spChg>
        <pc:spChg chg="add mod topLvl">
          <ac:chgData name="Brad Vincelette" userId="70b74b7353ddbab1" providerId="LiveId" clId="{38307B99-4690-4463-AA55-875D3C1556FB}" dt="2020-07-29T15:12:19.390" v="59498" actId="1037"/>
          <ac:spMkLst>
            <pc:docMk/>
            <pc:sldMk cId="722573887" sldId="383"/>
            <ac:spMk id="82" creationId="{657C3617-B6B6-4CFC-A867-2D445256C0A5}"/>
          </ac:spMkLst>
        </pc:spChg>
        <pc:spChg chg="add mod topLvl">
          <ac:chgData name="Brad Vincelette" userId="70b74b7353ddbab1" providerId="LiveId" clId="{38307B99-4690-4463-AA55-875D3C1556FB}" dt="2020-07-29T15:12:08.245" v="59491" actId="165"/>
          <ac:spMkLst>
            <pc:docMk/>
            <pc:sldMk cId="722573887" sldId="383"/>
            <ac:spMk id="84" creationId="{64FBC870-1842-4247-BF03-E0D49D1C3942}"/>
          </ac:spMkLst>
        </pc:spChg>
        <pc:spChg chg="add del">
          <ac:chgData name="Brad Vincelette" userId="70b74b7353ddbab1" providerId="LiveId" clId="{38307B99-4690-4463-AA55-875D3C1556FB}" dt="2020-07-28T18:21:04.900" v="56969" actId="22"/>
          <ac:spMkLst>
            <pc:docMk/>
            <pc:sldMk cId="722573887" sldId="383"/>
            <ac:spMk id="85" creationId="{BA28E978-8EF3-4C14-9512-2BF28C2B429E}"/>
          </ac:spMkLst>
        </pc:spChg>
        <pc:spChg chg="add mod topLvl">
          <ac:chgData name="Brad Vincelette" userId="70b74b7353ddbab1" providerId="LiveId" clId="{38307B99-4690-4463-AA55-875D3C1556FB}" dt="2020-07-29T15:12:19.390" v="59498" actId="1037"/>
          <ac:spMkLst>
            <pc:docMk/>
            <pc:sldMk cId="722573887" sldId="383"/>
            <ac:spMk id="87" creationId="{C962EEB5-5CCD-4B28-B3C0-2AC6D332708B}"/>
          </ac:spMkLst>
        </pc:spChg>
        <pc:spChg chg="add mod topLvl">
          <ac:chgData name="Brad Vincelette" userId="70b74b7353ddbab1" providerId="LiveId" clId="{38307B99-4690-4463-AA55-875D3C1556FB}" dt="2020-07-29T15:12:19.390" v="59498" actId="1037"/>
          <ac:spMkLst>
            <pc:docMk/>
            <pc:sldMk cId="722573887" sldId="383"/>
            <ac:spMk id="88" creationId="{D4DD5043-82D5-402E-8293-9CB29020B544}"/>
          </ac:spMkLst>
        </pc:spChg>
        <pc:spChg chg="add del mod">
          <ac:chgData name="Brad Vincelette" userId="70b74b7353ddbab1" providerId="LiveId" clId="{38307B99-4690-4463-AA55-875D3C1556FB}" dt="2020-07-29T14:33:30.288" v="59162" actId="478"/>
          <ac:spMkLst>
            <pc:docMk/>
            <pc:sldMk cId="722573887" sldId="383"/>
            <ac:spMk id="114" creationId="{DD78725E-AE0E-4C1B-A2DD-C189F26C268B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15" creationId="{79F34ACA-D1DD-4B64-AEB3-B5019B9ED22A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16" creationId="{122EB9C5-F680-4DFB-B8A9-6B5373B7E391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130" creationId="{524C60DB-832A-41D0-86AB-0A3C62AA7AF8}"/>
          </ac:spMkLst>
        </pc:spChg>
        <pc:spChg chg="add del">
          <ac:chgData name="Brad Vincelette" userId="70b74b7353ddbab1" providerId="LiveId" clId="{38307B99-4690-4463-AA55-875D3C1556FB}" dt="2020-07-29T14:58:35.914" v="59293" actId="11529"/>
          <ac:spMkLst>
            <pc:docMk/>
            <pc:sldMk cId="722573887" sldId="383"/>
            <ac:spMk id="132" creationId="{B43FC6B7-8D09-49D8-81F0-B6EF54119CB3}"/>
          </ac:spMkLst>
        </pc:spChg>
        <pc:spChg chg="add mod">
          <ac:chgData name="Brad Vincelette" userId="70b74b7353ddbab1" providerId="LiveId" clId="{38307B99-4690-4463-AA55-875D3C1556FB}" dt="2020-07-29T15:07:56.856" v="59373" actId="14100"/>
          <ac:spMkLst>
            <pc:docMk/>
            <pc:sldMk cId="722573887" sldId="383"/>
            <ac:spMk id="134" creationId="{DC6C21BA-A252-43CA-8081-D78C083A8D11}"/>
          </ac:spMkLst>
        </pc:spChg>
        <pc:spChg chg="add mod">
          <ac:chgData name="Brad Vincelette" userId="70b74b7353ddbab1" providerId="LiveId" clId="{38307B99-4690-4463-AA55-875D3C1556FB}" dt="2020-07-29T15:06:31.261" v="59369" actId="1076"/>
          <ac:spMkLst>
            <pc:docMk/>
            <pc:sldMk cId="722573887" sldId="383"/>
            <ac:spMk id="135" creationId="{0A0F99F6-8B21-4C68-B38A-67B9F146FB72}"/>
          </ac:spMkLst>
        </pc:spChg>
        <pc:spChg chg="add mod">
          <ac:chgData name="Brad Vincelette" userId="70b74b7353ddbab1" providerId="LiveId" clId="{38307B99-4690-4463-AA55-875D3C1556FB}" dt="2020-07-29T15:06:08.725" v="59367" actId="20577"/>
          <ac:spMkLst>
            <pc:docMk/>
            <pc:sldMk cId="722573887" sldId="383"/>
            <ac:spMk id="136" creationId="{C6CCC818-1C3C-461A-943F-926DA505CCE4}"/>
          </ac:spMkLst>
        </pc:spChg>
        <pc:spChg chg="add mod">
          <ac:chgData name="Brad Vincelette" userId="70b74b7353ddbab1" providerId="LiveId" clId="{38307B99-4690-4463-AA55-875D3C1556FB}" dt="2020-07-29T15:08:51.898" v="59382" actId="14100"/>
          <ac:spMkLst>
            <pc:docMk/>
            <pc:sldMk cId="722573887" sldId="383"/>
            <ac:spMk id="137" creationId="{28409464-C1DA-47A7-AC38-9A3887E5D29A}"/>
          </ac:spMkLst>
        </pc:spChg>
        <pc:spChg chg="add del mod ord">
          <ac:chgData name="Brad Vincelette" userId="70b74b7353ddbab1" providerId="LiveId" clId="{38307B99-4690-4463-AA55-875D3C1556FB}" dt="2020-07-28T18:26:53.317" v="57060" actId="478"/>
          <ac:spMkLst>
            <pc:docMk/>
            <pc:sldMk cId="722573887" sldId="383"/>
            <ac:spMk id="4096" creationId="{9D2539FF-5528-44FB-BF57-CB8D79992B66}"/>
          </ac:spMkLst>
        </pc:spChg>
        <pc:spChg chg="add mod topLvl">
          <ac:chgData name="Brad Vincelette" userId="70b74b7353ddbab1" providerId="LiveId" clId="{38307B99-4690-4463-AA55-875D3C1556FB}" dt="2020-07-29T15:09:01.615" v="59383" actId="14100"/>
          <ac:spMkLst>
            <pc:docMk/>
            <pc:sldMk cId="722573887" sldId="383"/>
            <ac:spMk id="4097" creationId="{20007899-0349-43B7-B6FC-4399FB4B709E}"/>
          </ac:spMkLst>
        </pc:spChg>
        <pc:spChg chg="add del mod ord">
          <ac:chgData name="Brad Vincelette" userId="70b74b7353ddbab1" providerId="LiveId" clId="{38307B99-4690-4463-AA55-875D3C1556FB}" dt="2020-07-28T18:26:08.450" v="57031" actId="478"/>
          <ac:spMkLst>
            <pc:docMk/>
            <pc:sldMk cId="722573887" sldId="383"/>
            <ac:spMk id="4099" creationId="{EF946DF6-B491-4031-BCE4-65AFF95CD0E4}"/>
          </ac:spMkLst>
        </pc:spChg>
        <pc:spChg chg="add del mod ord">
          <ac:chgData name="Brad Vincelette" userId="70b74b7353ddbab1" providerId="LiveId" clId="{38307B99-4690-4463-AA55-875D3C1556FB}" dt="2020-07-28T18:32:07.386" v="57239" actId="478"/>
          <ac:spMkLst>
            <pc:docMk/>
            <pc:sldMk cId="722573887" sldId="383"/>
            <ac:spMk id="4105" creationId="{69CD5023-3D6C-4846-B466-7A696EBC5F30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0" creationId="{107267F4-C4BB-4A68-94E1-3F7961641BC8}"/>
          </ac:spMkLst>
        </pc:spChg>
        <pc:spChg chg="add mod topLvl">
          <ac:chgData name="Brad Vincelette" userId="70b74b7353ddbab1" providerId="LiveId" clId="{38307B99-4690-4463-AA55-875D3C1556FB}" dt="2020-07-29T15:10:15.484" v="59431" actId="1036"/>
          <ac:spMkLst>
            <pc:docMk/>
            <pc:sldMk cId="722573887" sldId="383"/>
            <ac:spMk id="4114" creationId="{1888066C-3266-4169-BEC5-236790DD799E}"/>
          </ac:spMkLst>
        </pc:spChg>
        <pc:spChg chg="add mod topLvl">
          <ac:chgData name="Brad Vincelette" userId="70b74b7353ddbab1" providerId="LiveId" clId="{38307B99-4690-4463-AA55-875D3C1556FB}" dt="2020-07-29T15:12:36.544" v="59508" actId="1035"/>
          <ac:spMkLst>
            <pc:docMk/>
            <pc:sldMk cId="722573887" sldId="383"/>
            <ac:spMk id="4115" creationId="{B54EC2C2-2F95-4B3D-89C6-9E67AE7AC6C1}"/>
          </ac:spMkLst>
        </pc:spChg>
        <pc:spChg chg="add mod or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6" creationId="{B6391032-DD7A-480D-A5CF-EBBFDABA4DBD}"/>
          </ac:spMkLst>
        </pc:spChg>
        <pc:spChg chg="add mod or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7" creationId="{70501846-F205-4BED-A072-F8EE495509C0}"/>
          </ac:spMkLst>
        </pc:spChg>
        <pc:spChg chg="add mod or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8" creationId="{1D968BF8-1D03-4975-818A-7329B9E508B5}"/>
          </ac:spMkLst>
        </pc:spChg>
        <pc:spChg chg="add mod or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19" creationId="{116D406F-B537-4B47-AAD5-C0150DF12548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23" creationId="{3CC34539-2C4D-4450-A60A-82EC53DC228A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25" creationId="{A99E7BFA-3056-4516-8696-12D66993EFEA}"/>
          </ac:spMkLst>
        </pc:spChg>
        <pc:spChg chg="add mod topLvl">
          <ac:chgData name="Brad Vincelette" userId="70b74b7353ddbab1" providerId="LiveId" clId="{38307B99-4690-4463-AA55-875D3C1556FB}" dt="2020-07-29T15:10:44.905" v="59432" actId="14100"/>
          <ac:spMkLst>
            <pc:docMk/>
            <pc:sldMk cId="722573887" sldId="383"/>
            <ac:spMk id="4131" creationId="{9DD3577B-6481-4FC0-BF91-DE6CBA7469BD}"/>
          </ac:spMkLst>
        </pc:spChg>
        <pc:spChg chg="add mod topLvl">
          <ac:chgData name="Brad Vincelette" userId="70b74b7353ddbab1" providerId="LiveId" clId="{38307B99-4690-4463-AA55-875D3C1556FB}" dt="2020-07-29T15:11:06.471" v="59482" actId="1037"/>
          <ac:spMkLst>
            <pc:docMk/>
            <pc:sldMk cId="722573887" sldId="383"/>
            <ac:spMk id="4132" creationId="{C4DB5C0D-6A65-47AF-89F3-B45671A7F7DD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50" creationId="{E5F2D6C0-E1FA-44E7-B0A9-E01CB07A8C3F}"/>
          </ac:spMkLst>
        </pc:spChg>
        <pc:spChg chg="add mod">
          <ac:chgData name="Brad Vincelette" userId="70b74b7353ddbab1" providerId="LiveId" clId="{38307B99-4690-4463-AA55-875D3C1556FB}" dt="2020-07-29T15:04:49.292" v="59354" actId="1038"/>
          <ac:spMkLst>
            <pc:docMk/>
            <pc:sldMk cId="722573887" sldId="383"/>
            <ac:spMk id="4159" creationId="{A91A8714-62C9-4105-8D02-FB3BA622FE59}"/>
          </ac:spMkLst>
        </pc:spChg>
        <pc:grpChg chg="add del mod">
          <ac:chgData name="Brad Vincelette" userId="70b74b7353ddbab1" providerId="LiveId" clId="{38307B99-4690-4463-AA55-875D3C1556FB}" dt="2020-07-28T16:40:28.880" v="55544" actId="165"/>
          <ac:grpSpMkLst>
            <pc:docMk/>
            <pc:sldMk cId="722573887" sldId="383"/>
            <ac:grpSpMk id="25" creationId="{2AFF3CBB-047B-46D8-A8D7-140C07DD407E}"/>
          </ac:grpSpMkLst>
        </pc:grpChg>
        <pc:grpChg chg="add del mod">
          <ac:chgData name="Brad Vincelette" userId="70b74b7353ddbab1" providerId="LiveId" clId="{38307B99-4690-4463-AA55-875D3C1556FB}" dt="2020-07-28T16:58:14.460" v="55830" actId="165"/>
          <ac:grpSpMkLst>
            <pc:docMk/>
            <pc:sldMk cId="722573887" sldId="383"/>
            <ac:grpSpMk id="27" creationId="{614D0CD9-A319-454C-8D37-73354A1F9CFB}"/>
          </ac:grpSpMkLst>
        </pc:grpChg>
        <pc:grpChg chg="add del mod">
          <ac:chgData name="Brad Vincelette" userId="70b74b7353ddbab1" providerId="LiveId" clId="{38307B99-4690-4463-AA55-875D3C1556FB}" dt="2020-07-29T15:09:11.493" v="59384" actId="165"/>
          <ac:grpSpMkLst>
            <pc:docMk/>
            <pc:sldMk cId="722573887" sldId="383"/>
            <ac:grpSpMk id="102" creationId="{E664B67F-16B8-4D2F-B309-8A25B752BA07}"/>
          </ac:grpSpMkLst>
        </pc:grpChg>
        <pc:grpChg chg="add del mod">
          <ac:chgData name="Brad Vincelette" userId="70b74b7353ddbab1" providerId="LiveId" clId="{38307B99-4690-4463-AA55-875D3C1556FB}" dt="2020-07-29T15:12:08.245" v="59491" actId="165"/>
          <ac:grpSpMkLst>
            <pc:docMk/>
            <pc:sldMk cId="722573887" sldId="383"/>
            <ac:grpSpMk id="103" creationId="{0CE20BB5-0F2B-47E7-BCDC-2B04C5B39F05}"/>
          </ac:grpSpMkLst>
        </pc:grpChg>
        <pc:grpChg chg="add del mod">
          <ac:chgData name="Brad Vincelette" userId="70b74b7353ddbab1" providerId="LiveId" clId="{38307B99-4690-4463-AA55-875D3C1556FB}" dt="2020-07-29T15:08:37.340" v="59380" actId="165"/>
          <ac:grpSpMkLst>
            <pc:docMk/>
            <pc:sldMk cId="722573887" sldId="383"/>
            <ac:grpSpMk id="104" creationId="{C8A38E17-6334-4C24-B29D-F46DB7056CCC}"/>
          </ac:grpSpMkLst>
        </pc:grpChg>
        <pc:grpChg chg="add del">
          <ac:chgData name="Brad Vincelette" userId="70b74b7353ddbab1" providerId="LiveId" clId="{38307B99-4690-4463-AA55-875D3C1556FB}" dt="2020-07-29T14:04:34.446" v="58906" actId="165"/>
          <ac:grpSpMkLst>
            <pc:docMk/>
            <pc:sldMk cId="722573887" sldId="383"/>
            <ac:grpSpMk id="106" creationId="{6D119C34-C26F-4152-8289-D5D8300ED2DA}"/>
          </ac:grpSpMkLst>
        </pc:grpChg>
        <pc:grpChg chg="add del">
          <ac:chgData name="Brad Vincelette" userId="70b74b7353ddbab1" providerId="LiveId" clId="{38307B99-4690-4463-AA55-875D3C1556FB}" dt="2020-07-29T14:56:13.955" v="59279" actId="165"/>
          <ac:grpSpMkLst>
            <pc:docMk/>
            <pc:sldMk cId="722573887" sldId="383"/>
            <ac:grpSpMk id="110" creationId="{35B3EDBA-772A-42AB-A760-F9624ACA8314}"/>
          </ac:grpSpMkLst>
        </pc:grpChg>
        <pc:picChg chg="add del">
          <ac:chgData name="Brad Vincelette" userId="70b74b7353ddbab1" providerId="LiveId" clId="{38307B99-4690-4463-AA55-875D3C1556FB}" dt="2020-07-27T19:07:19.917" v="55201" actId="478"/>
          <ac:picMkLst>
            <pc:docMk/>
            <pc:sldMk cId="722573887" sldId="383"/>
            <ac:picMk id="5" creationId="{6AF40E79-4C1C-42C5-A9E5-C30C40C12E90}"/>
          </ac:picMkLst>
        </pc:picChg>
        <pc:picChg chg="add del mod">
          <ac:chgData name="Brad Vincelette" userId="70b74b7353ddbab1" providerId="LiveId" clId="{38307B99-4690-4463-AA55-875D3C1556FB}" dt="2020-07-27T18:35:07.608" v="54278" actId="478"/>
          <ac:picMkLst>
            <pc:docMk/>
            <pc:sldMk cId="722573887" sldId="383"/>
            <ac:picMk id="5" creationId="{F032A9B8-B4A6-4D77-968F-EC7B4C987DF7}"/>
          </ac:picMkLst>
        </pc:picChg>
        <pc:picChg chg="add del mod">
          <ac:chgData name="Brad Vincelette" userId="70b74b7353ddbab1" providerId="LiveId" clId="{38307B99-4690-4463-AA55-875D3C1556FB}" dt="2020-07-27T19:42:39.781" v="55204" actId="478"/>
          <ac:picMkLst>
            <pc:docMk/>
            <pc:sldMk cId="722573887" sldId="383"/>
            <ac:picMk id="7" creationId="{18895ADC-3E78-41A6-A9C4-AE69AEE0AADD}"/>
          </ac:picMkLst>
        </pc:picChg>
        <pc:picChg chg="add del mod">
          <ac:chgData name="Brad Vincelette" userId="70b74b7353ddbab1" providerId="LiveId" clId="{38307B99-4690-4463-AA55-875D3C1556FB}" dt="2020-07-27T19:46:19.366" v="55209" actId="478"/>
          <ac:picMkLst>
            <pc:docMk/>
            <pc:sldMk cId="722573887" sldId="383"/>
            <ac:picMk id="9" creationId="{30700ABE-C04C-4A90-ACF0-99ED6F59608B}"/>
          </ac:picMkLst>
        </pc:picChg>
        <pc:picChg chg="add del mod">
          <ac:chgData name="Brad Vincelette" userId="70b74b7353ddbab1" providerId="LiveId" clId="{38307B99-4690-4463-AA55-875D3C1556FB}" dt="2020-07-27T18:06:56.533" v="53866" actId="478"/>
          <ac:picMkLst>
            <pc:docMk/>
            <pc:sldMk cId="722573887" sldId="383"/>
            <ac:picMk id="10" creationId="{C0F8EC6D-E2FA-4F92-AF11-9C41DDED9D62}"/>
          </ac:picMkLst>
        </pc:picChg>
        <pc:picChg chg="add del mod">
          <ac:chgData name="Brad Vincelette" userId="70b74b7353ddbab1" providerId="LiveId" clId="{38307B99-4690-4463-AA55-875D3C1556FB}" dt="2020-07-28T16:19:16.271" v="55214" actId="478"/>
          <ac:picMkLst>
            <pc:docMk/>
            <pc:sldMk cId="722573887" sldId="383"/>
            <ac:picMk id="11" creationId="{62B008AF-6418-41C9-AA1A-F922116E63B8}"/>
          </ac:picMkLst>
        </pc:picChg>
        <pc:picChg chg="del">
          <ac:chgData name="Brad Vincelette" userId="70b74b7353ddbab1" providerId="LiveId" clId="{38307B99-4690-4463-AA55-875D3C1556FB}" dt="2020-07-27T18:07:10.565" v="53869" actId="478"/>
          <ac:picMkLst>
            <pc:docMk/>
            <pc:sldMk cId="722573887" sldId="383"/>
            <ac:picMk id="1026" creationId="{C85A96C7-397C-4B7E-B5A7-9B912176A080}"/>
          </ac:picMkLst>
        </pc:picChg>
        <pc:picChg chg="del mod">
          <ac:chgData name="Brad Vincelette" userId="70b74b7353ddbab1" providerId="LiveId" clId="{38307B99-4690-4463-AA55-875D3C1556FB}" dt="2020-07-27T18:08:37.980" v="53876" actId="478"/>
          <ac:picMkLst>
            <pc:docMk/>
            <pc:sldMk cId="722573887" sldId="383"/>
            <ac:picMk id="2050" creationId="{EBEA1314-38C4-40A5-AE98-D848D2F23C27}"/>
          </ac:picMkLst>
        </pc:picChg>
        <pc:picChg chg="del mod">
          <ac:chgData name="Brad Vincelette" userId="70b74b7353ddbab1" providerId="LiveId" clId="{38307B99-4690-4463-AA55-875D3C1556FB}" dt="2020-07-27T18:12:34.756" v="53885" actId="478"/>
          <ac:picMkLst>
            <pc:docMk/>
            <pc:sldMk cId="722573887" sldId="383"/>
            <ac:picMk id="3074" creationId="{9C97A36A-F2F4-4D19-ABDA-88BF8FE01E97}"/>
          </ac:picMkLst>
        </pc:picChg>
        <pc:picChg chg="del">
          <ac:chgData name="Brad Vincelette" userId="70b74b7353ddbab1" providerId="LiveId" clId="{38307B99-4690-4463-AA55-875D3C1556FB}" dt="2020-07-27T19:07:06.804" v="55199" actId="478"/>
          <ac:picMkLst>
            <pc:docMk/>
            <pc:sldMk cId="722573887" sldId="383"/>
            <ac:picMk id="4098" creationId="{A084357B-B1D4-4879-9003-7A1B49093D58}"/>
          </ac:picMkLst>
        </pc:picChg>
        <pc:cxnChg chg="add mod topLvl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23" creationId="{494E38FF-2D05-4F3D-9D68-5E9B25290565}"/>
          </ac:cxnSpMkLst>
        </pc:cxnChg>
        <pc:cxnChg chg="add del mod">
          <ac:chgData name="Brad Vincelette" userId="70b74b7353ddbab1" providerId="LiveId" clId="{38307B99-4690-4463-AA55-875D3C1556FB}" dt="2020-07-28T16:48:40.305" v="55616" actId="478"/>
          <ac:cxnSpMkLst>
            <pc:docMk/>
            <pc:sldMk cId="722573887" sldId="383"/>
            <ac:cxnSpMk id="29" creationId="{B6D7DBDD-D00D-4D0E-AE49-C89998CE3529}"/>
          </ac:cxnSpMkLst>
        </pc:cxnChg>
        <pc:cxnChg chg="add mod topLvl">
          <ac:chgData name="Brad Vincelette" userId="70b74b7353ddbab1" providerId="LiveId" clId="{38307B99-4690-4463-AA55-875D3C1556FB}" dt="2020-07-29T15:12:52.148" v="59509" actId="14100"/>
          <ac:cxnSpMkLst>
            <pc:docMk/>
            <pc:sldMk cId="722573887" sldId="383"/>
            <ac:cxnSpMk id="83" creationId="{DB8C7967-8A05-4EAE-BE06-1D6A7CD8EBD9}"/>
          </ac:cxnSpMkLst>
        </pc:cxnChg>
        <pc:cxnChg chg="add mod topLvl">
          <ac:chgData name="Brad Vincelette" userId="70b74b7353ddbab1" providerId="LiveId" clId="{38307B99-4690-4463-AA55-875D3C1556FB}" dt="2020-07-29T15:12:19.390" v="59498" actId="1037"/>
          <ac:cxnSpMkLst>
            <pc:docMk/>
            <pc:sldMk cId="722573887" sldId="383"/>
            <ac:cxnSpMk id="90" creationId="{3253EFA9-AFEA-4238-9323-62BBAC4599B8}"/>
          </ac:cxnSpMkLst>
        </pc:cxnChg>
        <pc:cxnChg chg="add mod topLvl">
          <ac:chgData name="Brad Vincelette" userId="70b74b7353ddbab1" providerId="LiveId" clId="{38307B99-4690-4463-AA55-875D3C1556FB}" dt="2020-07-29T15:12:19.390" v="59498" actId="1037"/>
          <ac:cxnSpMkLst>
            <pc:docMk/>
            <pc:sldMk cId="722573887" sldId="383"/>
            <ac:cxnSpMk id="91" creationId="{280E95AA-C5AC-4FE4-BC3A-606EB4FB351B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117" creationId="{F529EF4D-3FC7-4C47-9D31-942432A61C18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02" creationId="{0CBF231A-C575-405B-8979-A51D0B485BAD}"/>
          </ac:cxnSpMkLst>
        </pc:cxnChg>
        <pc:cxnChg chg="add mod or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03" creationId="{CD806452-1F0C-40F5-A038-BB604BB54566}"/>
          </ac:cxnSpMkLst>
        </pc:cxnChg>
        <pc:cxnChg chg="add mod topLvl">
          <ac:chgData name="Brad Vincelette" userId="70b74b7353ddbab1" providerId="LiveId" clId="{38307B99-4690-4463-AA55-875D3C1556FB}" dt="2020-07-29T15:11:35.315" v="59489" actId="14100"/>
          <ac:cxnSpMkLst>
            <pc:docMk/>
            <pc:sldMk cId="722573887" sldId="383"/>
            <ac:cxnSpMk id="4106" creationId="{8AE02B1D-CDD1-4EC5-9186-272F3DA5D443}"/>
          </ac:cxnSpMkLst>
        </pc:cxnChg>
        <pc:cxnChg chg="add mod topLvl">
          <ac:chgData name="Brad Vincelette" userId="70b74b7353ddbab1" providerId="LiveId" clId="{38307B99-4690-4463-AA55-875D3C1556FB}" dt="2020-07-29T15:09:01.615" v="59383" actId="14100"/>
          <ac:cxnSpMkLst>
            <pc:docMk/>
            <pc:sldMk cId="722573887" sldId="383"/>
            <ac:cxnSpMk id="4112" creationId="{C78237E6-C4D1-44EF-9561-D3AFBA4FD7FC}"/>
          </ac:cxnSpMkLst>
        </pc:cxnChg>
        <pc:cxnChg chg="add del mod">
          <ac:chgData name="Brad Vincelette" userId="70b74b7353ddbab1" providerId="LiveId" clId="{38307B99-4690-4463-AA55-875D3C1556FB}" dt="2020-07-28T18:43:13.292" v="57472" actId="11529"/>
          <ac:cxnSpMkLst>
            <pc:docMk/>
            <pc:sldMk cId="722573887" sldId="383"/>
            <ac:cxnSpMk id="4121" creationId="{E46295DA-D1DB-4866-AC27-1D407398757D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22" creationId="{D599EF63-BE92-4742-8D92-8FE7979AD0D5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24" creationId="{E50F3EE6-3B06-4352-9DC6-CB17700DDDD8}"/>
          </ac:cxnSpMkLst>
        </pc:cxnChg>
        <pc:cxnChg chg="add del mod">
          <ac:chgData name="Brad Vincelette" userId="70b74b7353ddbab1" providerId="LiveId" clId="{38307B99-4690-4463-AA55-875D3C1556FB}" dt="2020-07-29T12:37:56.823" v="58103" actId="478"/>
          <ac:cxnSpMkLst>
            <pc:docMk/>
            <pc:sldMk cId="722573887" sldId="383"/>
            <ac:cxnSpMk id="4133" creationId="{B6DF9323-8315-461C-B52D-4BB1849219B5}"/>
          </ac:cxnSpMkLst>
        </pc:cxnChg>
        <pc:cxnChg chg="add del mod">
          <ac:chgData name="Brad Vincelette" userId="70b74b7353ddbab1" providerId="LiveId" clId="{38307B99-4690-4463-AA55-875D3C1556FB}" dt="2020-07-29T12:37:58.623" v="58104" actId="478"/>
          <ac:cxnSpMkLst>
            <pc:docMk/>
            <pc:sldMk cId="722573887" sldId="383"/>
            <ac:cxnSpMk id="4134" creationId="{23695DD7-DCBD-44E9-A5FA-3C2C1B69ADC1}"/>
          </ac:cxnSpMkLst>
        </pc:cxnChg>
        <pc:cxnChg chg="add del mod">
          <ac:chgData name="Brad Vincelette" userId="70b74b7353ddbab1" providerId="LiveId" clId="{38307B99-4690-4463-AA55-875D3C1556FB}" dt="2020-07-29T12:38:53.796" v="58140" actId="478"/>
          <ac:cxnSpMkLst>
            <pc:docMk/>
            <pc:sldMk cId="722573887" sldId="383"/>
            <ac:cxnSpMk id="4137" creationId="{1B38B56A-46BF-4A78-8991-0A05321B6230}"/>
          </ac:cxnSpMkLst>
        </pc:cxnChg>
        <pc:cxnChg chg="add mod topLvl">
          <ac:chgData name="Brad Vincelette" userId="70b74b7353ddbab1" providerId="LiveId" clId="{38307B99-4690-4463-AA55-875D3C1556FB}" dt="2020-07-29T15:11:06.471" v="59482" actId="1037"/>
          <ac:cxnSpMkLst>
            <pc:docMk/>
            <pc:sldMk cId="722573887" sldId="383"/>
            <ac:cxnSpMk id="4139" creationId="{0117DC72-84E1-4ED0-B220-160094CCDAA4}"/>
          </ac:cxnSpMkLst>
        </pc:cxnChg>
        <pc:cxnChg chg="add mod topLvl">
          <ac:chgData name="Brad Vincelette" userId="70b74b7353ddbab1" providerId="LiveId" clId="{38307B99-4690-4463-AA55-875D3C1556FB}" dt="2020-07-29T15:10:54.765" v="59457" actId="1037"/>
          <ac:cxnSpMkLst>
            <pc:docMk/>
            <pc:sldMk cId="722573887" sldId="383"/>
            <ac:cxnSpMk id="4140" creationId="{B29E7119-1D97-4D77-AB43-DC1B82951D0B}"/>
          </ac:cxnSpMkLst>
        </pc:cxnChg>
        <pc:cxnChg chg="add mo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47" creationId="{BACBA9FD-B022-4F46-9E95-BA6D6A520B08}"/>
          </ac:cxnSpMkLst>
        </pc:cxnChg>
        <pc:cxnChg chg="add mod ord">
          <ac:chgData name="Brad Vincelette" userId="70b74b7353ddbab1" providerId="LiveId" clId="{38307B99-4690-4463-AA55-875D3C1556FB}" dt="2020-07-29T15:04:49.292" v="59354" actId="1038"/>
          <ac:cxnSpMkLst>
            <pc:docMk/>
            <pc:sldMk cId="722573887" sldId="383"/>
            <ac:cxnSpMk id="4151" creationId="{E50935C5-130F-4E22-B1C1-43B1F19A4C81}"/>
          </ac:cxnSpMkLst>
        </pc:cxnChg>
      </pc:sldChg>
      <pc:sldChg chg="addSp">
        <pc:chgData name="Brad Vincelette" userId="70b74b7353ddbab1" providerId="LiveId" clId="{38307B99-4690-4463-AA55-875D3C1556FB}" dt="2020-07-27T19:04:05.805" v="55197"/>
        <pc:sldMkLst>
          <pc:docMk/>
          <pc:sldMk cId="1176515525" sldId="383"/>
        </pc:sldMkLst>
        <pc:picChg chg="add">
          <ac:chgData name="Brad Vincelette" userId="70b74b7353ddbab1" providerId="LiveId" clId="{38307B99-4690-4463-AA55-875D3C1556FB}" dt="2020-07-27T19:04:05.805" v="55197"/>
          <ac:picMkLst>
            <pc:docMk/>
            <pc:sldMk cId="1176515525" sldId="383"/>
            <ac:picMk id="4098" creationId="{A084357B-B1D4-4879-9003-7A1B49093D58}"/>
          </ac:picMkLst>
        </pc:picChg>
      </pc:sldChg>
      <pc:sldChg chg="addSp">
        <pc:chgData name="Brad Vincelette" userId="70b74b7353ddbab1" providerId="LiveId" clId="{38307B99-4690-4463-AA55-875D3C1556FB}" dt="2020-07-27T18:11:45.580" v="53877"/>
        <pc:sldMkLst>
          <pc:docMk/>
          <pc:sldMk cId="1501089065" sldId="383"/>
        </pc:sldMkLst>
        <pc:picChg chg="add">
          <ac:chgData name="Brad Vincelette" userId="70b74b7353ddbab1" providerId="LiveId" clId="{38307B99-4690-4463-AA55-875D3C1556FB}" dt="2020-07-27T18:11:45.580" v="53877"/>
          <ac:picMkLst>
            <pc:docMk/>
            <pc:sldMk cId="1501089065" sldId="383"/>
            <ac:picMk id="3074" creationId="{9C97A36A-F2F4-4D19-ABDA-88BF8FE01E97}"/>
          </ac:picMkLst>
        </pc:picChg>
      </pc:sldChg>
      <pc:sldChg chg="addSp delSp modSp new mod ord modClrScheme addAnim delAnim modAnim chgLayout">
        <pc:chgData name="Brad Vincelette" userId="70b74b7353ddbab1" providerId="LiveId" clId="{38307B99-4690-4463-AA55-875D3C1556FB}" dt="2020-08-13T13:05:39.780" v="108567" actId="692"/>
        <pc:sldMkLst>
          <pc:docMk/>
          <pc:sldMk cId="1795343655" sldId="384"/>
        </pc:sldMkLst>
        <pc:spChg chg="del mod ord">
          <ac:chgData name="Brad Vincelette" userId="70b74b7353ddbab1" providerId="LiveId" clId="{38307B99-4690-4463-AA55-875D3C1556FB}" dt="2020-08-11T12:55:50.044" v="93959" actId="700"/>
          <ac:spMkLst>
            <pc:docMk/>
            <pc:sldMk cId="1795343655" sldId="384"/>
            <ac:spMk id="2" creationId="{3ABD46F9-260B-4A88-98DA-79729CDACCC9}"/>
          </ac:spMkLst>
        </pc:spChg>
        <pc:spChg chg="del mod ord">
          <ac:chgData name="Brad Vincelette" userId="70b74b7353ddbab1" providerId="LiveId" clId="{38307B99-4690-4463-AA55-875D3C1556FB}" dt="2020-08-11T12:55:50.044" v="93959" actId="700"/>
          <ac:spMkLst>
            <pc:docMk/>
            <pc:sldMk cId="1795343655" sldId="384"/>
            <ac:spMk id="3" creationId="{5714AF38-3540-466B-9AD2-B36B0A690D79}"/>
          </ac:spMkLst>
        </pc:spChg>
        <pc:spChg chg="add mod ord modVis">
          <ac:chgData name="Brad Vincelette" userId="70b74b7353ddbab1" providerId="LiveId" clId="{38307B99-4690-4463-AA55-875D3C1556FB}" dt="2020-08-12T21:51:21.230" v="104769" actId="14429"/>
          <ac:spMkLst>
            <pc:docMk/>
            <pc:sldMk cId="1795343655" sldId="384"/>
            <ac:spMk id="4" creationId="{2EFA7DC2-6001-4835-9B2F-AB5C73AEAADB}"/>
          </ac:spMkLst>
        </pc:spChg>
        <pc:spChg chg="add del mod ord">
          <ac:chgData name="Brad Vincelette" userId="70b74b7353ddbab1" providerId="LiveId" clId="{38307B99-4690-4463-AA55-875D3C1556FB}" dt="2020-08-11T13:26:11.935" v="93965" actId="22"/>
          <ac:spMkLst>
            <pc:docMk/>
            <pc:sldMk cId="1795343655" sldId="384"/>
            <ac:spMk id="6" creationId="{3ABA3276-509C-4E44-BEBC-0B685AED8C5C}"/>
          </ac:spMkLst>
        </pc:spChg>
        <pc:spChg chg="add del mod">
          <ac:chgData name="Brad Vincelette" userId="70b74b7353ddbab1" providerId="LiveId" clId="{38307B99-4690-4463-AA55-875D3C1556FB}" dt="2020-07-27T14:47:47.272" v="53196" actId="478"/>
          <ac:spMkLst>
            <pc:docMk/>
            <pc:sldMk cId="1795343655" sldId="384"/>
            <ac:spMk id="6" creationId="{EDF9B721-C3FE-4097-8A75-A988E2C8D57C}"/>
          </ac:spMkLst>
        </pc:spChg>
        <pc:spChg chg="add mod">
          <ac:chgData name="Brad Vincelette" userId="70b74b7353ddbab1" providerId="LiveId" clId="{38307B99-4690-4463-AA55-875D3C1556FB}" dt="2020-08-13T11:18:36.359" v="107314" actId="20577"/>
          <ac:spMkLst>
            <pc:docMk/>
            <pc:sldMk cId="1795343655" sldId="384"/>
            <ac:spMk id="7" creationId="{0CAED28C-12D4-41AA-BC6E-AECF8AFD2409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" creationId="{8341A38A-2D31-4D32-8CE2-F6F6D0C3D2F1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8" creationId="{2B00B207-27B2-460E-AE4E-02F987D3F7B2}"/>
          </ac:spMkLst>
        </pc:spChg>
        <pc:spChg chg="add del mod ord">
          <ac:chgData name="Brad Vincelette" userId="70b74b7353ddbab1" providerId="LiveId" clId="{38307B99-4690-4463-AA55-875D3C1556FB}" dt="2020-08-11T13:27:08.517" v="93970" actId="478"/>
          <ac:spMkLst>
            <pc:docMk/>
            <pc:sldMk cId="1795343655" sldId="384"/>
            <ac:spMk id="9" creationId="{22D1B19D-7384-4179-B889-630EF5BD0BA4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0" creationId="{8023D6B1-7C16-4515-96BE-63FAFB024DE0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2" creationId="{164D1C91-D336-4A3A-9F76-2FA6FECE5124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4" creationId="{B9000489-E008-454F-93F1-BBAA9B0AA431}"/>
          </ac:spMkLst>
        </pc:spChg>
        <pc:spChg chg="add mod ord">
          <ac:chgData name="Brad Vincelette" userId="70b74b7353ddbab1" providerId="LiveId" clId="{38307B99-4690-4463-AA55-875D3C1556FB}" dt="2020-08-12T21:52:24.377" v="104821" actId="207"/>
          <ac:spMkLst>
            <pc:docMk/>
            <pc:sldMk cId="1795343655" sldId="384"/>
            <ac:spMk id="15" creationId="{B2654A02-8755-4289-9641-FD475D63FA38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6" creationId="{AB2A3857-7B07-4F11-902D-67AE6BBCD5CB}"/>
          </ac:spMkLst>
        </pc:spChg>
        <pc:spChg chg="add mod ord topLvl modVis">
          <ac:chgData name="Brad Vincelette" userId="70b74b7353ddbab1" providerId="LiveId" clId="{38307B99-4690-4463-AA55-875D3C1556FB}" dt="2020-08-13T00:25:01.436" v="105331" actId="165"/>
          <ac:spMkLst>
            <pc:docMk/>
            <pc:sldMk cId="1795343655" sldId="384"/>
            <ac:spMk id="16" creationId="{D1430928-D32E-4327-AA43-78F11E31676E}"/>
          </ac:spMkLst>
        </pc:spChg>
        <pc:spChg chg="add mod or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17" creationId="{292C26BD-04E1-41EF-9ECC-1AF15BD7A1F9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18" creationId="{0C38CA44-EF8C-46CE-AC71-F677BB32F9D4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19" creationId="{8098C664-9ACB-49FA-939D-712123965201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0" creationId="{79BAD508-7247-4EEC-9299-8A182873A76C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21" creationId="{1A9D679E-FEB1-4904-A437-F7AA5E52374F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2" creationId="{09BBA6D1-54FF-4345-84F6-A38EC9B599C4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23" creationId="{FF4CEF48-3825-4125-A349-9D3FE66CD107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4" creationId="{E4F5768C-1999-4B5E-86D0-7841948C18F1}"/>
          </ac:spMkLst>
        </pc:spChg>
        <pc:spChg chg="add mod topLvl">
          <ac:chgData name="Brad Vincelette" userId="70b74b7353ddbab1" providerId="LiveId" clId="{38307B99-4690-4463-AA55-875D3C1556FB}" dt="2020-08-11T23:26:32.734" v="95699" actId="14100"/>
          <ac:spMkLst>
            <pc:docMk/>
            <pc:sldMk cId="1795343655" sldId="384"/>
            <ac:spMk id="25" creationId="{0F07CC23-A76E-45F1-B018-D208333F0D78}"/>
          </ac:spMkLst>
        </pc:spChg>
        <pc:spChg chg="add del">
          <ac:chgData name="Brad Vincelette" userId="70b74b7353ddbab1" providerId="LiveId" clId="{38307B99-4690-4463-AA55-875D3C1556FB}" dt="2020-08-12T21:57:36.606" v="104864" actId="11529"/>
          <ac:spMkLst>
            <pc:docMk/>
            <pc:sldMk cId="1795343655" sldId="384"/>
            <ac:spMk id="26" creationId="{32B4CE4E-403C-4832-A807-26D57AAD7670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6" creationId="{F6E0DF6A-6197-4413-8A7E-E82E23D80F2D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27" creationId="{D0ECD5EE-0A94-435F-A322-854E265C49B0}"/>
          </ac:spMkLst>
        </pc:spChg>
        <pc:spChg chg="add mod">
          <ac:chgData name="Brad Vincelette" userId="70b74b7353ddbab1" providerId="LiveId" clId="{38307B99-4690-4463-AA55-875D3C1556FB}" dt="2020-08-12T21:59:31.648" v="104882" actId="14100"/>
          <ac:spMkLst>
            <pc:docMk/>
            <pc:sldMk cId="1795343655" sldId="384"/>
            <ac:spMk id="28" creationId="{5302E4C9-D3F6-457A-A9A4-873644DABD90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28" creationId="{D886B3B7-938C-427D-B157-4CAF832D3001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29" creationId="{C8145A82-054C-448C-BC89-04D2AF6E8DF6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0" creationId="{F13EECE4-466D-41FD-8F67-50BF44010A81}"/>
          </ac:spMkLst>
        </pc:spChg>
        <pc:spChg chg="add mod ord topLvl">
          <ac:chgData name="Brad Vincelette" userId="70b74b7353ddbab1" providerId="LiveId" clId="{38307B99-4690-4463-AA55-875D3C1556FB}" dt="2020-08-11T23:40:53.731" v="97082" actId="166"/>
          <ac:spMkLst>
            <pc:docMk/>
            <pc:sldMk cId="1795343655" sldId="384"/>
            <ac:spMk id="31" creationId="{CA2A5EBF-B172-46DE-A5B4-1CB8C0ACBE88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2" creationId="{2E636EF3-C958-4E69-ACD9-56B5E038B03D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33" creationId="{449AAC75-C049-42C2-8D5C-DDB4BA18EF66}"/>
          </ac:spMkLst>
        </pc:spChg>
        <pc:spChg chg="add mod ord">
          <ac:chgData name="Brad Vincelette" userId="70b74b7353ddbab1" providerId="LiveId" clId="{38307B99-4690-4463-AA55-875D3C1556FB}" dt="2020-08-13T00:26:04.442" v="105338" actId="962"/>
          <ac:spMkLst>
            <pc:docMk/>
            <pc:sldMk cId="1795343655" sldId="384"/>
            <ac:spMk id="34" creationId="{94AFE64F-43B5-4045-B483-79F4AEB9AD81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4" creationId="{A94B6CFA-3F2D-40B8-AC42-46FBAACDC6CF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5" creationId="{1AFACE62-5638-4648-A4AC-88A27EA23CC2}"/>
          </ac:spMkLst>
        </pc:spChg>
        <pc:spChg chg="add mod ord">
          <ac:chgData name="Brad Vincelette" userId="70b74b7353ddbab1" providerId="LiveId" clId="{38307B99-4690-4463-AA55-875D3C1556FB}" dt="2020-08-13T00:26:10.622" v="105339" actId="962"/>
          <ac:spMkLst>
            <pc:docMk/>
            <pc:sldMk cId="1795343655" sldId="384"/>
            <ac:spMk id="35" creationId="{828BF243-5FCC-46F1-AB9F-24873969F5C2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36" creationId="{E500EC10-C7A4-44CC-A0D1-74A4BAA425DD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7" creationId="{11BA917C-0FBD-4445-A6C9-3378EFEF213B}"/>
          </ac:spMkLst>
        </pc:spChg>
        <pc:spChg chg="add del mod ord topLvl">
          <ac:chgData name="Brad Vincelette" userId="70b74b7353ddbab1" providerId="LiveId" clId="{38307B99-4690-4463-AA55-875D3C1556FB}" dt="2020-08-11T22:02:11.104" v="95195" actId="478"/>
          <ac:spMkLst>
            <pc:docMk/>
            <pc:sldMk cId="1795343655" sldId="384"/>
            <ac:spMk id="38" creationId="{0D7D26C5-5DD6-4F76-A1C9-E69A9223A197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39" creationId="{17A256EF-C8B3-4EFC-A242-00FF32675F0F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0" creationId="{441C2E74-AEAB-451B-B430-0C13CF5F6D3F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1" creationId="{ED3E4CA2-12EA-4A96-B38C-222B717C9AF9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2" creationId="{2A7C0578-0C47-42F2-89EB-B23D364C9C3D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3" creationId="{4D80EAF6-F960-47DE-9813-2F158E2755DF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4" creationId="{3AE268FC-B2C4-418F-870F-7B41C8C7AEC6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5" creationId="{B8CCE812-9626-4E1F-9F89-1AFD8FA06389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6" creationId="{BFADC500-44B5-4DA9-B727-77BD57403FD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7" creationId="{59BEFA5E-9C50-4856-BBE1-5A6BC0087430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48" creationId="{4DC345D1-16CC-4A07-A1CF-58185796598D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49" creationId="{1C6FFF2E-A555-440D-BBF5-172381E41DD2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50" creationId="{14CB853B-A16F-4B08-A897-667944064915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1" creationId="{F8028D8C-FD0C-4F58-8777-C5A13EF54B96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3" creationId="{BA34C6AF-FEE6-4F11-BE6E-5AE7CD9EF4E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5" creationId="{38E67044-749C-4675-AB75-60C066EE61A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7" creationId="{412F33F6-1225-4420-AEE7-545C338B45E8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59" creationId="{BCF4BC07-62B4-44C6-A72F-26B6FC6EEDFD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61" creationId="{A670D7A8-B63F-43B5-B151-54F17D79FF17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63" creationId="{369957FB-60F6-492D-B019-94FC6CBA7D0F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65" creationId="{6634A296-ECA8-4DF8-B417-190D381D2080}"/>
          </ac:spMkLst>
        </pc:spChg>
        <pc:spChg chg="add del mod">
          <ac:chgData name="Brad Vincelette" userId="70b74b7353ddbab1" providerId="LiveId" clId="{38307B99-4690-4463-AA55-875D3C1556FB}" dt="2020-07-27T14:58:11.705" v="53354" actId="478"/>
          <ac:spMkLst>
            <pc:docMk/>
            <pc:sldMk cId="1795343655" sldId="384"/>
            <ac:spMk id="67" creationId="{2C7B06BD-BFF1-4BDF-A449-7FEDAD6152FB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67" creationId="{C4934C7F-CB5D-4A53-8C57-A9940522F75B}"/>
          </ac:spMkLst>
        </pc:spChg>
        <pc:spChg chg="add mod ord topLvl">
          <ac:chgData name="Brad Vincelette" userId="70b74b7353ddbab1" providerId="LiveId" clId="{38307B99-4690-4463-AA55-875D3C1556FB}" dt="2020-08-12T21:52:43.086" v="104824" actId="1035"/>
          <ac:spMkLst>
            <pc:docMk/>
            <pc:sldMk cId="1795343655" sldId="384"/>
            <ac:spMk id="68" creationId="{10E1E8B8-283C-445A-A1B2-6F03976EE1E7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69" creationId="{3C089432-6CC4-4FAE-B7FB-8F2135AA7ED9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1" creationId="{DCB861F9-2ABB-4DF1-ABB7-A5DD56256D3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3" creationId="{B1A22DA7-3F09-467A-B28E-6C6BDE31833A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5" creationId="{EDF635C0-BAE4-461D-91F4-BFDA3AA04A8B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7" creationId="{101AC2EF-AC8E-4B23-91B5-DB6F886C0F93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79" creationId="{4D6B3918-8347-475B-8056-B965C04C55DE}"/>
          </ac:spMkLst>
        </pc:spChg>
        <pc:spChg chg="add mod">
          <ac:chgData name="Brad Vincelette" userId="70b74b7353ddbab1" providerId="LiveId" clId="{38307B99-4690-4463-AA55-875D3C1556FB}" dt="2020-07-27T15:07:21.771" v="53410" actId="692"/>
          <ac:spMkLst>
            <pc:docMk/>
            <pc:sldMk cId="1795343655" sldId="384"/>
            <ac:spMk id="81" creationId="{6D8C79A0-FDEB-4B6F-8048-A7182A4365DA}"/>
          </ac:spMkLst>
        </pc:spChg>
        <pc:spChg chg="add del mod">
          <ac:chgData name="Brad Vincelette" userId="70b74b7353ddbab1" providerId="LiveId" clId="{38307B99-4690-4463-AA55-875D3C1556FB}" dt="2020-08-11T13:26:45.032" v="93969" actId="478"/>
          <ac:spMkLst>
            <pc:docMk/>
            <pc:sldMk cId="1795343655" sldId="384"/>
            <ac:spMk id="85" creationId="{65F38279-78C9-4998-8681-5263E13A76B6}"/>
          </ac:spMkLst>
        </pc:spChg>
        <pc:spChg chg="add del mod">
          <ac:chgData name="Brad Vincelette" userId="70b74b7353ddbab1" providerId="LiveId" clId="{38307B99-4690-4463-AA55-875D3C1556FB}" dt="2020-08-11T20:58:48.431" v="94707" actId="478"/>
          <ac:spMkLst>
            <pc:docMk/>
            <pc:sldMk cId="1795343655" sldId="384"/>
            <ac:spMk id="89" creationId="{1BB30D77-CE47-4415-A9CF-6223E9D97331}"/>
          </ac:spMkLst>
        </pc:spChg>
        <pc:spChg chg="add del">
          <ac:chgData name="Brad Vincelette" userId="70b74b7353ddbab1" providerId="LiveId" clId="{38307B99-4690-4463-AA55-875D3C1556FB}" dt="2020-08-11T20:43:56.199" v="94557" actId="22"/>
          <ac:spMkLst>
            <pc:docMk/>
            <pc:sldMk cId="1795343655" sldId="384"/>
            <ac:spMk id="91" creationId="{8C372D09-6DD6-4AF6-A356-FECA291FCD77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93" creationId="{7088F640-5B78-4F2A-98A4-D87EEDDD9FE8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95" creationId="{85852EFC-CEE5-4624-82AB-5E5FEE370454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97" creationId="{0C833D06-C90C-491F-9C1E-5F78266973EB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99" creationId="{94C2876A-E992-4CEC-9F2F-B3AF9E36E5DD}"/>
          </ac:spMkLst>
        </pc:spChg>
        <pc:spChg chg="add mod topLvl">
          <ac:chgData name="Brad Vincelette" userId="70b74b7353ddbab1" providerId="LiveId" clId="{38307B99-4690-4463-AA55-875D3C1556FB}" dt="2020-08-11T23:22:05.832" v="95498" actId="165"/>
          <ac:spMkLst>
            <pc:docMk/>
            <pc:sldMk cId="1795343655" sldId="384"/>
            <ac:spMk id="101" creationId="{B52C431D-7DDF-4159-81C9-BF67AADA831D}"/>
          </ac:spMkLst>
        </pc:spChg>
        <pc:spChg chg="add del mod">
          <ac:chgData name="Brad Vincelette" userId="70b74b7353ddbab1" providerId="LiveId" clId="{38307B99-4690-4463-AA55-875D3C1556FB}" dt="2020-08-11T20:57:40.311" v="94698" actId="478"/>
          <ac:spMkLst>
            <pc:docMk/>
            <pc:sldMk cId="1795343655" sldId="384"/>
            <ac:spMk id="103" creationId="{23188891-7299-4BC2-9181-BC1BD84FD3E4}"/>
          </ac:spMkLst>
        </pc:spChg>
        <pc:spChg chg="add del mod">
          <ac:chgData name="Brad Vincelette" userId="70b74b7353ddbab1" providerId="LiveId" clId="{38307B99-4690-4463-AA55-875D3C1556FB}" dt="2020-08-11T20:49:18.901" v="94639" actId="21"/>
          <ac:spMkLst>
            <pc:docMk/>
            <pc:sldMk cId="1795343655" sldId="384"/>
            <ac:spMk id="105" creationId="{EE47EF7C-1FB4-48AC-8C58-BA139736367C}"/>
          </ac:spMkLst>
        </pc:spChg>
        <pc:spChg chg="add del">
          <ac:chgData name="Brad Vincelette" userId="70b74b7353ddbab1" providerId="LiveId" clId="{38307B99-4690-4463-AA55-875D3C1556FB}" dt="2020-08-11T20:57:58.533" v="94704" actId="478"/>
          <ac:spMkLst>
            <pc:docMk/>
            <pc:sldMk cId="1795343655" sldId="384"/>
            <ac:spMk id="107" creationId="{F438542F-BA19-4B45-B05B-ECEC2A9F5FED}"/>
          </ac:spMkLst>
        </pc:spChg>
        <pc:spChg chg="add del mod">
          <ac:chgData name="Brad Vincelette" userId="70b74b7353ddbab1" providerId="LiveId" clId="{38307B99-4690-4463-AA55-875D3C1556FB}" dt="2020-08-11T20:57:52.354" v="94702" actId="478"/>
          <ac:spMkLst>
            <pc:docMk/>
            <pc:sldMk cId="1795343655" sldId="384"/>
            <ac:spMk id="109" creationId="{31434744-84F3-47D8-907E-6DE0F0BD6656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1" creationId="{9D38644B-39B2-4B0C-91C2-1635CADD0C1D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3" creationId="{C902FAA8-5FC1-48D3-8A7F-4180EA8A1709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5" creationId="{E257C903-84C5-49C2-A940-8E40558C0664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7" creationId="{12AEF638-0704-41C1-96CB-CCD03D197764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19" creationId="{847E2F65-2BCF-45F1-B943-55E896DB2B2A}"/>
          </ac:spMkLst>
        </pc:spChg>
        <pc:spChg chg="add del mod">
          <ac:chgData name="Brad Vincelette" userId="70b74b7353ddbab1" providerId="LiveId" clId="{38307B99-4690-4463-AA55-875D3C1556FB}" dt="2020-08-11T21:12:24.176" v="94889" actId="478"/>
          <ac:spMkLst>
            <pc:docMk/>
            <pc:sldMk cId="1795343655" sldId="384"/>
            <ac:spMk id="121" creationId="{486D3F39-A35F-4369-85E3-2DE9CEDA3333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22" creationId="{E55DBE6D-9CCC-41EB-8040-F42FA9728679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24" creationId="{B3F8C265-AB44-4890-B9F1-B7D18E5A79D1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26" creationId="{68053A57-7EDB-44E4-B3A9-E1D5B78C77C7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28" creationId="{EC2A418B-CB5D-4B1A-8699-1620D249E860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32" creationId="{1A870F53-98A8-432D-9603-BE558E44B9C2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34" creationId="{5C058989-4C17-4EC7-8DAB-22ED453590BA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36" creationId="{405995B8-9447-49C8-BAD6-E98A0AC86CB5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37" creationId="{A8E847BA-64BD-4AB3-8944-3D6061E448A2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39" creationId="{AF95A021-582F-4412-AD54-150FB9476A7C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1" creationId="{E30530DB-8880-49D3-A346-D0421D94102A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3" creationId="{BC4D0D05-D17D-4FF0-85FE-F4F9F78BB89A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5" creationId="{267B5F59-0880-454E-9C9A-58D102646237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7" creationId="{8D6C177B-EE69-4F3F-BCDC-46D74E5ED5E1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49" creationId="{717CBC16-B6DC-4B46-9DCE-70D41AC6FD8D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51" creationId="{772FE8A4-E32D-49AF-A19D-044ECC1CB6C1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55" creationId="{FE856C05-466A-4690-BAE8-28AB39316C09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57" creationId="{1254E029-3284-43C3-9422-604B86D8E759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59" creationId="{64DB88DD-CF24-4EC7-82F4-898E162AF491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61" creationId="{60699593-EFBF-4B9A-B188-998D8260386C}"/>
          </ac:spMkLst>
        </pc:spChg>
        <pc:spChg chg="add del mod">
          <ac:chgData name="Brad Vincelette" userId="70b74b7353ddbab1" providerId="LiveId" clId="{38307B99-4690-4463-AA55-875D3C1556FB}" dt="2020-08-11T21:08:35.405" v="94860" actId="478"/>
          <ac:spMkLst>
            <pc:docMk/>
            <pc:sldMk cId="1795343655" sldId="384"/>
            <ac:spMk id="163" creationId="{254CEFFB-D828-4718-BDC6-58FEC5ECA32D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65" creationId="{7ED79B0C-39B8-491C-8EC3-AC5374569300}"/>
          </ac:spMkLst>
        </pc:spChg>
        <pc:spChg chg="add mod ord topLvl">
          <ac:chgData name="Brad Vincelette" userId="70b74b7353ddbab1" providerId="LiveId" clId="{38307B99-4690-4463-AA55-875D3C1556FB}" dt="2020-08-12T21:55:03.619" v="104855" actId="165"/>
          <ac:spMkLst>
            <pc:docMk/>
            <pc:sldMk cId="1795343655" sldId="384"/>
            <ac:spMk id="167" creationId="{0B1E8696-B4CD-4D38-984D-150DB2F59B6A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71" creationId="{17448752-F23E-4D91-9DA4-9CA56FE06889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73" creationId="{85CEF7B2-79A8-4CAB-8D7D-027F52EBC0F4}"/>
          </ac:spMkLst>
        </pc:spChg>
        <pc:spChg chg="add mod topLvl">
          <ac:chgData name="Brad Vincelette" userId="70b74b7353ddbab1" providerId="LiveId" clId="{38307B99-4690-4463-AA55-875D3C1556FB}" dt="2020-08-11T23:22:20.543" v="95500" actId="165"/>
          <ac:spMkLst>
            <pc:docMk/>
            <pc:sldMk cId="1795343655" sldId="384"/>
            <ac:spMk id="175" creationId="{8266D79A-2AC7-4223-A6E6-5224C38E8A9B}"/>
          </ac:spMkLst>
        </pc:spChg>
        <pc:spChg chg="add mod ord topLvl">
          <ac:chgData name="Brad Vincelette" userId="70b74b7353ddbab1" providerId="LiveId" clId="{38307B99-4690-4463-AA55-875D3C1556FB}" dt="2020-08-12T21:52:51.247" v="104833" actId="1038"/>
          <ac:spMkLst>
            <pc:docMk/>
            <pc:sldMk cId="1795343655" sldId="384"/>
            <ac:spMk id="177" creationId="{DB092653-DFEE-4EE2-9725-8EBC4CB65D3D}"/>
          </ac:spMkLst>
        </pc:spChg>
        <pc:spChg chg="add mod topLvl">
          <ac:chgData name="Brad Vincelette" userId="70b74b7353ddbab1" providerId="LiveId" clId="{38307B99-4690-4463-AA55-875D3C1556FB}" dt="2020-08-12T21:55:30.993" v="104856" actId="165"/>
          <ac:spMkLst>
            <pc:docMk/>
            <pc:sldMk cId="1795343655" sldId="384"/>
            <ac:spMk id="180" creationId="{CA2E1007-58FB-4579-ACA9-C57567058E23}"/>
          </ac:spMkLst>
        </pc:spChg>
        <pc:spChg chg="add mod topLvl">
          <ac:chgData name="Brad Vincelette" userId="70b74b7353ddbab1" providerId="LiveId" clId="{38307B99-4690-4463-AA55-875D3C1556FB}" dt="2020-08-12T21:58:11.524" v="104869" actId="692"/>
          <ac:spMkLst>
            <pc:docMk/>
            <pc:sldMk cId="1795343655" sldId="384"/>
            <ac:spMk id="182" creationId="{34DC2C32-C5DB-49EC-A602-3D561B7D2C49}"/>
          </ac:spMkLst>
        </pc:spChg>
        <pc:spChg chg="add mod topLvl">
          <ac:chgData name="Brad Vincelette" userId="70b74b7353ddbab1" providerId="LiveId" clId="{38307B99-4690-4463-AA55-875D3C1556FB}" dt="2020-08-11T23:22:37.505" v="95502" actId="165"/>
          <ac:spMkLst>
            <pc:docMk/>
            <pc:sldMk cId="1795343655" sldId="384"/>
            <ac:spMk id="186" creationId="{1B896046-0109-42BD-9229-A52F29AA944A}"/>
          </ac:spMkLst>
        </pc:spChg>
        <pc:spChg chg="add del mod">
          <ac:chgData name="Brad Vincelette" userId="70b74b7353ddbab1" providerId="LiveId" clId="{38307B99-4690-4463-AA55-875D3C1556FB}" dt="2020-08-11T21:29:10.689" v="95034" actId="478"/>
          <ac:spMkLst>
            <pc:docMk/>
            <pc:sldMk cId="1795343655" sldId="384"/>
            <ac:spMk id="191" creationId="{8266E7D2-2E7A-457E-B67B-11521C42D013}"/>
          </ac:spMkLst>
        </pc:spChg>
        <pc:grpChg chg="add">
          <ac:chgData name="Brad Vincelette" userId="70b74b7353ddbab1" providerId="LiveId" clId="{38307B99-4690-4463-AA55-875D3C1556FB}" dt="2020-08-11T23:22:13.634" v="95499" actId="164"/>
          <ac:grpSpMkLst>
            <pc:docMk/>
            <pc:sldMk cId="1795343655" sldId="384"/>
            <ac:grpSpMk id="3" creationId="{5F8A2FD0-67E1-44B5-949D-E5EC8011F2E8}"/>
          </ac:grpSpMkLst>
        </pc:grpChg>
        <pc:grpChg chg="add">
          <ac:chgData name="Brad Vincelette" userId="70b74b7353ddbab1" providerId="LiveId" clId="{38307B99-4690-4463-AA55-875D3C1556FB}" dt="2020-08-11T23:22:26.686" v="95501" actId="164"/>
          <ac:grpSpMkLst>
            <pc:docMk/>
            <pc:sldMk cId="1795343655" sldId="384"/>
            <ac:grpSpMk id="5" creationId="{C0B7682F-707E-476C-8BAA-ACA35A33090F}"/>
          </ac:grpSpMkLst>
        </pc:grpChg>
        <pc:grpChg chg="add">
          <ac:chgData name="Brad Vincelette" userId="70b74b7353ddbab1" providerId="LiveId" clId="{38307B99-4690-4463-AA55-875D3C1556FB}" dt="2020-08-11T23:22:41.981" v="95503" actId="164"/>
          <ac:grpSpMkLst>
            <pc:docMk/>
            <pc:sldMk cId="1795343655" sldId="384"/>
            <ac:grpSpMk id="6" creationId="{44BC9DBF-44DF-426F-A156-318706794311}"/>
          </ac:grpSpMkLst>
        </pc:grpChg>
        <pc:grpChg chg="add del topLvl">
          <ac:chgData name="Brad Vincelette" userId="70b74b7353ddbab1" providerId="LiveId" clId="{38307B99-4690-4463-AA55-875D3C1556FB}" dt="2020-08-12T21:55:30.993" v="104856" actId="165"/>
          <ac:grpSpMkLst>
            <pc:docMk/>
            <pc:sldMk cId="1795343655" sldId="384"/>
            <ac:grpSpMk id="7" creationId="{A86AF7FE-6354-4169-AE40-11C532DA18D9}"/>
          </ac:grpSpMkLst>
        </pc:grpChg>
        <pc:grpChg chg="add mod">
          <ac:chgData name="Brad Vincelette" userId="70b74b7353ddbab1" providerId="LiveId" clId="{38307B99-4690-4463-AA55-875D3C1556FB}" dt="2020-08-12T21:56:38.913" v="104862" actId="962"/>
          <ac:grpSpMkLst>
            <pc:docMk/>
            <pc:sldMk cId="1795343655" sldId="384"/>
            <ac:grpSpMk id="8" creationId="{8212C9D0-2599-4ECE-846F-426816C65F70}"/>
          </ac:grpSpMkLst>
        </pc:grpChg>
        <pc:grpChg chg="add mod">
          <ac:chgData name="Brad Vincelette" userId="70b74b7353ddbab1" providerId="LiveId" clId="{38307B99-4690-4463-AA55-875D3C1556FB}" dt="2020-08-12T21:56:29.379" v="104861" actId="962"/>
          <ac:grpSpMkLst>
            <pc:docMk/>
            <pc:sldMk cId="1795343655" sldId="384"/>
            <ac:grpSpMk id="9" creationId="{659DC482-96F0-4677-9881-1ECF008DA510}"/>
          </ac:grpSpMkLst>
        </pc:grpChg>
        <pc:grpChg chg="add mod">
          <ac:chgData name="Brad Vincelette" userId="70b74b7353ddbab1" providerId="LiveId" clId="{38307B99-4690-4463-AA55-875D3C1556FB}" dt="2020-08-12T21:56:06.884" v="104860" actId="962"/>
          <ac:grpSpMkLst>
            <pc:docMk/>
            <pc:sldMk cId="1795343655" sldId="384"/>
            <ac:grpSpMk id="10" creationId="{19D85E44-35AB-4F1D-960D-76680CD46C28}"/>
          </ac:grpSpMkLst>
        </pc:grpChg>
        <pc:grpChg chg="add del mod">
          <ac:chgData name="Brad Vincelette" userId="70b74b7353ddbab1" providerId="LiveId" clId="{38307B99-4690-4463-AA55-875D3C1556FB}" dt="2020-08-12T21:55:03.619" v="104855" actId="165"/>
          <ac:grpSpMkLst>
            <pc:docMk/>
            <pc:sldMk cId="1795343655" sldId="384"/>
            <ac:grpSpMk id="11" creationId="{DF82BFB6-2DBE-46CB-B7EA-591F30A59012}"/>
          </ac:grpSpMkLst>
        </pc:grpChg>
        <pc:grpChg chg="add">
          <ac:chgData name="Brad Vincelette" userId="70b74b7353ddbab1" providerId="LiveId" clId="{38307B99-4690-4463-AA55-875D3C1556FB}" dt="2020-08-12T21:55:39.555" v="104857" actId="164"/>
          <ac:grpSpMkLst>
            <pc:docMk/>
            <pc:sldMk cId="1795343655" sldId="384"/>
            <ac:grpSpMk id="22" creationId="{DDDA6D4B-0BC7-46CD-9758-A780A9E301CC}"/>
          </ac:grpSpMkLst>
        </pc:grpChg>
        <pc:grpChg chg="add mod">
          <ac:chgData name="Brad Vincelette" userId="70b74b7353ddbab1" providerId="LiveId" clId="{38307B99-4690-4463-AA55-875D3C1556FB}" dt="2020-08-12T21:55:57.163" v="104859" actId="962"/>
          <ac:grpSpMkLst>
            <pc:docMk/>
            <pc:sldMk cId="1795343655" sldId="384"/>
            <ac:grpSpMk id="24" creationId="{4458557F-CF10-4749-85A2-6E0EAF7BF1EB}"/>
          </ac:grpSpMkLst>
        </pc:grpChg>
        <pc:grpChg chg="add mod ord">
          <ac:chgData name="Brad Vincelette" userId="70b74b7353ddbab1" providerId="LiveId" clId="{38307B99-4690-4463-AA55-875D3C1556FB}" dt="2020-08-12T22:01:12.948" v="104890" actId="13244"/>
          <ac:grpSpMkLst>
            <pc:docMk/>
            <pc:sldMk cId="1795343655" sldId="384"/>
            <ac:grpSpMk id="30" creationId="{D76AA6A9-A03E-4301-9146-CD218B22D1B9}"/>
          </ac:grpSpMkLst>
        </pc:grpChg>
        <pc:grpChg chg="add del mod ord">
          <ac:chgData name="Brad Vincelette" userId="70b74b7353ddbab1" providerId="LiveId" clId="{38307B99-4690-4463-AA55-875D3C1556FB}" dt="2020-08-13T00:25:01.436" v="105331" actId="165"/>
          <ac:grpSpMkLst>
            <pc:docMk/>
            <pc:sldMk cId="1795343655" sldId="384"/>
            <ac:grpSpMk id="32" creationId="{5AE0F3EF-A6A2-4C76-981C-4381B59BC293}"/>
          </ac:grpSpMkLst>
        </pc:grpChg>
        <pc:grpChg chg="add mod">
          <ac:chgData name="Brad Vincelette" userId="70b74b7353ddbab1" providerId="LiveId" clId="{38307B99-4690-4463-AA55-875D3C1556FB}" dt="2020-08-13T11:18:15.228" v="107279" actId="1076"/>
          <ac:grpSpMkLst>
            <pc:docMk/>
            <pc:sldMk cId="1795343655" sldId="384"/>
            <ac:grpSpMk id="49" creationId="{01257031-FF3C-44CB-BD22-EA67705F4C8E}"/>
          </ac:grpSpMkLst>
        </pc:grpChg>
        <pc:grpChg chg="add del mod topLvl">
          <ac:chgData name="Brad Vincelette" userId="70b74b7353ddbab1" providerId="LiveId" clId="{38307B99-4690-4463-AA55-875D3C1556FB}" dt="2020-08-11T12:55:09.410" v="93955" actId="478"/>
          <ac:grpSpMkLst>
            <pc:docMk/>
            <pc:sldMk cId="1795343655" sldId="384"/>
            <ac:grpSpMk id="82" creationId="{5ED099E1-FB7A-4E14-85FD-F995428E1695}"/>
          </ac:grpSpMkLst>
        </pc:grpChg>
        <pc:grpChg chg="add del ord">
          <ac:chgData name="Brad Vincelette" userId="70b74b7353ddbab1" providerId="LiveId" clId="{38307B99-4690-4463-AA55-875D3C1556FB}" dt="2020-07-27T15:08:22.213" v="53414" actId="165"/>
          <ac:grpSpMkLst>
            <pc:docMk/>
            <pc:sldMk cId="1795343655" sldId="384"/>
            <ac:grpSpMk id="83" creationId="{615AD855-A05C-47A8-B085-1C43E9AD2729}"/>
          </ac:grpSpMkLst>
        </pc:grpChg>
        <pc:grpChg chg="add del">
          <ac:chgData name="Brad Vincelette" userId="70b74b7353ddbab1" providerId="LiveId" clId="{38307B99-4690-4463-AA55-875D3C1556FB}" dt="2020-08-11T21:21:46.180" v="95001" actId="165"/>
          <ac:grpSpMkLst>
            <pc:docMk/>
            <pc:sldMk cId="1795343655" sldId="384"/>
            <ac:grpSpMk id="178" creationId="{CE0739CF-90B1-4504-81B2-E49350AE3BEB}"/>
          </ac:grpSpMkLst>
        </pc:grpChg>
        <pc:grpChg chg="add del mod ord">
          <ac:chgData name="Brad Vincelette" userId="70b74b7353ddbab1" providerId="LiveId" clId="{38307B99-4690-4463-AA55-875D3C1556FB}" dt="2020-08-11T23:22:50.325" v="95504" actId="165"/>
          <ac:grpSpMkLst>
            <pc:docMk/>
            <pc:sldMk cId="1795343655" sldId="384"/>
            <ac:grpSpMk id="183" creationId="{DEC09974-C44A-4E8D-9EB0-2914FB1515B4}"/>
          </ac:grpSpMkLst>
        </pc:grpChg>
        <pc:grpChg chg="add del">
          <ac:chgData name="Brad Vincelette" userId="70b74b7353ddbab1" providerId="LiveId" clId="{38307B99-4690-4463-AA55-875D3C1556FB}" dt="2020-08-11T21:24:16.115" v="95011" actId="165"/>
          <ac:grpSpMkLst>
            <pc:docMk/>
            <pc:sldMk cId="1795343655" sldId="384"/>
            <ac:grpSpMk id="184" creationId="{3F3D0B84-002B-488F-BEA5-CA28ED535290}"/>
          </ac:grpSpMkLst>
        </pc:grpChg>
        <pc:grpChg chg="add del mod">
          <ac:chgData name="Brad Vincelette" userId="70b74b7353ddbab1" providerId="LiveId" clId="{38307B99-4690-4463-AA55-875D3C1556FB}" dt="2020-08-11T23:22:37.505" v="95502" actId="165"/>
          <ac:grpSpMkLst>
            <pc:docMk/>
            <pc:sldMk cId="1795343655" sldId="384"/>
            <ac:grpSpMk id="187" creationId="{944B80C0-F269-4FBA-9105-F8E67E8BB117}"/>
          </ac:grpSpMkLst>
        </pc:grpChg>
        <pc:grpChg chg="add del">
          <ac:chgData name="Brad Vincelette" userId="70b74b7353ddbab1" providerId="LiveId" clId="{38307B99-4690-4463-AA55-875D3C1556FB}" dt="2020-08-11T21:30:32.213" v="95042" actId="165"/>
          <ac:grpSpMkLst>
            <pc:docMk/>
            <pc:sldMk cId="1795343655" sldId="384"/>
            <ac:grpSpMk id="188" creationId="{C9048F4D-39F9-436A-B294-F5A3438FEB09}"/>
          </ac:grpSpMkLst>
        </pc:grpChg>
        <pc:grpChg chg="add del">
          <ac:chgData name="Brad Vincelette" userId="70b74b7353ddbab1" providerId="LiveId" clId="{38307B99-4690-4463-AA55-875D3C1556FB}" dt="2020-08-11T21:31:45.771" v="95049" actId="165"/>
          <ac:grpSpMkLst>
            <pc:docMk/>
            <pc:sldMk cId="1795343655" sldId="384"/>
            <ac:grpSpMk id="189" creationId="{3E00C41A-6EA2-464D-8E0E-31049368778E}"/>
          </ac:grpSpMkLst>
        </pc:grpChg>
        <pc:grpChg chg="add del mod ord">
          <ac:chgData name="Brad Vincelette" userId="70b74b7353ddbab1" providerId="LiveId" clId="{38307B99-4690-4463-AA55-875D3C1556FB}" dt="2020-08-11T23:22:05.832" v="95498" actId="165"/>
          <ac:grpSpMkLst>
            <pc:docMk/>
            <pc:sldMk cId="1795343655" sldId="384"/>
            <ac:grpSpMk id="192" creationId="{8EC2A2CD-0581-40EC-9430-46FD8CBB6922}"/>
          </ac:grpSpMkLst>
        </pc:grpChg>
        <pc:grpChg chg="add del mod">
          <ac:chgData name="Brad Vincelette" userId="70b74b7353ddbab1" providerId="LiveId" clId="{38307B99-4690-4463-AA55-875D3C1556FB}" dt="2020-08-11T23:22:20.543" v="95500" actId="165"/>
          <ac:grpSpMkLst>
            <pc:docMk/>
            <pc:sldMk cId="1795343655" sldId="384"/>
            <ac:grpSpMk id="193" creationId="{CC5E9464-612E-4933-9431-88345930C9EF}"/>
          </ac:grpSpMkLst>
        </pc:grpChg>
        <pc:picChg chg="add del mod">
          <ac:chgData name="Brad Vincelette" userId="70b74b7353ddbab1" providerId="LiveId" clId="{38307B99-4690-4463-AA55-875D3C1556FB}" dt="2020-08-11T23:19:04.161" v="95497" actId="478"/>
          <ac:picMkLst>
            <pc:docMk/>
            <pc:sldMk cId="1795343655" sldId="384"/>
            <ac:picMk id="2" creationId="{E4E8CE45-F578-4072-BCDF-A75BD5BE7045}"/>
          </ac:picMkLst>
        </pc:picChg>
        <pc:picChg chg="add del mod ord topLvl">
          <ac:chgData name="Brad Vincelette" userId="70b74b7353ddbab1" providerId="LiveId" clId="{38307B99-4690-4463-AA55-875D3C1556FB}" dt="2020-08-11T13:26:02.421" v="93964" actId="21"/>
          <ac:picMkLst>
            <pc:docMk/>
            <pc:sldMk cId="1795343655" sldId="384"/>
            <ac:picMk id="5" creationId="{E392AD01-AE7F-41F3-97E8-A343ADA8A5F0}"/>
          </ac:picMkLst>
        </pc:picChg>
        <pc:picChg chg="add del mod ord modCrop">
          <ac:chgData name="Brad Vincelette" userId="70b74b7353ddbab1" providerId="LiveId" clId="{38307B99-4690-4463-AA55-875D3C1556FB}" dt="2020-08-12T21:58:39.409" v="104874" actId="1076"/>
          <ac:picMkLst>
            <pc:docMk/>
            <pc:sldMk cId="1795343655" sldId="384"/>
            <ac:picMk id="13" creationId="{9E339A9E-9416-4B2F-9EE0-A4C487213977}"/>
          </ac:picMkLst>
        </pc:picChg>
        <pc:picChg chg="add mod ord topLvl modVis">
          <ac:chgData name="Brad Vincelette" userId="70b74b7353ddbab1" providerId="LiveId" clId="{38307B99-4690-4463-AA55-875D3C1556FB}" dt="2020-08-13T00:25:01.436" v="105331" actId="165"/>
          <ac:picMkLst>
            <pc:docMk/>
            <pc:sldMk cId="1795343655" sldId="384"/>
            <ac:picMk id="14" creationId="{BDBF8107-833E-49CB-99AA-CDD7AC49FBE2}"/>
          </ac:picMkLst>
        </pc:picChg>
        <pc:picChg chg="add del">
          <ac:chgData name="Brad Vincelette" userId="70b74b7353ddbab1" providerId="LiveId" clId="{38307B99-4690-4463-AA55-875D3C1556FB}" dt="2020-08-12T21:53:25.999" v="104852" actId="22"/>
          <ac:picMkLst>
            <pc:docMk/>
            <pc:sldMk cId="1795343655" sldId="384"/>
            <ac:picMk id="20" creationId="{4DD9317A-98B2-4A83-93CE-54665FE6FA6D}"/>
          </ac:picMkLst>
        </pc:picChg>
        <pc:picChg chg="add del mod">
          <ac:chgData name="Brad Vincelette" userId="70b74b7353ddbab1" providerId="LiveId" clId="{38307B99-4690-4463-AA55-875D3C1556FB}" dt="2020-08-11T21:26:59.864" v="95024" actId="21"/>
          <ac:picMkLst>
            <pc:docMk/>
            <pc:sldMk cId="1795343655" sldId="384"/>
            <ac:picMk id="87" creationId="{82DFCC5D-BE80-4DD1-9807-6B1C3EA66F6C}"/>
          </ac:picMkLst>
        </pc:picChg>
        <pc:picChg chg="add del mod">
          <ac:chgData name="Brad Vincelette" userId="70b74b7353ddbab1" providerId="LiveId" clId="{38307B99-4690-4463-AA55-875D3C1556FB}" dt="2020-08-11T20:59:58.109" v="94731" actId="478"/>
          <ac:picMkLst>
            <pc:docMk/>
            <pc:sldMk cId="1795343655" sldId="384"/>
            <ac:picMk id="130" creationId="{35B7DD5F-BABC-4F77-A62F-D9D431D780E5}"/>
          </ac:picMkLst>
        </pc:picChg>
        <pc:picChg chg="add del">
          <ac:chgData name="Brad Vincelette" userId="70b74b7353ddbab1" providerId="LiveId" clId="{38307B99-4690-4463-AA55-875D3C1556FB}" dt="2020-08-11T21:07:03.760" v="94837" actId="478"/>
          <ac:picMkLst>
            <pc:docMk/>
            <pc:sldMk cId="1795343655" sldId="384"/>
            <ac:picMk id="153" creationId="{DC21DA9D-8D39-4FC1-96A5-7250C4F74176}"/>
          </ac:picMkLst>
        </pc:picChg>
        <pc:picChg chg="add del">
          <ac:chgData name="Brad Vincelette" userId="70b74b7353ddbab1" providerId="LiveId" clId="{38307B99-4690-4463-AA55-875D3C1556FB}" dt="2020-08-11T21:10:09.600" v="94873" actId="22"/>
          <ac:picMkLst>
            <pc:docMk/>
            <pc:sldMk cId="1795343655" sldId="384"/>
            <ac:picMk id="169" creationId="{6377DC58-10BC-4D3C-999C-4E631862473E}"/>
          </ac:picMkLst>
        </pc:picChg>
        <pc:cxnChg chg="add mod">
          <ac:chgData name="Brad Vincelette" userId="70b74b7353ddbab1" providerId="LiveId" clId="{38307B99-4690-4463-AA55-875D3C1556FB}" dt="2020-08-13T11:18:31.094" v="107305" actId="1038"/>
          <ac:cxnSpMkLst>
            <pc:docMk/>
            <pc:sldMk cId="1795343655" sldId="384"/>
            <ac:cxnSpMk id="2" creationId="{119546EB-FF5C-4F94-9496-8EF66AE175A6}"/>
          </ac:cxnSpMkLst>
        </pc:cxnChg>
        <pc:cxnChg chg="add mod ord">
          <ac:chgData name="Brad Vincelette" userId="70b74b7353ddbab1" providerId="LiveId" clId="{38307B99-4690-4463-AA55-875D3C1556FB}" dt="2020-08-13T00:26:50.027" v="105342" actId="962"/>
          <ac:cxnSpMkLst>
            <pc:docMk/>
            <pc:sldMk cId="1795343655" sldId="384"/>
            <ac:cxnSpMk id="39" creationId="{A0EAAE6B-518B-44FA-A012-F1B58C21D78D}"/>
          </ac:cxnSpMkLst>
        </pc:cxnChg>
        <pc:cxnChg chg="add mod ord">
          <ac:chgData name="Brad Vincelette" userId="70b74b7353ddbab1" providerId="LiveId" clId="{38307B99-4690-4463-AA55-875D3C1556FB}" dt="2020-08-13T00:26:34.624" v="105341" actId="962"/>
          <ac:cxnSpMkLst>
            <pc:docMk/>
            <pc:sldMk cId="1795343655" sldId="384"/>
            <ac:cxnSpMk id="43" creationId="{32E3C2E8-4F52-46AA-81B6-78160B458192}"/>
          </ac:cxnSpMkLst>
        </pc:cxnChg>
        <pc:cxnChg chg="add mod ord">
          <ac:chgData name="Brad Vincelette" userId="70b74b7353ddbab1" providerId="LiveId" clId="{38307B99-4690-4463-AA55-875D3C1556FB}" dt="2020-08-13T13:05:39.780" v="108567" actId="692"/>
          <ac:cxnSpMkLst>
            <pc:docMk/>
            <pc:sldMk cId="1795343655" sldId="384"/>
            <ac:cxnSpMk id="47" creationId="{F9EA3CEE-6103-4647-AE9A-858A4EF0EB41}"/>
          </ac:cxnSpMkLst>
        </pc:cxnChg>
      </pc:sldChg>
      <pc:sldChg chg="add del">
        <pc:chgData name="Brad Vincelette" userId="70b74b7353ddbab1" providerId="LiveId" clId="{38307B99-4690-4463-AA55-875D3C1556FB}" dt="2020-07-29T13:36:59.839" v="58378" actId="2696"/>
        <pc:sldMkLst>
          <pc:docMk/>
          <pc:sldMk cId="903835711" sldId="385"/>
        </pc:sldMkLst>
      </pc:sldChg>
      <pc:sldChg chg="addSp delSp modSp add del mod ord addAnim delAnim modAnim addCm delCm modNotesTx">
        <pc:chgData name="Brad Vincelette" userId="70b74b7353ddbab1" providerId="LiveId" clId="{38307B99-4690-4463-AA55-875D3C1556FB}" dt="2020-08-13T16:21:31.259" v="110817" actId="6549"/>
        <pc:sldMkLst>
          <pc:docMk/>
          <pc:sldMk cId="3745644058" sldId="385"/>
        </pc:sldMkLst>
        <pc:spChg chg="del mod ord">
          <ac:chgData name="Brad Vincelette" userId="70b74b7353ddbab1" providerId="LiveId" clId="{38307B99-4690-4463-AA55-875D3C1556FB}" dt="2020-08-12T02:13:33.310" v="99887" actId="478"/>
          <ac:spMkLst>
            <pc:docMk/>
            <pc:sldMk cId="3745644058" sldId="385"/>
            <ac:spMk id="2" creationId="{25A73A4D-C068-4A5B-A3D7-121A3C598A3D}"/>
          </ac:spMkLst>
        </pc:spChg>
        <pc:spChg chg="del mod ord">
          <ac:chgData name="Brad Vincelette" userId="70b74b7353ddbab1" providerId="LiveId" clId="{38307B99-4690-4463-AA55-875D3C1556FB}" dt="2020-08-11T22:54:16.528" v="95272" actId="478"/>
          <ac:spMkLst>
            <pc:docMk/>
            <pc:sldMk cId="3745644058" sldId="385"/>
            <ac:spMk id="3" creationId="{5F3749D6-49A9-4FEC-B60C-46794FBE838D}"/>
          </ac:spMkLst>
        </pc:spChg>
        <pc:spChg chg="add del mod ord topLvl">
          <ac:chgData name="Brad Vincelette" userId="70b74b7353ddbab1" providerId="LiveId" clId="{38307B99-4690-4463-AA55-875D3C1556FB}" dt="2020-08-12T01:44:17.750" v="99052" actId="478"/>
          <ac:spMkLst>
            <pc:docMk/>
            <pc:sldMk cId="3745644058" sldId="385"/>
            <ac:spMk id="13" creationId="{6A571FB4-0CFD-43C1-A09D-A9C0FDBB7AED}"/>
          </ac:spMkLst>
        </pc:spChg>
        <pc:spChg chg="del mod ord topLvl">
          <ac:chgData name="Brad Vincelette" userId="70b74b7353ddbab1" providerId="LiveId" clId="{38307B99-4690-4463-AA55-875D3C1556FB}" dt="2020-08-12T01:44:35.323" v="99062" actId="478"/>
          <ac:spMkLst>
            <pc:docMk/>
            <pc:sldMk cId="3745644058" sldId="385"/>
            <ac:spMk id="15" creationId="{66947932-F704-48EE-ACCF-2E5C9B3045D2}"/>
          </ac:spMkLst>
        </pc:spChg>
        <pc:spChg chg="del mod ord topLvl">
          <ac:chgData name="Brad Vincelette" userId="70b74b7353ddbab1" providerId="LiveId" clId="{38307B99-4690-4463-AA55-875D3C1556FB}" dt="2020-08-12T01:36:56.414" v="98975" actId="478"/>
          <ac:spMkLst>
            <pc:docMk/>
            <pc:sldMk cId="3745644058" sldId="385"/>
            <ac:spMk id="17" creationId="{8A21E7C5-FB0E-4332-AEF2-078ACF0D8F24}"/>
          </ac:spMkLst>
        </pc:spChg>
        <pc:spChg chg="del mod ord topLvl">
          <ac:chgData name="Brad Vincelette" userId="70b74b7353ddbab1" providerId="LiveId" clId="{38307B99-4690-4463-AA55-875D3C1556FB}" dt="2020-08-12T01:37:05.411" v="98977" actId="478"/>
          <ac:spMkLst>
            <pc:docMk/>
            <pc:sldMk cId="3745644058" sldId="385"/>
            <ac:spMk id="19" creationId="{9DAE40E8-0E7E-4115-AEF5-7063B38EC00E}"/>
          </ac:spMkLst>
        </pc:spChg>
        <pc:spChg chg="mod ord topLvl">
          <ac:chgData name="Brad Vincelette" userId="70b74b7353ddbab1" providerId="LiveId" clId="{38307B99-4690-4463-AA55-875D3C1556FB}" dt="2020-08-12T02:10:42.990" v="99740" actId="1076"/>
          <ac:spMkLst>
            <pc:docMk/>
            <pc:sldMk cId="3745644058" sldId="385"/>
            <ac:spMk id="24" creationId="{648D74D2-CE10-4956-B527-238408E756E2}"/>
          </ac:spMkLst>
        </pc:spChg>
        <pc:spChg chg="del mod topLvl">
          <ac:chgData name="Brad Vincelette" userId="70b74b7353ddbab1" providerId="LiveId" clId="{38307B99-4690-4463-AA55-875D3C1556FB}" dt="2020-08-12T01:44:40.854" v="99064" actId="478"/>
          <ac:spMkLst>
            <pc:docMk/>
            <pc:sldMk cId="3745644058" sldId="385"/>
            <ac:spMk id="26" creationId="{A765D921-FBD0-4547-9F5F-BC9BBEE7A02D}"/>
          </ac:spMkLst>
        </pc:spChg>
        <pc:spChg chg="add del mod ord topLvl">
          <ac:chgData name="Brad Vincelette" userId="70b74b7353ddbab1" providerId="LiveId" clId="{38307B99-4690-4463-AA55-875D3C1556FB}" dt="2020-08-12T01:59:50.059" v="99292" actId="478"/>
          <ac:spMkLst>
            <pc:docMk/>
            <pc:sldMk cId="3745644058" sldId="385"/>
            <ac:spMk id="27" creationId="{9EC329DC-07AD-4843-8503-E2B9A85BAAFB}"/>
          </ac:spMkLst>
        </pc:spChg>
        <pc:spChg chg="add del mod ord topLvl">
          <ac:chgData name="Brad Vincelette" userId="70b74b7353ddbab1" providerId="LiveId" clId="{38307B99-4690-4463-AA55-875D3C1556FB}" dt="2020-08-12T01:45:39.463" v="99079" actId="478"/>
          <ac:spMkLst>
            <pc:docMk/>
            <pc:sldMk cId="3745644058" sldId="385"/>
            <ac:spMk id="30" creationId="{882DAD3B-91C7-4BE8-A7A0-EEC8D3953AC3}"/>
          </ac:spMkLst>
        </pc:spChg>
        <pc:spChg chg="mod or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31" creationId="{F33E40EB-CAB3-4864-86FC-6A3B7CBE13C3}"/>
          </ac:spMkLst>
        </pc:spChg>
        <pc:spChg chg="mo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33" creationId="{AB777190-B3C1-4D34-B436-28F8D24787B5}"/>
          </ac:spMkLst>
        </pc:spChg>
        <pc:spChg chg="mod or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35" creationId="{3F0F9095-1B2A-4D9A-AFB7-C439BF2F5B6F}"/>
          </ac:spMkLst>
        </pc:spChg>
        <pc:spChg chg="add del mod ord">
          <ac:chgData name="Brad Vincelette" userId="70b74b7353ddbab1" providerId="LiveId" clId="{38307B99-4690-4463-AA55-875D3C1556FB}" dt="2020-08-12T02:14:59.178" v="99968" actId="478"/>
          <ac:spMkLst>
            <pc:docMk/>
            <pc:sldMk cId="3745644058" sldId="385"/>
            <ac:spMk id="45" creationId="{1B524490-05F5-46AF-93E9-1AADCEE063CF}"/>
          </ac:spMkLst>
        </pc:spChg>
        <pc:spChg chg="add del mod">
          <ac:chgData name="Brad Vincelette" userId="70b74b7353ddbab1" providerId="LiveId" clId="{38307B99-4690-4463-AA55-875D3C1556FB}" dt="2020-07-29T23:39:22.634" v="66213" actId="21"/>
          <ac:spMkLst>
            <pc:docMk/>
            <pc:sldMk cId="3745644058" sldId="385"/>
            <ac:spMk id="46" creationId="{B56959BF-25E5-429C-B75C-F780EC071185}"/>
          </ac:spMkLst>
        </pc:spChg>
        <pc:spChg chg="mod ord topLvl">
          <ac:chgData name="Brad Vincelette" userId="70b74b7353ddbab1" providerId="LiveId" clId="{38307B99-4690-4463-AA55-875D3C1556FB}" dt="2020-08-11T23:07:42.300" v="95402" actId="1076"/>
          <ac:spMkLst>
            <pc:docMk/>
            <pc:sldMk cId="3745644058" sldId="385"/>
            <ac:spMk id="48" creationId="{9C03BCEA-E780-4D03-8E43-D58D2E3283DC}"/>
          </ac:spMkLst>
        </pc:spChg>
        <pc:spChg chg="add del mod">
          <ac:chgData name="Brad Vincelette" userId="70b74b7353ddbab1" providerId="LiveId" clId="{38307B99-4690-4463-AA55-875D3C1556FB}" dt="2020-07-29T21:55:00.426" v="63608" actId="478"/>
          <ac:spMkLst>
            <pc:docMk/>
            <pc:sldMk cId="3745644058" sldId="385"/>
            <ac:spMk id="50" creationId="{8462AA07-80EE-4D11-9A30-7EC94E4D4C9E}"/>
          </ac:spMkLst>
        </pc:spChg>
        <pc:spChg chg="mod ord topLvl">
          <ac:chgData name="Brad Vincelette" userId="70b74b7353ddbab1" providerId="LiveId" clId="{38307B99-4690-4463-AA55-875D3C1556FB}" dt="2020-08-11T22:57:22.150" v="95292" actId="165"/>
          <ac:spMkLst>
            <pc:docMk/>
            <pc:sldMk cId="3745644058" sldId="385"/>
            <ac:spMk id="52" creationId="{A2A7C2CF-EF6A-4CBC-B629-ED20661E4C06}"/>
          </ac:spMkLst>
        </pc:spChg>
        <pc:spChg chg="del mod topLvl">
          <ac:chgData name="Brad Vincelette" userId="70b74b7353ddbab1" providerId="LiveId" clId="{38307B99-4690-4463-AA55-875D3C1556FB}" dt="2020-08-12T01:44:40.854" v="99064" actId="478"/>
          <ac:spMkLst>
            <pc:docMk/>
            <pc:sldMk cId="3745644058" sldId="385"/>
            <ac:spMk id="54" creationId="{88F13E1A-C029-4A9C-B8C0-1A64C6E2FF78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56" creationId="{AA177F5F-66FD-44E2-8542-63D012701CCF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59" creationId="{31CD000B-71DF-41E8-9A1C-BB4B8E50C5A6}"/>
          </ac:spMkLst>
        </pc:spChg>
        <pc:spChg chg="mod or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60" creationId="{B7564CBB-B085-4620-AB9C-8F3C18AB3429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64" creationId="{59E533AC-AE3A-458F-B5B4-55D29C01C815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65" creationId="{423434B8-65FF-47E9-9032-6BA706D28B78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66" creationId="{AAE9EBF9-43F9-409A-904D-BC216B21D979}"/>
          </ac:spMkLst>
        </pc:spChg>
        <pc:spChg chg="mod ord topLvl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82" creationId="{657C3617-B6B6-4CFC-A867-2D445256C0A5}"/>
          </ac:spMkLst>
        </pc:spChg>
        <pc:spChg chg="add del mod ord topLvl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84" creationId="{64FBC870-1842-4247-BF03-E0D49D1C3942}"/>
          </ac:spMkLst>
        </pc:spChg>
        <pc:spChg chg="add del mod">
          <ac:chgData name="Brad Vincelette" userId="70b74b7353ddbab1" providerId="LiveId" clId="{38307B99-4690-4463-AA55-875D3C1556FB}" dt="2020-08-12T01:52:56.027" v="99225" actId="478"/>
          <ac:spMkLst>
            <pc:docMk/>
            <pc:sldMk cId="3745644058" sldId="385"/>
            <ac:spMk id="86" creationId="{958F8B04-8CA1-4283-9950-315BB633BF19}"/>
          </ac:spMkLst>
        </pc:spChg>
        <pc:spChg chg="del mod ord topLvl">
          <ac:chgData name="Brad Vincelette" userId="70b74b7353ddbab1" providerId="LiveId" clId="{38307B99-4690-4463-AA55-875D3C1556FB}" dt="2020-08-12T01:52:56.600" v="99226" actId="478"/>
          <ac:spMkLst>
            <pc:docMk/>
            <pc:sldMk cId="3745644058" sldId="385"/>
            <ac:spMk id="87" creationId="{C962EEB5-5CCD-4B28-B3C0-2AC6D332708B}"/>
          </ac:spMkLst>
        </pc:spChg>
        <pc:spChg chg="del mod ord topLvl">
          <ac:chgData name="Brad Vincelette" userId="70b74b7353ddbab1" providerId="LiveId" clId="{38307B99-4690-4463-AA55-875D3C1556FB}" dt="2020-08-12T01:52:53.779" v="99224" actId="478"/>
          <ac:spMkLst>
            <pc:docMk/>
            <pc:sldMk cId="3745644058" sldId="385"/>
            <ac:spMk id="88" creationId="{D4DD5043-82D5-402E-8293-9CB29020B544}"/>
          </ac:spMkLst>
        </pc:spChg>
        <pc:spChg chg="add del mod">
          <ac:chgData name="Brad Vincelette" userId="70b74b7353ddbab1" providerId="LiveId" clId="{38307B99-4690-4463-AA55-875D3C1556FB}" dt="2020-08-12T01:51:23.031" v="99210" actId="478"/>
          <ac:spMkLst>
            <pc:docMk/>
            <pc:sldMk cId="3745644058" sldId="385"/>
            <ac:spMk id="93" creationId="{E607AB66-F6AA-47BA-B0D8-3C9114308E6D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0" creationId="{50B38657-8104-4717-A218-660991D770D7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2" creationId="{9543A51C-B377-44B6-8EA8-E7EB59865B79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4" creationId="{6B0B53BE-9C83-4959-A70C-DF402A09B07B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6" creationId="{B5C312BE-D1C6-4921-8B6B-CC5EE635607D}"/>
          </ac:spMkLst>
        </pc:spChg>
        <pc:spChg chg="add mod">
          <ac:chgData name="Brad Vincelette" userId="70b74b7353ddbab1" providerId="LiveId" clId="{38307B99-4690-4463-AA55-875D3C1556FB}" dt="2020-08-12T02:10:26.248" v="99717" actId="1035"/>
          <ac:spMkLst>
            <pc:docMk/>
            <pc:sldMk cId="3745644058" sldId="385"/>
            <ac:spMk id="108" creationId="{2EA8FA74-5F5F-4B22-BE22-80B6A21868F6}"/>
          </ac:spMkLst>
        </pc:spChg>
        <pc:spChg chg="add del mod topLvl">
          <ac:chgData name="Brad Vincelette" userId="70b74b7353ddbab1" providerId="LiveId" clId="{38307B99-4690-4463-AA55-875D3C1556FB}" dt="2020-08-12T01:45:30.473" v="99077" actId="478"/>
          <ac:spMkLst>
            <pc:docMk/>
            <pc:sldMk cId="3745644058" sldId="385"/>
            <ac:spMk id="115" creationId="{79F34ACA-D1DD-4B64-AEB3-B5019B9ED22A}"/>
          </ac:spMkLst>
        </pc:spChg>
        <pc:spChg chg="mod ord topLvl">
          <ac:chgData name="Brad Vincelette" userId="70b74b7353ddbab1" providerId="LiveId" clId="{38307B99-4690-4463-AA55-875D3C1556FB}" dt="2020-08-12T01:42:45.432" v="99037" actId="165"/>
          <ac:spMkLst>
            <pc:docMk/>
            <pc:sldMk cId="3745644058" sldId="385"/>
            <ac:spMk id="116" creationId="{122EB9C5-F680-4DFB-B8A9-6B5373B7E391}"/>
          </ac:spMkLst>
        </pc:spChg>
        <pc:spChg chg="add del mod">
          <ac:chgData name="Brad Vincelette" userId="70b74b7353ddbab1" providerId="LiveId" clId="{38307B99-4690-4463-AA55-875D3C1556FB}" dt="2020-08-11T23:11:26.655" v="95423" actId="21"/>
          <ac:spMkLst>
            <pc:docMk/>
            <pc:sldMk cId="3745644058" sldId="385"/>
            <ac:spMk id="118" creationId="{C498067F-D3C1-4F6B-B1DB-3B16F6C5A98A}"/>
          </ac:spMkLst>
        </pc:spChg>
        <pc:spChg chg="add mod">
          <ac:chgData name="Brad Vincelette" userId="70b74b7353ddbab1" providerId="LiveId" clId="{38307B99-4690-4463-AA55-875D3C1556FB}" dt="2020-08-12T02:18:07.126" v="100039" actId="1076"/>
          <ac:spMkLst>
            <pc:docMk/>
            <pc:sldMk cId="3745644058" sldId="385"/>
            <ac:spMk id="121" creationId="{166C76D9-B2A9-4520-B2F8-C53BAC8BC423}"/>
          </ac:spMkLst>
        </pc:spChg>
        <pc:spChg chg="add del">
          <ac:chgData name="Brad Vincelette" userId="70b74b7353ddbab1" providerId="LiveId" clId="{38307B99-4690-4463-AA55-875D3C1556FB}" dt="2020-08-12T01:38:14.004" v="98990" actId="22"/>
          <ac:spMkLst>
            <pc:docMk/>
            <pc:sldMk cId="3745644058" sldId="385"/>
            <ac:spMk id="123" creationId="{D10F2FA3-B314-40FD-9C24-0E149379AC23}"/>
          </ac:spMkLst>
        </pc:spChg>
        <pc:spChg chg="add del mod">
          <ac:chgData name="Brad Vincelette" userId="70b74b7353ddbab1" providerId="LiveId" clId="{38307B99-4690-4463-AA55-875D3C1556FB}" dt="2020-08-12T01:57:59.436" v="99258" actId="478"/>
          <ac:spMkLst>
            <pc:docMk/>
            <pc:sldMk cId="3745644058" sldId="385"/>
            <ac:spMk id="124" creationId="{711A905C-EC36-453E-B42F-D5BF9F63E43B}"/>
          </ac:spMkLst>
        </pc:spChg>
        <pc:spChg chg="add mod topLvl">
          <ac:chgData name="Brad Vincelette" userId="70b74b7353ddbab1" providerId="LiveId" clId="{38307B99-4690-4463-AA55-875D3C1556FB}" dt="2020-08-12T02:10:34.886" v="99738" actId="1036"/>
          <ac:spMkLst>
            <pc:docMk/>
            <pc:sldMk cId="3745644058" sldId="385"/>
            <ac:spMk id="125" creationId="{4B2BA1BE-71BD-45D6-A8DB-19AF0A28EF9C}"/>
          </ac:spMkLst>
        </pc:spChg>
        <pc:spChg chg="add mod">
          <ac:chgData name="Brad Vincelette" userId="70b74b7353ddbab1" providerId="LiveId" clId="{38307B99-4690-4463-AA55-875D3C1556FB}" dt="2020-08-13T01:12:49.632" v="105959" actId="20577"/>
          <ac:spMkLst>
            <pc:docMk/>
            <pc:sldMk cId="3745644058" sldId="385"/>
            <ac:spMk id="129" creationId="{417C0458-C2A1-4557-92C8-3A8FE721F475}"/>
          </ac:spMkLst>
        </pc:spChg>
        <pc:spChg chg="mod topLvl">
          <ac:chgData name="Brad Vincelette" userId="70b74b7353ddbab1" providerId="LiveId" clId="{38307B99-4690-4463-AA55-875D3C1556FB}" dt="2020-08-12T01:42:45.432" v="99037" actId="165"/>
          <ac:spMkLst>
            <pc:docMk/>
            <pc:sldMk cId="3745644058" sldId="385"/>
            <ac:spMk id="130" creationId="{524C60DB-832A-41D0-86AB-0A3C62AA7AF8}"/>
          </ac:spMkLst>
        </pc:spChg>
        <pc:spChg chg="add del mod ord topLvl">
          <ac:chgData name="Brad Vincelette" userId="70b74b7353ddbab1" providerId="LiveId" clId="{38307B99-4690-4463-AA55-875D3C1556FB}" dt="2020-08-12T01:45:12.634" v="99071" actId="478"/>
          <ac:spMkLst>
            <pc:docMk/>
            <pc:sldMk cId="3745644058" sldId="385"/>
            <ac:spMk id="134" creationId="{DC6C21BA-A252-43CA-8081-D78C083A8D11}"/>
          </ac:spMkLst>
        </pc:spChg>
        <pc:spChg chg="del mod topLvl">
          <ac:chgData name="Brad Vincelette" userId="70b74b7353ddbab1" providerId="LiveId" clId="{38307B99-4690-4463-AA55-875D3C1556FB}" dt="2020-08-12T01:45:26.722" v="99076" actId="478"/>
          <ac:spMkLst>
            <pc:docMk/>
            <pc:sldMk cId="3745644058" sldId="385"/>
            <ac:spMk id="135" creationId="{0A0F99F6-8B21-4C68-B38A-67B9F146FB72}"/>
          </ac:spMkLst>
        </pc:spChg>
        <pc:spChg chg="del mod topLvl">
          <ac:chgData name="Brad Vincelette" userId="70b74b7353ddbab1" providerId="LiveId" clId="{38307B99-4690-4463-AA55-875D3C1556FB}" dt="2020-08-12T01:45:23.661" v="99075" actId="478"/>
          <ac:spMkLst>
            <pc:docMk/>
            <pc:sldMk cId="3745644058" sldId="385"/>
            <ac:spMk id="136" creationId="{C6CCC818-1C3C-461A-943F-926DA505CCE4}"/>
          </ac:spMkLst>
        </pc:spChg>
        <pc:spChg chg="add del mod ord topLvl">
          <ac:chgData name="Brad Vincelette" userId="70b74b7353ddbab1" providerId="LiveId" clId="{38307B99-4690-4463-AA55-875D3C1556FB}" dt="2020-08-12T01:45:15.016" v="99072" actId="478"/>
          <ac:spMkLst>
            <pc:docMk/>
            <pc:sldMk cId="3745644058" sldId="385"/>
            <ac:spMk id="137" creationId="{28409464-C1DA-47A7-AC38-9A3887E5D29A}"/>
          </ac:spMkLst>
        </pc:spChg>
        <pc:spChg chg="add mod">
          <ac:chgData name="Brad Vincelette" userId="70b74b7353ddbab1" providerId="LiveId" clId="{38307B99-4690-4463-AA55-875D3C1556FB}" dt="2020-08-13T16:21:31.259" v="110817" actId="6549"/>
          <ac:spMkLst>
            <pc:docMk/>
            <pc:sldMk cId="3745644058" sldId="385"/>
            <ac:spMk id="143" creationId="{9819F55A-8DAD-4D9A-A3A7-7F40D2245948}"/>
          </ac:spMkLst>
        </pc:spChg>
        <pc:spChg chg="add del mod">
          <ac:chgData name="Brad Vincelette" userId="70b74b7353ddbab1" providerId="LiveId" clId="{38307B99-4690-4463-AA55-875D3C1556FB}" dt="2020-08-12T02:09:16.576" v="99661" actId="478"/>
          <ac:spMkLst>
            <pc:docMk/>
            <pc:sldMk cId="3745644058" sldId="385"/>
            <ac:spMk id="231" creationId="{11B576DE-2F28-46B7-A0B2-BA3E0364A266}"/>
          </ac:spMkLst>
        </pc:spChg>
        <pc:spChg chg="add mod">
          <ac:chgData name="Brad Vincelette" userId="70b74b7353ddbab1" providerId="LiveId" clId="{38307B99-4690-4463-AA55-875D3C1556FB}" dt="2020-08-12T01:59:44.528" v="99290" actId="571"/>
          <ac:spMkLst>
            <pc:docMk/>
            <pc:sldMk cId="3745644058" sldId="385"/>
            <ac:spMk id="232" creationId="{5DF218DD-363A-4E9A-B58C-9722C2AC833E}"/>
          </ac:spMkLst>
        </pc:spChg>
        <pc:spChg chg="mo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4097" creationId="{20007899-0349-43B7-B6FC-4399FB4B709E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0" creationId="{D6994155-B14D-46D5-B445-29406C0584E4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1" creationId="{0A34FBD5-0EE7-4296-881A-E1927EDC3780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04" creationId="{863BD818-A28D-45BC-AD93-79BF1AF11F13}"/>
          </ac:spMkLst>
        </pc:spChg>
        <pc:spChg chg="add del">
          <ac:chgData name="Brad Vincelette" userId="70b74b7353ddbab1" providerId="LiveId" clId="{38307B99-4690-4463-AA55-875D3C1556FB}" dt="2020-07-31T19:25:44.949" v="66938" actId="22"/>
          <ac:spMkLst>
            <pc:docMk/>
            <pc:sldMk cId="3745644058" sldId="385"/>
            <ac:spMk id="4104" creationId="{CC447CC0-2DD6-459D-8DCC-CAF2B9115D43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5" creationId="{EBF2CF0C-4DDE-466D-AA94-FD836076AABA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7" creationId="{BBDB6C80-E360-42B5-AAEF-2BE6320A5CD4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8" creationId="{DC4B6ED7-8CB5-4695-B55A-65A147FEFDB6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09" creationId="{43754916-4F4C-4DD5-B1D1-74C9B4837857}"/>
          </ac:spMkLst>
        </pc:spChg>
        <pc:spChg chg="mod ord topLvl">
          <ac:chgData name="Brad Vincelette" userId="70b74b7353ddbab1" providerId="LiveId" clId="{38307B99-4690-4463-AA55-875D3C1556FB}" dt="2020-08-11T23:07:37.478" v="95401" actId="1076"/>
          <ac:spMkLst>
            <pc:docMk/>
            <pc:sldMk cId="3745644058" sldId="385"/>
            <ac:spMk id="4110" creationId="{107267F4-C4BB-4A68-94E1-3F7961641BC8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11" creationId="{A0662B4E-8069-4349-844D-6B8FEB85E771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13" creationId="{D562BB69-4BC8-4B62-8847-DA2992341166}"/>
          </ac:spMkLst>
        </pc:spChg>
        <pc:spChg chg="mo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4114" creationId="{1888066C-3266-4169-BEC5-236790DD799E}"/>
          </ac:spMkLst>
        </pc:spChg>
        <pc:spChg chg="mod ord topLvl">
          <ac:chgData name="Brad Vincelette" userId="70b74b7353ddbab1" providerId="LiveId" clId="{38307B99-4690-4463-AA55-875D3C1556FB}" dt="2020-08-11T23:06:30.401" v="95392" actId="1036"/>
          <ac:spMkLst>
            <pc:docMk/>
            <pc:sldMk cId="3745644058" sldId="385"/>
            <ac:spMk id="4115" creationId="{B54EC2C2-2F95-4B3D-89C6-9E67AE7AC6C1}"/>
          </ac:spMkLst>
        </pc:spChg>
        <pc:spChg chg="mod ord topLvl">
          <ac:chgData name="Brad Vincelette" userId="70b74b7353ddbab1" providerId="LiveId" clId="{38307B99-4690-4463-AA55-875D3C1556FB}" dt="2020-08-11T23:04:17.853" v="95367" actId="1076"/>
          <ac:spMkLst>
            <pc:docMk/>
            <pc:sldMk cId="3745644058" sldId="385"/>
            <ac:spMk id="4116" creationId="{B6391032-DD7A-480D-A5CF-EBBFDABA4DBD}"/>
          </ac:spMkLst>
        </pc:spChg>
        <pc:spChg chg="mod ord topLvl">
          <ac:chgData name="Brad Vincelette" userId="70b74b7353ddbab1" providerId="LiveId" clId="{38307B99-4690-4463-AA55-875D3C1556FB}" dt="2020-08-11T23:04:17.853" v="95367" actId="1076"/>
          <ac:spMkLst>
            <pc:docMk/>
            <pc:sldMk cId="3745644058" sldId="385"/>
            <ac:spMk id="4117" creationId="{70501846-F205-4BED-A072-F8EE495509C0}"/>
          </ac:spMkLst>
        </pc:spChg>
        <pc:spChg chg="mod topLvl">
          <ac:chgData name="Brad Vincelette" userId="70b74b7353ddbab1" providerId="LiveId" clId="{38307B99-4690-4463-AA55-875D3C1556FB}" dt="2020-08-11T23:04:17.853" v="95367" actId="1076"/>
          <ac:spMkLst>
            <pc:docMk/>
            <pc:sldMk cId="3745644058" sldId="385"/>
            <ac:spMk id="4118" creationId="{1D968BF8-1D03-4975-818A-7329B9E508B5}"/>
          </ac:spMkLst>
        </pc:spChg>
        <pc:spChg chg="mod ord topLvl">
          <ac:chgData name="Brad Vincelette" userId="70b74b7353ddbab1" providerId="LiveId" clId="{38307B99-4690-4463-AA55-875D3C1556FB}" dt="2020-08-11T23:11:39.909" v="95429" actId="1076"/>
          <ac:spMkLst>
            <pc:docMk/>
            <pc:sldMk cId="3745644058" sldId="385"/>
            <ac:spMk id="4119" creationId="{116D406F-B537-4B47-AAD5-C0150DF12548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20" creationId="{FCA53AD1-F6BA-4697-8450-2E23CE6550FA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21" creationId="{F0B6C122-FCCD-49F7-8A1A-644A11ADD5F9}"/>
          </ac:spMkLst>
        </pc:spChg>
        <pc:spChg chg="mod ord topLvl">
          <ac:chgData name="Brad Vincelette" userId="70b74b7353ddbab1" providerId="LiveId" clId="{38307B99-4690-4463-AA55-875D3C1556FB}" dt="2020-08-11T23:04:17.853" v="95367" actId="1076"/>
          <ac:spMkLst>
            <pc:docMk/>
            <pc:sldMk cId="3745644058" sldId="385"/>
            <ac:spMk id="4123" creationId="{3CC34539-2C4D-4450-A60A-82EC53DC228A}"/>
          </ac:spMkLst>
        </pc:spChg>
        <pc:spChg chg="del mod ord topLvl">
          <ac:chgData name="Brad Vincelette" userId="70b74b7353ddbab1" providerId="LiveId" clId="{38307B99-4690-4463-AA55-875D3C1556FB}" dt="2020-08-12T01:37:05.411" v="98977" actId="478"/>
          <ac:spMkLst>
            <pc:docMk/>
            <pc:sldMk cId="3745644058" sldId="385"/>
            <ac:spMk id="4125" creationId="{A99E7BFA-3056-4516-8696-12D66993EFEA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26" creationId="{49EB5AFB-DF73-46DF-825F-F2B63811F52F}"/>
          </ac:spMkLst>
        </pc:spChg>
        <pc:spChg chg="add mod ord topLvl">
          <ac:chgData name="Brad Vincelette" userId="70b74b7353ddbab1" providerId="LiveId" clId="{38307B99-4690-4463-AA55-875D3C1556FB}" dt="2020-08-12T01:43:01.059" v="99038" actId="165"/>
          <ac:spMkLst>
            <pc:docMk/>
            <pc:sldMk cId="3745644058" sldId="385"/>
            <ac:spMk id="4127" creationId="{FF9CB0A1-8D63-4FCD-8A09-0ED63A974122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29" creationId="{1424FF7D-C9CD-46CF-A16B-95638F74E1B8}"/>
          </ac:spMkLst>
        </pc:spChg>
        <pc:spChg chg="mod or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4131" creationId="{9DD3577B-6481-4FC0-BF91-DE6CBA7469BD}"/>
          </ac:spMkLst>
        </pc:spChg>
        <pc:spChg chg="mod topLvl">
          <ac:chgData name="Brad Vincelette" userId="70b74b7353ddbab1" providerId="LiveId" clId="{38307B99-4690-4463-AA55-875D3C1556FB}" dt="2020-08-11T23:01:19.083" v="95309" actId="14100"/>
          <ac:spMkLst>
            <pc:docMk/>
            <pc:sldMk cId="3745644058" sldId="385"/>
            <ac:spMk id="4132" creationId="{C4DB5C0D-6A65-47AF-89F3-B45671A7F7DD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33" creationId="{A1F34A15-B0AF-4B3F-94BA-CCADDB865479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34" creationId="{6B9D4CF7-BAD9-4BB4-9007-B55D5ACD1101}"/>
          </ac:spMkLst>
        </pc:spChg>
        <pc:spChg chg="add del mod ord topLvl">
          <ac:chgData name="Brad Vincelette" userId="70b74b7353ddbab1" providerId="LiveId" clId="{38307B99-4690-4463-AA55-875D3C1556FB}" dt="2020-08-12T02:14:51.789" v="99967" actId="478"/>
          <ac:spMkLst>
            <pc:docMk/>
            <pc:sldMk cId="3745644058" sldId="385"/>
            <ac:spMk id="4135" creationId="{DE370272-BF65-4962-95BC-5ABEAD4D0976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36" creationId="{A5751E2E-7CC7-45E7-9846-9772DBC1B32A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38" creationId="{8A394600-3D9E-42DA-A4DD-6B992A789058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41" creationId="{227614E9-D882-4444-9B91-E81B4B0DDB04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42" creationId="{ABE70160-B84E-4DC8-B20B-E55A320E9214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43" creationId="{04DC8DF4-3564-4445-8E6D-29DF61F0DF9F}"/>
          </ac:spMkLst>
        </pc:spChg>
        <pc:spChg chg="add del">
          <ac:chgData name="Brad Vincelette" userId="70b74b7353ddbab1" providerId="LiveId" clId="{38307B99-4690-4463-AA55-875D3C1556FB}" dt="2020-08-12T01:39:03.972" v="99007" actId="22"/>
          <ac:spMkLst>
            <pc:docMk/>
            <pc:sldMk cId="3745644058" sldId="385"/>
            <ac:spMk id="4144" creationId="{39F6A6CD-60A8-4A8F-99A4-D0A6D9B12EE2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45" creationId="{C9E91071-2B34-4375-8B78-60F018C0F66D}"/>
          </ac:spMkLst>
        </pc:spChg>
        <pc:spChg chg="add del mod topLvl">
          <ac:chgData name="Brad Vincelette" userId="70b74b7353ddbab1" providerId="LiveId" clId="{38307B99-4690-4463-AA55-875D3C1556FB}" dt="2020-08-12T02:14:59.178" v="99968" actId="478"/>
          <ac:spMkLst>
            <pc:docMk/>
            <pc:sldMk cId="3745644058" sldId="385"/>
            <ac:spMk id="4146" creationId="{7C967248-CD91-4703-94FD-920915E2FBE1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48" creationId="{FC6C583C-24F7-4752-B750-2E52198901FE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49" creationId="{EB672151-F382-4DBC-8AAF-AC6F19B8B603}"/>
          </ac:spMkLst>
        </pc:spChg>
        <pc:spChg chg="mod ord topLvl">
          <ac:chgData name="Brad Vincelette" userId="70b74b7353ddbab1" providerId="LiveId" clId="{38307B99-4690-4463-AA55-875D3C1556FB}" dt="2020-08-12T01:44:26.507" v="99059" actId="6549"/>
          <ac:spMkLst>
            <pc:docMk/>
            <pc:sldMk cId="3745644058" sldId="385"/>
            <ac:spMk id="4150" creationId="{E5F2D6C0-E1FA-44E7-B0A9-E01CB07A8C3F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2" creationId="{2DEA53F9-5B02-46E2-8D6C-286361F3070C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3" creationId="{0B31D51C-E65A-4687-9FBA-5728964D0898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5" creationId="{7A4947AF-10F3-4BF6-8226-8E7B7FBFC40A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6" creationId="{C4062450-B030-4348-807D-5EA6074513F6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7" creationId="{A4FE3FB4-FD71-4F88-BF7B-EFD190F54A03}"/>
          </ac:spMkLst>
        </pc:spChg>
        <pc:spChg chg="add mod">
          <ac:chgData name="Brad Vincelette" userId="70b74b7353ddbab1" providerId="LiveId" clId="{38307B99-4690-4463-AA55-875D3C1556FB}" dt="2020-08-12T01:39:12.276" v="99009" actId="1076"/>
          <ac:spMkLst>
            <pc:docMk/>
            <pc:sldMk cId="3745644058" sldId="385"/>
            <ac:spMk id="4158" creationId="{812FA650-CD4C-4864-95E8-6A3B9299EA89}"/>
          </ac:spMkLst>
        </pc:spChg>
        <pc:spChg chg="mod topLvl">
          <ac:chgData name="Brad Vincelette" userId="70b74b7353ddbab1" providerId="LiveId" clId="{38307B99-4690-4463-AA55-875D3C1556FB}" dt="2020-08-12T01:45:39.463" v="99079" actId="478"/>
          <ac:spMkLst>
            <pc:docMk/>
            <pc:sldMk cId="3745644058" sldId="385"/>
            <ac:spMk id="4159" creationId="{A91A8714-62C9-4105-8D02-FB3BA622FE59}"/>
          </ac:spMkLst>
        </pc:s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" creationId="{B623C326-814A-40A9-B5DB-2A682D3A9C7D}"/>
          </ac:grpSpMkLst>
        </pc:grpChg>
        <pc:grpChg chg="add del mod ord">
          <ac:chgData name="Brad Vincelette" userId="70b74b7353ddbab1" providerId="LiveId" clId="{38307B99-4690-4463-AA55-875D3C1556FB}" dt="2020-07-29T15:39:07.485" v="60086" actId="165"/>
          <ac:grpSpMkLst>
            <pc:docMk/>
            <pc:sldMk cId="3745644058" sldId="385"/>
            <ac:grpSpMk id="4" creationId="{BC01D28B-F857-44EC-B4B2-3B71DEE5D651}"/>
          </ac:grpSpMkLst>
        </pc:grpChg>
        <pc:grpChg chg="add del topLvl">
          <ac:chgData name="Brad Vincelette" userId="70b74b7353ddbab1" providerId="LiveId" clId="{38307B99-4690-4463-AA55-875D3C1556FB}" dt="2020-07-31T16:33:59.572" v="66580" actId="165"/>
          <ac:grpSpMkLst>
            <pc:docMk/>
            <pc:sldMk cId="3745644058" sldId="385"/>
            <ac:grpSpMk id="28" creationId="{2CDE3257-F1FE-4B6B-B0C3-51D3683C4DA4}"/>
          </ac:grpSpMkLst>
        </pc:grpChg>
        <pc:grpChg chg="add del">
          <ac:chgData name="Brad Vincelette" userId="70b74b7353ddbab1" providerId="LiveId" clId="{38307B99-4690-4463-AA55-875D3C1556FB}" dt="2020-07-29T15:34:35.647" v="60066" actId="165"/>
          <ac:grpSpMkLst>
            <pc:docMk/>
            <pc:sldMk cId="3745644058" sldId="385"/>
            <ac:grpSpMk id="29" creationId="{BDD61BB7-D6BE-477D-8D12-7CD7069C7025}"/>
          </ac:grpSpMkLst>
        </pc:grpChg>
        <pc:grpChg chg="add del mod">
          <ac:chgData name="Brad Vincelette" userId="70b74b7353ddbab1" providerId="LiveId" clId="{38307B99-4690-4463-AA55-875D3C1556FB}" dt="2020-08-12T01:44:20.915" v="99055" actId="478"/>
          <ac:grpSpMkLst>
            <pc:docMk/>
            <pc:sldMk cId="3745644058" sldId="385"/>
            <ac:grpSpMk id="29" creationId="{F6521DA2-5972-4904-8478-BEDF0A4A834C}"/>
          </ac:grpSpMkLst>
        </pc:grpChg>
        <pc:grpChg chg="add del mod">
          <ac:chgData name="Brad Vincelette" userId="70b74b7353ddbab1" providerId="LiveId" clId="{38307B99-4690-4463-AA55-875D3C1556FB}" dt="2020-07-31T16:34:57.715" v="66586" actId="165"/>
          <ac:grpSpMkLst>
            <pc:docMk/>
            <pc:sldMk cId="3745644058" sldId="385"/>
            <ac:grpSpMk id="32" creationId="{65D7BBC1-F278-4851-A500-CDD1307BCAAB}"/>
          </ac:grpSpMkLst>
        </pc:grpChg>
        <pc:grpChg chg="add del mod">
          <ac:chgData name="Brad Vincelette" userId="70b74b7353ddbab1" providerId="LiveId" clId="{38307B99-4690-4463-AA55-875D3C1556FB}" dt="2020-08-12T01:48:37.235" v="99138" actId="165"/>
          <ac:grpSpMkLst>
            <pc:docMk/>
            <pc:sldMk cId="3745644058" sldId="385"/>
            <ac:grpSpMk id="32" creationId="{F71D3469-2EFF-476C-A2F8-9EE9C7A290BE}"/>
          </ac:grpSpMkLst>
        </pc:grpChg>
        <pc:grpChg chg="add del mod">
          <ac:chgData name="Brad Vincelette" userId="70b74b7353ddbab1" providerId="LiveId" clId="{38307B99-4690-4463-AA55-875D3C1556FB}" dt="2020-08-12T01:44:23.327" v="99056" actId="478"/>
          <ac:grpSpMkLst>
            <pc:docMk/>
            <pc:sldMk cId="3745644058" sldId="385"/>
            <ac:grpSpMk id="34" creationId="{0E474F42-EB3B-45C9-A274-35350057FE84}"/>
          </ac:grpSpMkLst>
        </pc:grpChg>
        <pc:grpChg chg="add del">
          <ac:chgData name="Brad Vincelette" userId="70b74b7353ddbab1" providerId="LiveId" clId="{38307B99-4690-4463-AA55-875D3C1556FB}" dt="2020-07-31T16:35:16.997" v="66588" actId="165"/>
          <ac:grpSpMkLst>
            <pc:docMk/>
            <pc:sldMk cId="3745644058" sldId="385"/>
            <ac:grpSpMk id="34" creationId="{EEF645F8-2D3E-4B38-B0C7-7040AB48ABE6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36" creationId="{375722E4-4CFB-4C6F-88B2-7D6F7CBBBB92}"/>
          </ac:grpSpMkLst>
        </pc:grpChg>
        <pc:grpChg chg="add del">
          <ac:chgData name="Brad Vincelette" userId="70b74b7353ddbab1" providerId="LiveId" clId="{38307B99-4690-4463-AA55-875D3C1556FB}" dt="2020-07-29T23:01:18.954" v="65119" actId="165"/>
          <ac:grpSpMkLst>
            <pc:docMk/>
            <pc:sldMk cId="3745644058" sldId="385"/>
            <ac:grpSpMk id="37" creationId="{08EFA8A5-EEB2-4025-9938-92E1FB923CEC}"/>
          </ac:grpSpMkLst>
        </pc:grpChg>
        <pc:grpChg chg="add del mod">
          <ac:chgData name="Brad Vincelette" userId="70b74b7353ddbab1" providerId="LiveId" clId="{38307B99-4690-4463-AA55-875D3C1556FB}" dt="2020-08-12T01:43:37.396" v="99043" actId="478"/>
          <ac:grpSpMkLst>
            <pc:docMk/>
            <pc:sldMk cId="3745644058" sldId="385"/>
            <ac:grpSpMk id="38" creationId="{B35F0750-BC04-42C1-8787-20E2818DD4B6}"/>
          </ac:grpSpMkLst>
        </pc:grpChg>
        <pc:grpChg chg="add del topLvl">
          <ac:chgData name="Brad Vincelette" userId="70b74b7353ddbab1" providerId="LiveId" clId="{38307B99-4690-4463-AA55-875D3C1556FB}" dt="2020-07-29T22:59:48.666" v="65115" actId="165"/>
          <ac:grpSpMkLst>
            <pc:docMk/>
            <pc:sldMk cId="3745644058" sldId="385"/>
            <ac:grpSpMk id="38" creationId="{DD1501B6-9377-4086-A9F0-98BF2FFA187B}"/>
          </ac:grpSpMkLst>
        </pc:grpChg>
        <pc:grpChg chg="add del mod">
          <ac:chgData name="Brad Vincelette" userId="70b74b7353ddbab1" providerId="LiveId" clId="{38307B99-4690-4463-AA55-875D3C1556FB}" dt="2020-08-12T01:45:46.611" v="99080" actId="478"/>
          <ac:grpSpMkLst>
            <pc:docMk/>
            <pc:sldMk cId="3745644058" sldId="385"/>
            <ac:grpSpMk id="39" creationId="{42BEE61D-1A53-4466-B8CD-EBBAF48DE343}"/>
          </ac:grpSpMkLst>
        </pc:grpChg>
        <pc:grpChg chg="add del topLvl">
          <ac:chgData name="Brad Vincelette" userId="70b74b7353ddbab1" providerId="LiveId" clId="{38307B99-4690-4463-AA55-875D3C1556FB}" dt="2020-07-29T23:00:03.819" v="65116" actId="165"/>
          <ac:grpSpMkLst>
            <pc:docMk/>
            <pc:sldMk cId="3745644058" sldId="385"/>
            <ac:grpSpMk id="39" creationId="{933C55F7-3F07-44DE-B5D8-CD413B64128D}"/>
          </ac:grpSpMkLst>
        </pc:grpChg>
        <pc:grpChg chg="add del">
          <ac:chgData name="Brad Vincelette" userId="70b74b7353ddbab1" providerId="LiveId" clId="{38307B99-4690-4463-AA55-875D3C1556FB}" dt="2020-07-31T16:34:23.107" v="66582" actId="165"/>
          <ac:grpSpMkLst>
            <pc:docMk/>
            <pc:sldMk cId="3745644058" sldId="385"/>
            <ac:grpSpMk id="40" creationId="{41691CE2-C40A-4C50-BDDF-C9BE44F7002A}"/>
          </ac:grpSpMkLst>
        </pc:grpChg>
        <pc:grpChg chg="add del mod">
          <ac:chgData name="Brad Vincelette" userId="70b74b7353ddbab1" providerId="LiveId" clId="{38307B99-4690-4463-AA55-875D3C1556FB}" dt="2020-08-12T01:44:40.854" v="99064" actId="478"/>
          <ac:grpSpMkLst>
            <pc:docMk/>
            <pc:sldMk cId="3745644058" sldId="385"/>
            <ac:grpSpMk id="40" creationId="{7A8A8FFD-5164-4229-A9D8-416E8EAB314A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1" creationId="{5030E6EB-1915-40CD-AD99-BEC13E03DE90}"/>
          </ac:grpSpMkLst>
        </pc:grpChg>
        <pc:grpChg chg="add del">
          <ac:chgData name="Brad Vincelette" userId="70b74b7353ddbab1" providerId="LiveId" clId="{38307B99-4690-4463-AA55-875D3C1556FB}" dt="2020-07-29T22:59:37.132" v="65114" actId="165"/>
          <ac:grpSpMkLst>
            <pc:docMk/>
            <pc:sldMk cId="3745644058" sldId="385"/>
            <ac:grpSpMk id="42" creationId="{1BA08441-3B1F-4EC4-BF94-4BB5B9ECFFDD}"/>
          </ac:grpSpMkLst>
        </pc:grpChg>
        <pc:grpChg chg="add mod">
          <ac:chgData name="Brad Vincelette" userId="70b74b7353ddbab1" providerId="LiveId" clId="{38307B99-4690-4463-AA55-875D3C1556FB}" dt="2020-08-11T23:07:23.547" v="95399" actId="1076"/>
          <ac:grpSpMkLst>
            <pc:docMk/>
            <pc:sldMk cId="3745644058" sldId="385"/>
            <ac:grpSpMk id="42" creationId="{DF009F01-7DED-41F7-B66B-CE644E7E1D19}"/>
          </ac:grpSpMkLst>
        </pc:grpChg>
        <pc:grpChg chg="add del mod">
          <ac:chgData name="Brad Vincelette" userId="70b74b7353ddbab1" providerId="LiveId" clId="{38307B99-4690-4463-AA55-875D3C1556FB}" dt="2020-07-31T16:34:42.278" v="66584" actId="165"/>
          <ac:grpSpMkLst>
            <pc:docMk/>
            <pc:sldMk cId="3745644058" sldId="385"/>
            <ac:grpSpMk id="43" creationId="{437FEF05-8423-42B8-9756-AB90D20DD061}"/>
          </ac:grpSpMkLst>
        </pc:grpChg>
        <pc:grpChg chg="add del">
          <ac:chgData name="Brad Vincelette" userId="70b74b7353ddbab1" providerId="LiveId" clId="{38307B99-4690-4463-AA55-875D3C1556FB}" dt="2020-07-31T16:33:04.554" v="66579" actId="165"/>
          <ac:grpSpMkLst>
            <pc:docMk/>
            <pc:sldMk cId="3745644058" sldId="385"/>
            <ac:grpSpMk id="44" creationId="{84E02F1C-CAC7-43E0-804A-D8EE479ED154}"/>
          </ac:grpSpMkLst>
        </pc:grpChg>
        <pc:grpChg chg="add del">
          <ac:chgData name="Brad Vincelette" userId="70b74b7353ddbab1" providerId="LiveId" clId="{38307B99-4690-4463-AA55-875D3C1556FB}" dt="2020-08-12T01:44:28.774" v="99060" actId="478"/>
          <ac:grpSpMkLst>
            <pc:docMk/>
            <pc:sldMk cId="3745644058" sldId="385"/>
            <ac:grpSpMk id="46" creationId="{F5723B76-F241-4527-9C58-D6F20177AC3F}"/>
          </ac:grpSpMkLst>
        </pc:grpChg>
        <pc:grpChg chg="add del">
          <ac:chgData name="Brad Vincelette" userId="70b74b7353ddbab1" providerId="LiveId" clId="{38307B99-4690-4463-AA55-875D3C1556FB}" dt="2020-07-29T22:59:17.907" v="65113" actId="165"/>
          <ac:grpSpMkLst>
            <pc:docMk/>
            <pc:sldMk cId="3745644058" sldId="385"/>
            <ac:grpSpMk id="47" creationId="{987014AD-117E-4BDB-B4E6-D5233E047D8F}"/>
          </ac:grpSpMkLst>
        </pc:grpChg>
        <pc:grpChg chg="add del">
          <ac:chgData name="Brad Vincelette" userId="70b74b7353ddbab1" providerId="LiveId" clId="{38307B99-4690-4463-AA55-875D3C1556FB}" dt="2020-08-12T01:44:23.878" v="99057" actId="478"/>
          <ac:grpSpMkLst>
            <pc:docMk/>
            <pc:sldMk cId="3745644058" sldId="385"/>
            <ac:grpSpMk id="47" creationId="{A24619AF-7CC7-4E73-9D09-B12238F41CF7}"/>
          </ac:grpSpMkLst>
        </pc:grpChg>
        <pc:grpChg chg="add del">
          <ac:chgData name="Brad Vincelette" userId="70b74b7353ddbab1" providerId="LiveId" clId="{38307B99-4690-4463-AA55-875D3C1556FB}" dt="2020-07-29T21:56:35.494" v="63621" actId="165"/>
          <ac:grpSpMkLst>
            <pc:docMk/>
            <pc:sldMk cId="3745644058" sldId="385"/>
            <ac:grpSpMk id="49" creationId="{64BB8795-713E-473B-B718-1B0083B4D731}"/>
          </ac:grpSpMkLst>
        </pc:grpChg>
        <pc:grpChg chg="add del mod ord">
          <ac:chgData name="Brad Vincelette" userId="70b74b7353ddbab1" providerId="LiveId" clId="{38307B99-4690-4463-AA55-875D3C1556FB}" dt="2020-08-07T17:49:34.114" v="79446" actId="165"/>
          <ac:grpSpMkLst>
            <pc:docMk/>
            <pc:sldMk cId="3745644058" sldId="385"/>
            <ac:grpSpMk id="51" creationId="{85D7F59A-E31B-4438-BF20-403C289CD47D}"/>
          </ac:grpSpMkLst>
        </pc:grpChg>
        <pc:grpChg chg="add del">
          <ac:chgData name="Brad Vincelette" userId="70b74b7353ddbab1" providerId="LiveId" clId="{38307B99-4690-4463-AA55-875D3C1556FB}" dt="2020-07-31T16:36:49.354" v="66594" actId="165"/>
          <ac:grpSpMkLst>
            <pc:docMk/>
            <pc:sldMk cId="3745644058" sldId="385"/>
            <ac:grpSpMk id="53" creationId="{366B200E-3236-4AFA-83E3-4CABFDD25650}"/>
          </ac:grpSpMkLst>
        </pc:grpChg>
        <pc:grpChg chg="add del">
          <ac:chgData name="Brad Vincelette" userId="70b74b7353ddbab1" providerId="LiveId" clId="{38307B99-4690-4463-AA55-875D3C1556FB}" dt="2020-07-31T16:36:07.243" v="66592" actId="165"/>
          <ac:grpSpMkLst>
            <pc:docMk/>
            <pc:sldMk cId="3745644058" sldId="385"/>
            <ac:grpSpMk id="55" creationId="{404065F3-4C61-4F06-9D60-DAD4F1AC968B}"/>
          </ac:grpSpMkLst>
        </pc:grpChg>
        <pc:grpChg chg="add del">
          <ac:chgData name="Brad Vincelette" userId="70b74b7353ddbab1" providerId="LiveId" clId="{38307B99-4690-4463-AA55-875D3C1556FB}" dt="2020-07-31T16:35:51.765" v="66590" actId="165"/>
          <ac:grpSpMkLst>
            <pc:docMk/>
            <pc:sldMk cId="3745644058" sldId="385"/>
            <ac:grpSpMk id="56" creationId="{1CDD29C2-C42F-4048-8AB8-C21C8DB5397C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57" creationId="{0B7A01E1-9A31-469C-AEA2-8F1510D3C764}"/>
          </ac:grpSpMkLst>
        </pc:grpChg>
        <pc:grpChg chg="add del mod ord">
          <ac:chgData name="Brad Vincelette" userId="70b74b7353ddbab1" providerId="LiveId" clId="{38307B99-4690-4463-AA55-875D3C1556FB}" dt="2020-08-11T22:57:31.116" v="95293" actId="165"/>
          <ac:grpSpMkLst>
            <pc:docMk/>
            <pc:sldMk cId="3745644058" sldId="385"/>
            <ac:grpSpMk id="58" creationId="{A21A0ABD-7840-4ECC-A3D2-A9D9C2CCCCC8}"/>
          </ac:grpSpMkLst>
        </pc:grpChg>
        <pc:grpChg chg="add del mod ord">
          <ac:chgData name="Brad Vincelette" userId="70b74b7353ddbab1" providerId="LiveId" clId="{38307B99-4690-4463-AA55-875D3C1556FB}" dt="2020-07-31T19:23:33.539" v="66921" actId="165"/>
          <ac:grpSpMkLst>
            <pc:docMk/>
            <pc:sldMk cId="3745644058" sldId="385"/>
            <ac:grpSpMk id="59" creationId="{51796BEA-1CE7-45D8-A18C-3807B6530B24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61" creationId="{90587B0F-3799-4F28-B81B-827F13AEC911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62" creationId="{72E7505F-7148-48A5-8A33-55F94CE4D7BA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63" creationId="{A9BEEAF8-7682-43EC-B568-7AA3D2FA5C7A}"/>
          </ac:grpSpMkLst>
        </pc:grpChg>
        <pc:grpChg chg="add del mod">
          <ac:chgData name="Brad Vincelette" userId="70b74b7353ddbab1" providerId="LiveId" clId="{38307B99-4690-4463-AA55-875D3C1556FB}" dt="2020-08-12T01:43:01.059" v="99038" actId="165"/>
          <ac:grpSpMkLst>
            <pc:docMk/>
            <pc:sldMk cId="3745644058" sldId="385"/>
            <ac:grpSpMk id="67" creationId="{BCC2B585-3D24-4002-AE27-7C7C4B0019B6}"/>
          </ac:grpSpMkLst>
        </pc:grpChg>
        <pc:grpChg chg="add mod topLvl">
          <ac:chgData name="Brad Vincelette" userId="70b74b7353ddbab1" providerId="LiveId" clId="{38307B99-4690-4463-AA55-875D3C1556FB}" dt="2020-08-12T02:04:20.015" v="99295" actId="1076"/>
          <ac:grpSpMkLst>
            <pc:docMk/>
            <pc:sldMk cId="3745644058" sldId="385"/>
            <ac:grpSpMk id="68" creationId="{5A6D34EB-C270-448B-9247-112D95EEB85C}"/>
          </ac:grpSpMkLst>
        </pc:grpChg>
        <pc:grpChg chg="add del mod">
          <ac:chgData name="Brad Vincelette" userId="70b74b7353ddbab1" providerId="LiveId" clId="{38307B99-4690-4463-AA55-875D3C1556FB}" dt="2020-08-12T02:03:53.365" v="99293" actId="165"/>
          <ac:grpSpMkLst>
            <pc:docMk/>
            <pc:sldMk cId="3745644058" sldId="385"/>
            <ac:grpSpMk id="69" creationId="{9E8A11F1-2FC6-4021-9221-FCE64AD56260}"/>
          </ac:grpSpMkLst>
        </pc:grpChg>
        <pc:grpChg chg="add mod">
          <ac:chgData name="Brad Vincelette" userId="70b74b7353ddbab1" providerId="LiveId" clId="{38307B99-4690-4463-AA55-875D3C1556FB}" dt="2020-08-12T02:18:30.357" v="100042" actId="1076"/>
          <ac:grpSpMkLst>
            <pc:docMk/>
            <pc:sldMk cId="3745644058" sldId="385"/>
            <ac:grpSpMk id="122" creationId="{4777A5EE-0407-4418-AA8A-C37DA37CE93E}"/>
          </ac:grpSpMkLst>
        </pc:grpChg>
        <pc:grpChg chg="add mod">
          <ac:chgData name="Brad Vincelette" userId="70b74b7353ddbab1" providerId="LiveId" clId="{38307B99-4690-4463-AA55-875D3C1556FB}" dt="2020-08-12T02:18:38.291" v="100043" actId="1076"/>
          <ac:grpSpMkLst>
            <pc:docMk/>
            <pc:sldMk cId="3745644058" sldId="385"/>
            <ac:grpSpMk id="127" creationId="{18E4B073-EEF5-4A54-AF03-3A3DD6245524}"/>
          </ac:grpSpMkLst>
        </pc:grpChg>
        <pc:grpChg chg="add del mo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096" creationId="{1D021A31-DF64-4509-A6C1-6A88C4B77834}"/>
          </ac:grpSpMkLst>
        </pc:grpChg>
        <pc:grpChg chg="add del mod ord">
          <ac:chgData name="Brad Vincelette" userId="70b74b7353ddbab1" providerId="LiveId" clId="{38307B99-4690-4463-AA55-875D3C1556FB}" dt="2020-08-11T22:57:22.150" v="95292" actId="165"/>
          <ac:grpSpMkLst>
            <pc:docMk/>
            <pc:sldMk cId="3745644058" sldId="385"/>
            <ac:grpSpMk id="4098" creationId="{2DE7069C-BD74-42B4-A8BB-45B29874BFA8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099" creationId="{42ADFD64-631E-4B35-A880-16C5706F6F11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128" creationId="{A85AFBE0-1DF4-43D6-B943-C45CA9E0893E}"/>
          </ac:grpSpMkLst>
        </pc:grpChg>
        <pc:grpChg chg="add del mod">
          <ac:chgData name="Brad Vincelette" userId="70b74b7353ddbab1" providerId="LiveId" clId="{38307B99-4690-4463-AA55-875D3C1556FB}" dt="2020-07-31T19:43:43.319" v="67188" actId="165"/>
          <ac:grpSpMkLst>
            <pc:docMk/>
            <pc:sldMk cId="3745644058" sldId="385"/>
            <ac:grpSpMk id="4136" creationId="{F0921D4E-C6BA-4C3D-B545-E2509B2D6F2E}"/>
          </ac:grpSpMkLst>
        </pc:grpChg>
        <pc:grpChg chg="add del mod ord">
          <ac:chgData name="Brad Vincelette" userId="70b74b7353ddbab1" providerId="LiveId" clId="{38307B99-4690-4463-AA55-875D3C1556FB}" dt="2020-08-11T23:01:09.135" v="95307" actId="165"/>
          <ac:grpSpMkLst>
            <pc:docMk/>
            <pc:sldMk cId="3745644058" sldId="385"/>
            <ac:grpSpMk id="4154" creationId="{7D10D531-22CA-4B86-9CBC-2BA0FA092233}"/>
          </ac:grpSpMkLst>
        </pc:grpChg>
        <pc:picChg chg="add del">
          <ac:chgData name="Brad Vincelette" userId="70b74b7353ddbab1" providerId="LiveId" clId="{38307B99-4690-4463-AA55-875D3C1556FB}" dt="2020-08-11T21:27:12.319" v="95028" actId="478"/>
          <ac:picMkLst>
            <pc:docMk/>
            <pc:sldMk cId="3745644058" sldId="385"/>
            <ac:picMk id="5" creationId="{C5328815-31D6-49A3-A087-57A4A74600B3}"/>
          </ac:picMkLst>
        </pc:picChg>
        <pc:picChg chg="add del mod">
          <ac:chgData name="Brad Vincelette" userId="70b74b7353ddbab1" providerId="LiveId" clId="{38307B99-4690-4463-AA55-875D3C1556FB}" dt="2020-08-11T22:52:42.173" v="95260" actId="21"/>
          <ac:picMkLst>
            <pc:docMk/>
            <pc:sldMk cId="3745644058" sldId="385"/>
            <ac:picMk id="6" creationId="{2F12B162-066A-4B35-BEF2-697624B3478F}"/>
          </ac:picMkLst>
        </pc:picChg>
        <pc:picChg chg="add del">
          <ac:chgData name="Brad Vincelette" userId="70b74b7353ddbab1" providerId="LiveId" clId="{38307B99-4690-4463-AA55-875D3C1556FB}" dt="2020-07-31T19:45:41.581" v="67194" actId="478"/>
          <ac:picMkLst>
            <pc:docMk/>
            <pc:sldMk cId="3745644058" sldId="385"/>
            <ac:picMk id="4149" creationId="{9D62A239-1511-4E71-A95E-697195ADDDC5}"/>
          </ac:picMkLst>
        </pc:picChg>
        <pc:cxnChg chg="add mod ord topLvl">
          <ac:chgData name="Brad Vincelette" userId="70b74b7353ddbab1" providerId="LiveId" clId="{38307B99-4690-4463-AA55-875D3C1556FB}" dt="2020-08-11T22:57:22.150" v="95292" actId="165"/>
          <ac:cxnSpMkLst>
            <pc:docMk/>
            <pc:sldMk cId="3745644058" sldId="385"/>
            <ac:cxnSpMk id="22" creationId="{4618E28C-5C2F-4299-9357-FD6281778576}"/>
          </ac:cxnSpMkLst>
        </pc:cxnChg>
        <pc:cxnChg chg="del mod ord topLvl">
          <ac:chgData name="Brad Vincelette" userId="70b74b7353ddbab1" providerId="LiveId" clId="{38307B99-4690-4463-AA55-875D3C1556FB}" dt="2020-08-12T01:44:26.454" v="99058" actId="478"/>
          <ac:cxnSpMkLst>
            <pc:docMk/>
            <pc:sldMk cId="3745644058" sldId="385"/>
            <ac:cxnSpMk id="23" creationId="{494E38FF-2D05-4F3D-9D68-5E9B25290565}"/>
          </ac:cxnSpMkLst>
        </pc:cxnChg>
        <pc:cxnChg chg="add del mod ord topLvl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83" creationId="{DB8C7967-8A05-4EAE-BE06-1D6A7CD8EBD9}"/>
          </ac:cxnSpMkLst>
        </pc:cxnChg>
        <pc:cxnChg chg="add del mod">
          <ac:chgData name="Brad Vincelette" userId="70b74b7353ddbab1" providerId="LiveId" clId="{38307B99-4690-4463-AA55-875D3C1556FB}" dt="2020-08-12T01:52:10.372" v="99218" actId="478"/>
          <ac:cxnSpMkLst>
            <pc:docMk/>
            <pc:sldMk cId="3745644058" sldId="385"/>
            <ac:cxnSpMk id="85" creationId="{A33A03DF-7230-45F0-B887-8F64BF0F90F5}"/>
          </ac:cxnSpMkLst>
        </pc:cxnChg>
        <pc:cxnChg chg="del mod ord topLvl">
          <ac:chgData name="Brad Vincelette" userId="70b74b7353ddbab1" providerId="LiveId" clId="{38307B99-4690-4463-AA55-875D3C1556FB}" dt="2020-08-12T01:52:08.282" v="99217" actId="478"/>
          <ac:cxnSpMkLst>
            <pc:docMk/>
            <pc:sldMk cId="3745644058" sldId="385"/>
            <ac:cxnSpMk id="90" creationId="{3253EFA9-AFEA-4238-9323-62BBAC4599B8}"/>
          </ac:cxnSpMkLst>
        </pc:cxnChg>
        <pc:cxnChg chg="del mod ord topLvl">
          <ac:chgData name="Brad Vincelette" userId="70b74b7353ddbab1" providerId="LiveId" clId="{38307B99-4690-4463-AA55-875D3C1556FB}" dt="2020-08-12T01:52:12.288" v="99219" actId="478"/>
          <ac:cxnSpMkLst>
            <pc:docMk/>
            <pc:sldMk cId="3745644058" sldId="385"/>
            <ac:cxnSpMk id="91" creationId="{280E95AA-C5AC-4FE4-BC3A-606EB4FB351B}"/>
          </ac:cxnSpMkLst>
        </pc:cxnChg>
        <pc:cxnChg chg="add del mod">
          <ac:chgData name="Brad Vincelette" userId="70b74b7353ddbab1" providerId="LiveId" clId="{38307B99-4690-4463-AA55-875D3C1556FB}" dt="2020-08-12T01:51:26.123" v="99211" actId="478"/>
          <ac:cxnSpMkLst>
            <pc:docMk/>
            <pc:sldMk cId="3745644058" sldId="385"/>
            <ac:cxnSpMk id="92" creationId="{23F99730-B1D0-4CA8-B7E7-7E5F6A480FDE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1" creationId="{D06ABBAE-C250-4C85-BA93-550E0A79CCFF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3" creationId="{9C75662E-3237-453D-9886-90094C543A1F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5" creationId="{8FACB11C-82CC-4D0D-BC1A-E1F34A8870FB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7" creationId="{3C4F4CC1-CC58-4FEE-BA54-7D67CDBD66DA}"/>
          </ac:cxnSpMkLst>
        </pc:cxnChg>
        <pc:cxnChg chg="add mod">
          <ac:chgData name="Brad Vincelette" userId="70b74b7353ddbab1" providerId="LiveId" clId="{38307B99-4690-4463-AA55-875D3C1556FB}" dt="2020-08-12T02:10:26.248" v="99717" actId="1035"/>
          <ac:cxnSpMkLst>
            <pc:docMk/>
            <pc:sldMk cId="3745644058" sldId="385"/>
            <ac:cxnSpMk id="109" creationId="{93DC3988-3DA8-43EE-88BF-BC7D0475EE18}"/>
          </ac:cxnSpMkLst>
        </pc:cxnChg>
        <pc:cxnChg chg="mod ord topLvl">
          <ac:chgData name="Brad Vincelette" userId="70b74b7353ddbab1" providerId="LiveId" clId="{38307B99-4690-4463-AA55-875D3C1556FB}" dt="2020-08-12T01:44:40.854" v="99064" actId="478"/>
          <ac:cxnSpMkLst>
            <pc:docMk/>
            <pc:sldMk cId="3745644058" sldId="385"/>
            <ac:cxnSpMk id="117" creationId="{F529EF4D-3FC7-4C47-9D31-942432A61C18}"/>
          </ac:cxnSpMkLst>
        </pc:cxnChg>
        <pc:cxnChg chg="add del mod ord topLvl">
          <ac:chgData name="Brad Vincelette" userId="70b74b7353ddbab1" providerId="LiveId" clId="{38307B99-4690-4463-AA55-875D3C1556FB}" dt="2020-08-12T01:44:40.854" v="99064" actId="478"/>
          <ac:cxnSpMkLst>
            <pc:docMk/>
            <pc:sldMk cId="3745644058" sldId="385"/>
            <ac:cxnSpMk id="4102" creationId="{0CBF231A-C575-405B-8979-A51D0B485BAD}"/>
          </ac:cxnSpMkLst>
        </pc:cxnChg>
        <pc:cxnChg chg="mod ord topLvl">
          <ac:chgData name="Brad Vincelette" userId="70b74b7353ddbab1" providerId="LiveId" clId="{38307B99-4690-4463-AA55-875D3C1556FB}" dt="2020-08-12T01:44:28.774" v="99060" actId="478"/>
          <ac:cxnSpMkLst>
            <pc:docMk/>
            <pc:sldMk cId="3745644058" sldId="385"/>
            <ac:cxnSpMk id="4103" creationId="{CD806452-1F0C-40F5-A038-BB604BB54566}"/>
          </ac:cxnSpMkLst>
        </pc:cxnChg>
        <pc:cxnChg chg="mod ord topLvl">
          <ac:chgData name="Brad Vincelette" userId="70b74b7353ddbab1" providerId="LiveId" clId="{38307B99-4690-4463-AA55-875D3C1556FB}" dt="2020-08-12T01:44:20.915" v="99055" actId="478"/>
          <ac:cxnSpMkLst>
            <pc:docMk/>
            <pc:sldMk cId="3745644058" sldId="385"/>
            <ac:cxnSpMk id="4106" creationId="{8AE02B1D-CDD1-4EC5-9186-272F3DA5D443}"/>
          </ac:cxnSpMkLst>
        </pc:cxnChg>
        <pc:cxnChg chg="mod topLvl">
          <ac:chgData name="Brad Vincelette" userId="70b74b7353ddbab1" providerId="LiveId" clId="{38307B99-4690-4463-AA55-875D3C1556FB}" dt="2020-08-12T01:44:23.327" v="99056" actId="478"/>
          <ac:cxnSpMkLst>
            <pc:docMk/>
            <pc:sldMk cId="3745644058" sldId="385"/>
            <ac:cxnSpMk id="4112" creationId="{C78237E6-C4D1-44EF-9561-D3AFBA4FD7FC}"/>
          </ac:cxnSpMkLst>
        </pc:cxnChg>
        <pc:cxnChg chg="add del mod ord topLvl">
          <ac:chgData name="Brad Vincelette" userId="70b74b7353ddbab1" providerId="LiveId" clId="{38307B99-4690-4463-AA55-875D3C1556FB}" dt="2020-08-12T01:44:23.878" v="99057" actId="478"/>
          <ac:cxnSpMkLst>
            <pc:docMk/>
            <pc:sldMk cId="3745644058" sldId="385"/>
            <ac:cxnSpMk id="4122" creationId="{D599EF63-BE92-4742-8D92-8FE7979AD0D5}"/>
          </ac:cxnSpMkLst>
        </pc:cxnChg>
        <pc:cxnChg chg="del mod ord topLvl">
          <ac:chgData name="Brad Vincelette" userId="70b74b7353ddbab1" providerId="LiveId" clId="{38307B99-4690-4463-AA55-875D3C1556FB}" dt="2020-08-11T23:03:51.733" v="95361" actId="478"/>
          <ac:cxnSpMkLst>
            <pc:docMk/>
            <pc:sldMk cId="3745644058" sldId="385"/>
            <ac:cxnSpMk id="4124" creationId="{E50F3EE6-3B06-4352-9DC6-CB17700DDDD8}"/>
          </ac:cxnSpMkLst>
        </pc:cxnChg>
        <pc:cxnChg chg="add del mod topLvl">
          <ac:chgData name="Brad Vincelette" userId="70b74b7353ddbab1" providerId="LiveId" clId="{38307B99-4690-4463-AA55-875D3C1556FB}" dt="2020-08-12T01:59:47.731" v="99291" actId="478"/>
          <ac:cxnSpMkLst>
            <pc:docMk/>
            <pc:sldMk cId="3745644058" sldId="385"/>
            <ac:cxnSpMk id="4130" creationId="{BDB421F9-CE13-461A-A6B5-5C4527B6AB9C}"/>
          </ac:cxnSpMkLst>
        </pc:cxnChg>
        <pc:cxnChg chg="add del mod topLvl">
          <ac:chgData name="Brad Vincelette" userId="70b74b7353ddbab1" providerId="LiveId" clId="{38307B99-4690-4463-AA55-875D3C1556FB}" dt="2020-08-12T02:14:59.178" v="99968" actId="478"/>
          <ac:cxnSpMkLst>
            <pc:docMk/>
            <pc:sldMk cId="3745644058" sldId="385"/>
            <ac:cxnSpMk id="4137" creationId="{A54943A1-90C8-4AE9-AEB1-90DE7849C82F}"/>
          </ac:cxnSpMkLst>
        </pc:cxnChg>
        <pc:cxnChg chg="mod ord topLvl">
          <ac:chgData name="Brad Vincelette" userId="70b74b7353ddbab1" providerId="LiveId" clId="{38307B99-4690-4463-AA55-875D3C1556FB}" dt="2020-08-12T01:44:20.915" v="99055" actId="478"/>
          <ac:cxnSpMkLst>
            <pc:docMk/>
            <pc:sldMk cId="3745644058" sldId="385"/>
            <ac:cxnSpMk id="4139" creationId="{0117DC72-84E1-4ED0-B220-160094CCDAA4}"/>
          </ac:cxnSpMkLst>
        </pc:cxnChg>
        <pc:cxnChg chg="mod topLvl">
          <ac:chgData name="Brad Vincelette" userId="70b74b7353ddbab1" providerId="LiveId" clId="{38307B99-4690-4463-AA55-875D3C1556FB}" dt="2020-08-12T01:44:20.915" v="99055" actId="478"/>
          <ac:cxnSpMkLst>
            <pc:docMk/>
            <pc:sldMk cId="3745644058" sldId="385"/>
            <ac:cxnSpMk id="4140" creationId="{B29E7119-1D97-4D77-AB43-DC1B82951D0B}"/>
          </ac:cxnSpMkLst>
        </pc:cxnChg>
        <pc:cxnChg chg="del mod ord topLvl">
          <ac:chgData name="Brad Vincelette" userId="70b74b7353ddbab1" providerId="LiveId" clId="{38307B99-4690-4463-AA55-875D3C1556FB}" dt="2020-08-12T01:37:05.411" v="98977" actId="478"/>
          <ac:cxnSpMkLst>
            <pc:docMk/>
            <pc:sldMk cId="3745644058" sldId="385"/>
            <ac:cxnSpMk id="4147" creationId="{BACBA9FD-B022-4F46-9E95-BA6D6A520B08}"/>
          </ac:cxnSpMkLst>
        </pc:cxnChg>
        <pc:cxnChg chg="mod ord topLvl">
          <ac:chgData name="Brad Vincelette" userId="70b74b7353ddbab1" providerId="LiveId" clId="{38307B99-4690-4463-AA55-875D3C1556FB}" dt="2020-08-12T01:44:28.774" v="99060" actId="478"/>
          <ac:cxnSpMkLst>
            <pc:docMk/>
            <pc:sldMk cId="3745644058" sldId="385"/>
            <ac:cxnSpMk id="4151" creationId="{E50935C5-130F-4E22-B1C1-43B1F19A4C81}"/>
          </ac:cxnSpMkLst>
        </pc:cxnChg>
      </pc:sldChg>
      <pc:sldChg chg="addSp delSp modSp new mod ord chgLayout">
        <pc:chgData name="Brad Vincelette" userId="70b74b7353ddbab1" providerId="LiveId" clId="{38307B99-4690-4463-AA55-875D3C1556FB}" dt="2020-08-13T10:40:47.284" v="106236" actId="20577"/>
        <pc:sldMkLst>
          <pc:docMk/>
          <pc:sldMk cId="535147341" sldId="386"/>
        </pc:sldMkLst>
        <pc:spChg chg="mod ord">
          <ac:chgData name="Brad Vincelette" userId="70b74b7353ddbab1" providerId="LiveId" clId="{38307B99-4690-4463-AA55-875D3C1556FB}" dt="2020-08-10T15:27:35.237" v="88527" actId="20577"/>
          <ac:spMkLst>
            <pc:docMk/>
            <pc:sldMk cId="535147341" sldId="386"/>
            <ac:spMk id="2" creationId="{41ADA492-120F-4FE6-AE21-96125CB969B9}"/>
          </ac:spMkLst>
        </pc:spChg>
        <pc:spChg chg="mod ord">
          <ac:chgData name="Brad Vincelette" userId="70b74b7353ddbab1" providerId="LiveId" clId="{38307B99-4690-4463-AA55-875D3C1556FB}" dt="2020-08-13T10:40:47.284" v="106236" actId="20577"/>
          <ac:spMkLst>
            <pc:docMk/>
            <pc:sldMk cId="535147341" sldId="386"/>
            <ac:spMk id="3" creationId="{CC5E6C41-6622-4676-896B-0F786AD5E9E3}"/>
          </ac:spMkLst>
        </pc:spChg>
        <pc:spChg chg="add del mod">
          <ac:chgData name="Brad Vincelette" userId="70b74b7353ddbab1" providerId="LiveId" clId="{38307B99-4690-4463-AA55-875D3C1556FB}" dt="2020-08-08T00:20:56.847" v="79704" actId="6264"/>
          <ac:spMkLst>
            <pc:docMk/>
            <pc:sldMk cId="535147341" sldId="386"/>
            <ac:spMk id="4" creationId="{F02882E4-DF72-4014-88A8-CAB8F80EDD94}"/>
          </ac:spMkLst>
        </pc:spChg>
        <pc:spChg chg="add del mod">
          <ac:chgData name="Brad Vincelette" userId="70b74b7353ddbab1" providerId="LiveId" clId="{38307B99-4690-4463-AA55-875D3C1556FB}" dt="2020-08-08T00:20:56.847" v="79704" actId="6264"/>
          <ac:spMkLst>
            <pc:docMk/>
            <pc:sldMk cId="535147341" sldId="386"/>
            <ac:spMk id="5" creationId="{52A4A26E-8CA4-481E-A09A-0611589D16DB}"/>
          </ac:spMkLst>
        </pc:spChg>
        <pc:spChg chg="add del mod">
          <ac:chgData name="Brad Vincelette" userId="70b74b7353ddbab1" providerId="LiveId" clId="{38307B99-4690-4463-AA55-875D3C1556FB}" dt="2020-08-10T00:30:56.857" v="86176" actId="6264"/>
          <ac:spMkLst>
            <pc:docMk/>
            <pc:sldMk cId="535147341" sldId="386"/>
            <ac:spMk id="6" creationId="{65710995-0C24-4336-B99A-7D4F480A1688}"/>
          </ac:spMkLst>
        </pc:spChg>
        <pc:spChg chg="add del mod">
          <ac:chgData name="Brad Vincelette" userId="70b74b7353ddbab1" providerId="LiveId" clId="{38307B99-4690-4463-AA55-875D3C1556FB}" dt="2020-08-10T00:30:56.857" v="86176" actId="6264"/>
          <ac:spMkLst>
            <pc:docMk/>
            <pc:sldMk cId="535147341" sldId="386"/>
            <ac:spMk id="7" creationId="{D0680530-2BEF-41AF-899A-BD32C997C212}"/>
          </ac:spMkLst>
        </pc:spChg>
      </pc:sldChg>
      <pc:sldChg chg="delSp new mod modClrScheme chgLayout">
        <pc:chgData name="Brad Vincelette" userId="70b74b7353ddbab1" providerId="LiveId" clId="{38307B99-4690-4463-AA55-875D3C1556FB}" dt="2020-08-06T17:51:10.707" v="74091" actId="700"/>
        <pc:sldMkLst>
          <pc:docMk/>
          <pc:sldMk cId="627652652" sldId="387"/>
        </pc:sldMkLst>
        <pc:spChg chg="del">
          <ac:chgData name="Brad Vincelette" userId="70b74b7353ddbab1" providerId="LiveId" clId="{38307B99-4690-4463-AA55-875D3C1556FB}" dt="2020-08-06T17:51:10.707" v="74091" actId="700"/>
          <ac:spMkLst>
            <pc:docMk/>
            <pc:sldMk cId="627652652" sldId="387"/>
            <ac:spMk id="2" creationId="{DC1F77A0-4CAA-45D1-ADB5-A131E09BADAD}"/>
          </ac:spMkLst>
        </pc:spChg>
        <pc:spChg chg="del">
          <ac:chgData name="Brad Vincelette" userId="70b74b7353ddbab1" providerId="LiveId" clId="{38307B99-4690-4463-AA55-875D3C1556FB}" dt="2020-08-06T17:51:10.707" v="74091" actId="700"/>
          <ac:spMkLst>
            <pc:docMk/>
            <pc:sldMk cId="627652652" sldId="387"/>
            <ac:spMk id="3" creationId="{9C9F92FC-694C-4CD9-AA49-FBC837E406F5}"/>
          </ac:spMkLst>
        </pc:spChg>
      </pc:sldChg>
      <pc:sldChg chg="add del">
        <pc:chgData name="Brad Vincelette" userId="70b74b7353ddbab1" providerId="LiveId" clId="{38307B99-4690-4463-AA55-875D3C1556FB}" dt="2020-08-05T21:28:44.272" v="72664" actId="2696"/>
        <pc:sldMkLst>
          <pc:docMk/>
          <pc:sldMk cId="799959768" sldId="387"/>
        </pc:sldMkLst>
      </pc:sldChg>
      <pc:sldChg chg="new del">
        <pc:chgData name="Brad Vincelette" userId="70b74b7353ddbab1" providerId="LiveId" clId="{38307B99-4690-4463-AA55-875D3C1556FB}" dt="2020-08-06T17:50:58.034" v="74089" actId="680"/>
        <pc:sldMkLst>
          <pc:docMk/>
          <pc:sldMk cId="1633073077" sldId="387"/>
        </pc:sldMkLst>
      </pc:sldChg>
      <pc:sldChg chg="addSp delSp modSp add del mod chgLayout">
        <pc:chgData name="Brad Vincelette" userId="70b74b7353ddbab1" providerId="LiveId" clId="{38307B99-4690-4463-AA55-875D3C1556FB}" dt="2020-08-04T20:48:19.674" v="68926" actId="2696"/>
        <pc:sldMkLst>
          <pc:docMk/>
          <pc:sldMk cId="2572959929" sldId="387"/>
        </pc:sldMkLst>
        <pc:spChg chg="mod ord">
          <ac:chgData name="Brad Vincelette" userId="70b74b7353ddbab1" providerId="LiveId" clId="{38307B99-4690-4463-AA55-875D3C1556FB}" dt="2020-08-04T20:47:59.757" v="68925" actId="6264"/>
          <ac:spMkLst>
            <pc:docMk/>
            <pc:sldMk cId="2572959929" sldId="387"/>
            <ac:spMk id="2" creationId="{FC44BEF4-9F9B-47A5-B302-61F728DD607D}"/>
          </ac:spMkLst>
        </pc:spChg>
        <pc:spChg chg="mod ord">
          <ac:chgData name="Brad Vincelette" userId="70b74b7353ddbab1" providerId="LiveId" clId="{38307B99-4690-4463-AA55-875D3C1556FB}" dt="2020-08-04T20:47:59.757" v="68925" actId="6264"/>
          <ac:spMkLst>
            <pc:docMk/>
            <pc:sldMk cId="2572959929" sldId="387"/>
            <ac:spMk id="3" creationId="{3A475A37-6C90-4287-9F14-2EA2243C1DC3}"/>
          </ac:spMkLst>
        </pc:spChg>
        <pc:spChg chg="add del mod">
          <ac:chgData name="Brad Vincelette" userId="70b74b7353ddbab1" providerId="LiveId" clId="{38307B99-4690-4463-AA55-875D3C1556FB}" dt="2020-08-04T20:47:38.603" v="68921" actId="6264"/>
          <ac:spMkLst>
            <pc:docMk/>
            <pc:sldMk cId="2572959929" sldId="387"/>
            <ac:spMk id="4" creationId="{BE73A1BF-CC57-4EAE-A7B4-4CD43A405D41}"/>
          </ac:spMkLst>
        </pc:spChg>
        <pc:spChg chg="add del mod">
          <ac:chgData name="Brad Vincelette" userId="70b74b7353ddbab1" providerId="LiveId" clId="{38307B99-4690-4463-AA55-875D3C1556FB}" dt="2020-08-04T20:47:38.603" v="68921" actId="6264"/>
          <ac:spMkLst>
            <pc:docMk/>
            <pc:sldMk cId="2572959929" sldId="387"/>
            <ac:spMk id="5" creationId="{C72390DA-6678-4063-95DC-61EA9105E4EB}"/>
          </ac:spMkLst>
        </pc:spChg>
        <pc:spChg chg="add del mod">
          <ac:chgData name="Brad Vincelette" userId="70b74b7353ddbab1" providerId="LiveId" clId="{38307B99-4690-4463-AA55-875D3C1556FB}" dt="2020-08-04T20:47:59.757" v="68925" actId="6264"/>
          <ac:spMkLst>
            <pc:docMk/>
            <pc:sldMk cId="2572959929" sldId="387"/>
            <ac:spMk id="6" creationId="{9F4F678B-1D3C-40E2-9088-E2CDDCCA6462}"/>
          </ac:spMkLst>
        </pc:spChg>
        <pc:spChg chg="add del mod">
          <ac:chgData name="Brad Vincelette" userId="70b74b7353ddbab1" providerId="LiveId" clId="{38307B99-4690-4463-AA55-875D3C1556FB}" dt="2020-08-04T20:47:59.757" v="68925" actId="6264"/>
          <ac:spMkLst>
            <pc:docMk/>
            <pc:sldMk cId="2572959929" sldId="387"/>
            <ac:spMk id="7" creationId="{82E89258-1BC3-4A7A-88A7-DF7284F2EE07}"/>
          </ac:spMkLst>
        </pc:spChg>
      </pc:sldChg>
      <pc:sldChg chg="addSp delSp modSp new mod modClrScheme chgLayout">
        <pc:chgData name="Brad Vincelette" userId="70b74b7353ddbab1" providerId="LiveId" clId="{38307B99-4690-4463-AA55-875D3C1556FB}" dt="2020-08-07T02:19:14.001" v="77698" actId="20577"/>
        <pc:sldMkLst>
          <pc:docMk/>
          <pc:sldMk cId="1690818032" sldId="388"/>
        </pc:sldMkLst>
        <pc:spChg chg="del">
          <ac:chgData name="Brad Vincelette" userId="70b74b7353ddbab1" providerId="LiveId" clId="{38307B99-4690-4463-AA55-875D3C1556FB}" dt="2020-08-07T00:44:36.271" v="74383" actId="700"/>
          <ac:spMkLst>
            <pc:docMk/>
            <pc:sldMk cId="1690818032" sldId="388"/>
            <ac:spMk id="2" creationId="{B76A665C-8204-46D4-A623-C3BC8EDD0000}"/>
          </ac:spMkLst>
        </pc:spChg>
        <pc:spChg chg="del">
          <ac:chgData name="Brad Vincelette" userId="70b74b7353ddbab1" providerId="LiveId" clId="{38307B99-4690-4463-AA55-875D3C1556FB}" dt="2020-08-07T00:44:36.271" v="74383" actId="700"/>
          <ac:spMkLst>
            <pc:docMk/>
            <pc:sldMk cId="1690818032" sldId="388"/>
            <ac:spMk id="3" creationId="{B898999F-1D8A-4088-B8F0-188744130423}"/>
          </ac:spMkLst>
        </pc:spChg>
        <pc:spChg chg="del mod ord">
          <ac:chgData name="Brad Vincelette" userId="70b74b7353ddbab1" providerId="LiveId" clId="{38307B99-4690-4463-AA55-875D3C1556FB}" dt="2020-08-07T00:44:36.271" v="74383" actId="700"/>
          <ac:spMkLst>
            <pc:docMk/>
            <pc:sldMk cId="1690818032" sldId="388"/>
            <ac:spMk id="4" creationId="{770372B2-62C4-4F72-9269-71B82D2A3E83}"/>
          </ac:spMkLst>
        </pc:spChg>
        <pc:spChg chg="del mod ord">
          <ac:chgData name="Brad Vincelette" userId="70b74b7353ddbab1" providerId="LiveId" clId="{38307B99-4690-4463-AA55-875D3C1556FB}" dt="2020-08-07T00:44:36.271" v="74383" actId="700"/>
          <ac:spMkLst>
            <pc:docMk/>
            <pc:sldMk cId="1690818032" sldId="388"/>
            <ac:spMk id="5" creationId="{88F9DC90-80EF-49DA-B07D-40DE4028ACB7}"/>
          </ac:spMkLst>
        </pc:spChg>
        <pc:spChg chg="add mod ord">
          <ac:chgData name="Brad Vincelette" userId="70b74b7353ddbab1" providerId="LiveId" clId="{38307B99-4690-4463-AA55-875D3C1556FB}" dt="2020-08-07T01:55:36.844" v="77056" actId="20577"/>
          <ac:spMkLst>
            <pc:docMk/>
            <pc:sldMk cId="1690818032" sldId="388"/>
            <ac:spMk id="6" creationId="{1C402443-D717-4095-BAA5-679A1850887A}"/>
          </ac:spMkLst>
        </pc:spChg>
        <pc:spChg chg="add mod ord">
          <ac:chgData name="Brad Vincelette" userId="70b74b7353ddbab1" providerId="LiveId" clId="{38307B99-4690-4463-AA55-875D3C1556FB}" dt="2020-08-07T02:19:14.001" v="77698" actId="20577"/>
          <ac:spMkLst>
            <pc:docMk/>
            <pc:sldMk cId="1690818032" sldId="388"/>
            <ac:spMk id="7" creationId="{D847B3B8-9575-405E-81F9-3C95AA5FC9E8}"/>
          </ac:spMkLst>
        </pc:spChg>
      </pc:sldChg>
      <pc:sldChg chg="addSp delSp modSp new mod chgLayout">
        <pc:chgData name="Brad Vincelette" userId="70b74b7353ddbab1" providerId="LiveId" clId="{38307B99-4690-4463-AA55-875D3C1556FB}" dt="2020-08-13T10:48:15.294" v="106515" actId="20577"/>
        <pc:sldMkLst>
          <pc:docMk/>
          <pc:sldMk cId="340966234" sldId="389"/>
        </pc:sldMkLst>
        <pc:spChg chg="del mod">
          <ac:chgData name="Brad Vincelette" userId="70b74b7353ddbab1" providerId="LiveId" clId="{38307B99-4690-4463-AA55-875D3C1556FB}" dt="2020-08-10T15:29:14.010" v="88565" actId="700"/>
          <ac:spMkLst>
            <pc:docMk/>
            <pc:sldMk cId="340966234" sldId="389"/>
            <ac:spMk id="2" creationId="{8E971970-CCDE-4002-96C3-77A9FA8F29F5}"/>
          </ac:spMkLst>
        </pc:spChg>
        <pc:spChg chg="mod ord">
          <ac:chgData name="Brad Vincelette" userId="70b74b7353ddbab1" providerId="LiveId" clId="{38307B99-4690-4463-AA55-875D3C1556FB}" dt="2020-08-11T11:51:19.077" v="91952" actId="6264"/>
          <ac:spMkLst>
            <pc:docMk/>
            <pc:sldMk cId="340966234" sldId="389"/>
            <ac:spMk id="3" creationId="{55134681-47CA-4759-9339-84D1D62393C3}"/>
          </ac:spMkLst>
        </pc:spChg>
        <pc:spChg chg="add mod ord">
          <ac:chgData name="Brad Vincelette" userId="70b74b7353ddbab1" providerId="LiveId" clId="{38307B99-4690-4463-AA55-875D3C1556FB}" dt="2020-08-13T10:48:15.294" v="106515" actId="20577"/>
          <ac:spMkLst>
            <pc:docMk/>
            <pc:sldMk cId="340966234" sldId="389"/>
            <ac:spMk id="4" creationId="{CB6E41C9-4785-43E3-A592-F02A8F216979}"/>
          </ac:spMkLst>
        </pc:spChg>
        <pc:spChg chg="add del mod">
          <ac:chgData name="Brad Vincelette" userId="70b74b7353ddbab1" providerId="LiveId" clId="{38307B99-4690-4463-AA55-875D3C1556FB}" dt="2020-08-11T11:51:19.077" v="91952" actId="6264"/>
          <ac:spMkLst>
            <pc:docMk/>
            <pc:sldMk cId="340966234" sldId="389"/>
            <ac:spMk id="5" creationId="{D6E42075-539E-4815-A262-EB5E21121519}"/>
          </ac:spMkLst>
        </pc:spChg>
        <pc:spChg chg="add del mod">
          <ac:chgData name="Brad Vincelette" userId="70b74b7353ddbab1" providerId="LiveId" clId="{38307B99-4690-4463-AA55-875D3C1556FB}" dt="2020-08-11T11:51:19.077" v="91952" actId="6264"/>
          <ac:spMkLst>
            <pc:docMk/>
            <pc:sldMk cId="340966234" sldId="389"/>
            <ac:spMk id="6" creationId="{A334639C-E31B-4CE6-86DF-6AF950C81A76}"/>
          </ac:spMkLst>
        </pc:spChg>
      </pc:sldChg>
      <pc:sldChg chg="addSp delSp modSp new mod modClrScheme chgLayout">
        <pc:chgData name="Brad Vincelette" userId="70b74b7353ddbab1" providerId="LiveId" clId="{38307B99-4690-4463-AA55-875D3C1556FB}" dt="2020-08-18T10:50:40.033" v="121136" actId="20577"/>
        <pc:sldMkLst>
          <pc:docMk/>
          <pc:sldMk cId="2448123254" sldId="390"/>
        </pc:sldMkLst>
        <pc:spChg chg="del mod ord">
          <ac:chgData name="Brad Vincelette" userId="70b74b7353ddbab1" providerId="LiveId" clId="{38307B99-4690-4463-AA55-875D3C1556FB}" dt="2020-08-09T22:40:43.631" v="85413" actId="700"/>
          <ac:spMkLst>
            <pc:docMk/>
            <pc:sldMk cId="2448123254" sldId="390"/>
            <ac:spMk id="2" creationId="{0A6D3DA6-80B2-432C-9A00-6427FFC86FF8}"/>
          </ac:spMkLst>
        </pc:spChg>
        <pc:spChg chg="del mod ord">
          <ac:chgData name="Brad Vincelette" userId="70b74b7353ddbab1" providerId="LiveId" clId="{38307B99-4690-4463-AA55-875D3C1556FB}" dt="2020-08-09T22:40:43.631" v="85413" actId="700"/>
          <ac:spMkLst>
            <pc:docMk/>
            <pc:sldMk cId="2448123254" sldId="390"/>
            <ac:spMk id="3" creationId="{6254C910-A83F-448C-BDB7-9C55789AF0A5}"/>
          </ac:spMkLst>
        </pc:spChg>
        <pc:spChg chg="del">
          <ac:chgData name="Brad Vincelette" userId="70b74b7353ddbab1" providerId="LiveId" clId="{38307B99-4690-4463-AA55-875D3C1556FB}" dt="2020-08-09T22:40:43.631" v="85413" actId="700"/>
          <ac:spMkLst>
            <pc:docMk/>
            <pc:sldMk cId="2448123254" sldId="390"/>
            <ac:spMk id="4" creationId="{4090D9E3-BFF6-4DB7-BFD6-5837AA198076}"/>
          </ac:spMkLst>
        </pc:spChg>
        <pc:spChg chg="del">
          <ac:chgData name="Brad Vincelette" userId="70b74b7353ddbab1" providerId="LiveId" clId="{38307B99-4690-4463-AA55-875D3C1556FB}" dt="2020-08-09T22:40:43.631" v="85413" actId="700"/>
          <ac:spMkLst>
            <pc:docMk/>
            <pc:sldMk cId="2448123254" sldId="390"/>
            <ac:spMk id="5" creationId="{A92C477A-439E-43BE-B6CF-B4AABC705A57}"/>
          </ac:spMkLst>
        </pc:spChg>
        <pc:spChg chg="add mod ord">
          <ac:chgData name="Brad Vincelette" userId="70b74b7353ddbab1" providerId="LiveId" clId="{38307B99-4690-4463-AA55-875D3C1556FB}" dt="2020-08-11T12:32:19.709" v="92907"/>
          <ac:spMkLst>
            <pc:docMk/>
            <pc:sldMk cId="2448123254" sldId="390"/>
            <ac:spMk id="6" creationId="{BE14F3C1-69BA-4B68-BEAD-1CDDF8EFA184}"/>
          </ac:spMkLst>
        </pc:spChg>
        <pc:spChg chg="add mod ord">
          <ac:chgData name="Brad Vincelette" userId="70b74b7353ddbab1" providerId="LiveId" clId="{38307B99-4690-4463-AA55-875D3C1556FB}" dt="2020-08-18T10:50:40.033" v="121136" actId="20577"/>
          <ac:spMkLst>
            <pc:docMk/>
            <pc:sldMk cId="2448123254" sldId="390"/>
            <ac:spMk id="7" creationId="{02F4064C-D45B-45C8-BCA5-BF74E3BE6902}"/>
          </ac:spMkLst>
        </pc:spChg>
      </pc:sldChg>
      <pc:sldChg chg="addSp delSp modSp add del mod ord">
        <pc:chgData name="Brad Vincelette" userId="70b74b7353ddbab1" providerId="LiveId" clId="{38307B99-4690-4463-AA55-875D3C1556FB}" dt="2020-08-14T12:24:22.883" v="111034" actId="2696"/>
        <pc:sldMkLst>
          <pc:docMk/>
          <pc:sldMk cId="546771698" sldId="391"/>
        </pc:sldMkLst>
        <pc:spChg chg="mod">
          <ac:chgData name="Brad Vincelette" userId="70b74b7353ddbab1" providerId="LiveId" clId="{38307B99-4690-4463-AA55-875D3C1556FB}" dt="2020-08-11T22:06:26.378" v="95222" actId="20577"/>
          <ac:spMkLst>
            <pc:docMk/>
            <pc:sldMk cId="546771698" sldId="391"/>
            <ac:spMk id="2" creationId="{CE054FBA-85ED-4D0E-A6F4-DDCBCA8A31FB}"/>
          </ac:spMkLst>
        </pc:spChg>
        <pc:spChg chg="mod">
          <ac:chgData name="Brad Vincelette" userId="70b74b7353ddbab1" providerId="LiveId" clId="{38307B99-4690-4463-AA55-875D3C1556FB}" dt="2020-08-11T22:08:37.425" v="95250" actId="3064"/>
          <ac:spMkLst>
            <pc:docMk/>
            <pc:sldMk cId="546771698" sldId="391"/>
            <ac:spMk id="3" creationId="{70E3EAEE-C20B-4A81-824E-CEF7CEC52A19}"/>
          </ac:spMkLst>
        </pc:spChg>
        <pc:picChg chg="add del mod ord">
          <ac:chgData name="Brad Vincelette" userId="70b74b7353ddbab1" providerId="LiveId" clId="{38307B99-4690-4463-AA55-875D3C1556FB}" dt="2020-08-14T12:24:18.563" v="111033" actId="478"/>
          <ac:picMkLst>
            <pc:docMk/>
            <pc:sldMk cId="546771698" sldId="391"/>
            <ac:picMk id="5" creationId="{39E50EDE-71D4-4DDF-B514-AA2EDEE991A2}"/>
          </ac:picMkLst>
        </pc:picChg>
      </pc:sldChg>
      <pc:sldChg chg="add del">
        <pc:chgData name="Brad Vincelette" userId="70b74b7353ddbab1" providerId="LiveId" clId="{38307B99-4690-4463-AA55-875D3C1556FB}" dt="2020-08-11T23:10:21.578" v="95419" actId="2696"/>
        <pc:sldMkLst>
          <pc:docMk/>
          <pc:sldMk cId="1180374719" sldId="392"/>
        </pc:sldMkLst>
      </pc:sldChg>
      <pc:sldChg chg="new del">
        <pc:chgData name="Brad Vincelette" userId="70b74b7353ddbab1" providerId="LiveId" clId="{38307B99-4690-4463-AA55-875D3C1556FB}" dt="2020-08-11T22:53:49.754" v="95264" actId="2696"/>
        <pc:sldMkLst>
          <pc:docMk/>
          <pc:sldMk cId="1849996753" sldId="392"/>
        </pc:sldMkLst>
      </pc:sldChg>
      <pc:sldChg chg="addSp delSp modSp add mod ord modClrScheme addAnim delAnim modAnim chgLayout modNotesTx">
        <pc:chgData name="Brad Vincelette" userId="70b74b7353ddbab1" providerId="LiveId" clId="{38307B99-4690-4463-AA55-875D3C1556FB}" dt="2020-08-18T16:04:57.499" v="121764" actId="962"/>
        <pc:sldMkLst>
          <pc:docMk/>
          <pc:sldMk cId="2157282677" sldId="392"/>
        </pc:sldMkLst>
        <pc:spChg chg="mod ord">
          <ac:chgData name="Brad Vincelette" userId="70b74b7353ddbab1" providerId="LiveId" clId="{38307B99-4690-4463-AA55-875D3C1556FB}" dt="2020-08-18T16:03:24.773" v="121758" actId="13244"/>
          <ac:spMkLst>
            <pc:docMk/>
            <pc:sldMk cId="2157282677" sldId="392"/>
            <ac:spMk id="2" creationId="{25A73A4D-C068-4A5B-A3D7-121A3C598A3D}"/>
          </ac:spMkLst>
        </pc:spChg>
        <pc:spChg chg="mod topLvl">
          <ac:chgData name="Brad Vincelette" userId="70b74b7353ddbab1" providerId="LiveId" clId="{38307B99-4690-4463-AA55-875D3C1556FB}" dt="2020-08-18T15:51:13.041" v="121625" actId="1076"/>
          <ac:spMkLst>
            <pc:docMk/>
            <pc:sldMk cId="2157282677" sldId="392"/>
            <ac:spMk id="13" creationId="{6A571FB4-0CFD-43C1-A09D-A9C0FDBB7AED}"/>
          </ac:spMkLst>
        </pc:spChg>
        <pc:spChg chg="mod topLvl">
          <ac:chgData name="Brad Vincelette" userId="70b74b7353ddbab1" providerId="LiveId" clId="{38307B99-4690-4463-AA55-875D3C1556FB}" dt="2020-08-18T15:44:58.368" v="121595" actId="165"/>
          <ac:spMkLst>
            <pc:docMk/>
            <pc:sldMk cId="2157282677" sldId="392"/>
            <ac:spMk id="15" creationId="{66947932-F704-48EE-ACCF-2E5C9B3045D2}"/>
          </ac:spMkLst>
        </pc:spChg>
        <pc:spChg chg="mod ord topLvl">
          <ac:chgData name="Brad Vincelette" userId="70b74b7353ddbab1" providerId="LiveId" clId="{38307B99-4690-4463-AA55-875D3C1556FB}" dt="2020-08-18T10:55:05.833" v="121141" actId="165"/>
          <ac:spMkLst>
            <pc:docMk/>
            <pc:sldMk cId="2157282677" sldId="392"/>
            <ac:spMk id="17" creationId="{8A21E7C5-FB0E-4332-AEF2-078ACF0D8F24}"/>
          </ac:spMkLst>
        </pc:spChg>
        <pc:spChg chg="mod topLvl">
          <ac:chgData name="Brad Vincelette" userId="70b74b7353ddbab1" providerId="LiveId" clId="{38307B99-4690-4463-AA55-875D3C1556FB}" dt="2020-08-18T10:55:05.833" v="121141" actId="165"/>
          <ac:spMkLst>
            <pc:docMk/>
            <pc:sldMk cId="2157282677" sldId="392"/>
            <ac:spMk id="19" creationId="{9DAE40E8-0E7E-4115-AEF5-7063B38EC00E}"/>
          </ac:spMkLst>
        </pc:spChg>
        <pc:spChg chg="mod ord topLvl">
          <ac:chgData name="Brad Vincelette" userId="70b74b7353ddbab1" providerId="LiveId" clId="{38307B99-4690-4463-AA55-875D3C1556FB}" dt="2020-08-18T15:48:12.958" v="121615" actId="962"/>
          <ac:spMkLst>
            <pc:docMk/>
            <pc:sldMk cId="2157282677" sldId="392"/>
            <ac:spMk id="24" creationId="{648D74D2-CE10-4956-B527-238408E756E2}"/>
          </ac:spMkLst>
        </pc:spChg>
        <pc:spChg chg="mod topLvl">
          <ac:chgData name="Brad Vincelette" userId="70b74b7353ddbab1" providerId="LiveId" clId="{38307B99-4690-4463-AA55-875D3C1556FB}" dt="2020-08-18T15:44:58.368" v="121595" actId="165"/>
          <ac:spMkLst>
            <pc:docMk/>
            <pc:sldMk cId="2157282677" sldId="392"/>
            <ac:spMk id="26" creationId="{A765D921-FBD0-4547-9F5F-BC9BBEE7A02D}"/>
          </ac:spMkLst>
        </pc:spChg>
        <pc:spChg chg="mod ord">
          <ac:chgData name="Brad Vincelette" userId="70b74b7353ddbab1" providerId="LiveId" clId="{38307B99-4690-4463-AA55-875D3C1556FB}" dt="2020-08-18T16:03:56.595" v="121760" actId="13244"/>
          <ac:spMkLst>
            <pc:docMk/>
            <pc:sldMk cId="2157282677" sldId="392"/>
            <ac:spMk id="27" creationId="{9EC329DC-07AD-4843-8503-E2B9A85BAAFB}"/>
          </ac:spMkLst>
        </pc:spChg>
        <pc:spChg chg="add mod ord topLvl">
          <ac:chgData name="Brad Vincelette" userId="70b74b7353ddbab1" providerId="LiveId" clId="{38307B99-4690-4463-AA55-875D3C1556FB}" dt="2020-08-18T16:00:14.134" v="121743" actId="13244"/>
          <ac:spMkLst>
            <pc:docMk/>
            <pc:sldMk cId="2157282677" sldId="392"/>
            <ac:spMk id="28" creationId="{BE75ADFD-BBE8-4FD2-801A-0C81A536D105}"/>
          </ac:spMkLst>
        </pc:spChg>
        <pc:spChg chg="mod topLvl">
          <ac:chgData name="Brad Vincelette" userId="70b74b7353ddbab1" providerId="LiveId" clId="{38307B99-4690-4463-AA55-875D3C1556FB}" dt="2020-08-18T14:51:01.372" v="121353" actId="165"/>
          <ac:spMkLst>
            <pc:docMk/>
            <pc:sldMk cId="2157282677" sldId="392"/>
            <ac:spMk id="30" creationId="{882DAD3B-91C7-4BE8-A7A0-EEC8D3953AC3}"/>
          </ac:spMkLst>
        </pc:spChg>
        <pc:spChg chg="add del mod">
          <ac:chgData name="Brad Vincelette" userId="70b74b7353ddbab1" providerId="LiveId" clId="{38307B99-4690-4463-AA55-875D3C1556FB}" dt="2020-08-14T13:49:58.594" v="111299" actId="478"/>
          <ac:spMkLst>
            <pc:docMk/>
            <pc:sldMk cId="2157282677" sldId="392"/>
            <ac:spMk id="36" creationId="{8B106BB7-31A0-429D-975C-67FF6F655FF5}"/>
          </ac:spMkLst>
        </pc:spChg>
        <pc:spChg chg="add del mod topLvl">
          <ac:chgData name="Brad Vincelette" userId="70b74b7353ddbab1" providerId="LiveId" clId="{38307B99-4690-4463-AA55-875D3C1556FB}" dt="2020-08-14T20:58:57.655" v="112061" actId="478"/>
          <ac:spMkLst>
            <pc:docMk/>
            <pc:sldMk cId="2157282677" sldId="392"/>
            <ac:spMk id="37" creationId="{257FFF2E-E11A-4E41-84E1-DE08C5A33446}"/>
          </ac:spMkLst>
        </pc:spChg>
        <pc:spChg chg="mod ord">
          <ac:chgData name="Brad Vincelette" userId="70b74b7353ddbab1" providerId="LiveId" clId="{38307B99-4690-4463-AA55-875D3C1556FB}" dt="2020-08-18T16:04:01.638" v="121761" actId="13244"/>
          <ac:spMkLst>
            <pc:docMk/>
            <pc:sldMk cId="2157282677" sldId="392"/>
            <ac:spMk id="45" creationId="{1B524490-05F5-46AF-93E9-1AADCEE063CF}"/>
          </ac:spMkLst>
        </pc:spChg>
        <pc:spChg chg="mod topLvl">
          <ac:chgData name="Brad Vincelette" userId="70b74b7353ddbab1" providerId="LiveId" clId="{38307B99-4690-4463-AA55-875D3C1556FB}" dt="2020-08-18T15:56:34.815" v="121727" actId="403"/>
          <ac:spMkLst>
            <pc:docMk/>
            <pc:sldMk cId="2157282677" sldId="392"/>
            <ac:spMk id="48" creationId="{9C03BCEA-E780-4D03-8E43-D58D2E3283DC}"/>
          </ac:spMkLst>
        </pc:spChg>
        <pc:spChg chg="mod topLvl">
          <ac:chgData name="Brad Vincelette" userId="70b74b7353ddbab1" providerId="LiveId" clId="{38307B99-4690-4463-AA55-875D3C1556FB}" dt="2020-08-18T15:56:34.815" v="121727" actId="403"/>
          <ac:spMkLst>
            <pc:docMk/>
            <pc:sldMk cId="2157282677" sldId="392"/>
            <ac:spMk id="52" creationId="{A2A7C2CF-EF6A-4CBC-B629-ED20661E4C06}"/>
          </ac:spMkLst>
        </pc:spChg>
        <pc:spChg chg="mod topLvl">
          <ac:chgData name="Brad Vincelette" userId="70b74b7353ddbab1" providerId="LiveId" clId="{38307B99-4690-4463-AA55-875D3C1556FB}" dt="2020-08-18T15:52:28.428" v="121639" actId="14100"/>
          <ac:spMkLst>
            <pc:docMk/>
            <pc:sldMk cId="2157282677" sldId="392"/>
            <ac:spMk id="54" creationId="{88F13E1A-C029-4A9C-B8C0-1A64C6E2FF78}"/>
          </ac:spMkLst>
        </pc:spChg>
        <pc:spChg chg="del topLvl">
          <ac:chgData name="Brad Vincelette" userId="70b74b7353ddbab1" providerId="LiveId" clId="{38307B99-4690-4463-AA55-875D3C1556FB}" dt="2020-08-18T15:21:04.765" v="121413" actId="478"/>
          <ac:spMkLst>
            <pc:docMk/>
            <pc:sldMk cId="2157282677" sldId="392"/>
            <ac:spMk id="60" creationId="{B7564CBB-B085-4620-AB9C-8F3C18AB3429}"/>
          </ac:spMkLst>
        </pc:spChg>
        <pc:spChg chg="add">
          <ac:chgData name="Brad Vincelette" userId="70b74b7353ddbab1" providerId="LiveId" clId="{38307B99-4690-4463-AA55-875D3C1556FB}" dt="2020-08-18T15:51:05.929" v="121623" actId="22"/>
          <ac:spMkLst>
            <pc:docMk/>
            <pc:sldMk cId="2157282677" sldId="392"/>
            <ac:spMk id="64" creationId="{EC01921D-9A97-4455-A48E-D02B22044082}"/>
          </ac:spMkLst>
        </pc:spChg>
        <pc:spChg chg="add">
          <ac:chgData name="Brad Vincelette" userId="70b74b7353ddbab1" providerId="LiveId" clId="{38307B99-4690-4463-AA55-875D3C1556FB}" dt="2020-08-18T15:51:05.929" v="121623" actId="22"/>
          <ac:spMkLst>
            <pc:docMk/>
            <pc:sldMk cId="2157282677" sldId="392"/>
            <ac:spMk id="65" creationId="{4410FA88-C893-40C7-9B56-C564D1273B6B}"/>
          </ac:spMkLst>
        </pc:spChg>
        <pc:spChg chg="add">
          <ac:chgData name="Brad Vincelette" userId="70b74b7353ddbab1" providerId="LiveId" clId="{38307B99-4690-4463-AA55-875D3C1556FB}" dt="2020-08-18T15:51:05.929" v="121623" actId="22"/>
          <ac:spMkLst>
            <pc:docMk/>
            <pc:sldMk cId="2157282677" sldId="392"/>
            <ac:spMk id="66" creationId="{9BD680B5-5688-4974-A5DB-E97B3FB1A87B}"/>
          </ac:spMkLst>
        </pc:spChg>
        <pc:spChg chg="add mod">
          <ac:chgData name="Brad Vincelette" userId="70b74b7353ddbab1" providerId="LiveId" clId="{38307B99-4690-4463-AA55-875D3C1556FB}" dt="2020-08-18T16:04:48.460" v="121763" actId="962"/>
          <ac:spMkLst>
            <pc:docMk/>
            <pc:sldMk cId="2157282677" sldId="392"/>
            <ac:spMk id="70" creationId="{D99236D2-40E1-4F69-B9A8-401486E47BC8}"/>
          </ac:spMkLst>
        </pc:spChg>
        <pc:spChg chg="add mod topLvl">
          <ac:chgData name="Brad Vincelette" userId="70b74b7353ddbab1" providerId="LiveId" clId="{38307B99-4690-4463-AA55-875D3C1556FB}" dt="2020-08-18T16:02:51.025" v="121752" actId="165"/>
          <ac:spMkLst>
            <pc:docMk/>
            <pc:sldMk cId="2157282677" sldId="392"/>
            <ac:spMk id="73" creationId="{3695AC9E-E7ED-4B02-B3A5-BBE91AF24621}"/>
          </ac:spMkLst>
        </pc:spChg>
        <pc:spChg chg="add mod">
          <ac:chgData name="Brad Vincelette" userId="70b74b7353ddbab1" providerId="LiveId" clId="{38307B99-4690-4463-AA55-875D3C1556FB}" dt="2020-08-18T15:54:48.548" v="121707" actId="403"/>
          <ac:spMkLst>
            <pc:docMk/>
            <pc:sldMk cId="2157282677" sldId="392"/>
            <ac:spMk id="74" creationId="{C984237A-218F-48ED-A821-CFEC4BB4537D}"/>
          </ac:spMkLst>
        </pc:spChg>
        <pc:spChg chg="add mod">
          <ac:chgData name="Brad Vincelette" userId="70b74b7353ddbab1" providerId="LiveId" clId="{38307B99-4690-4463-AA55-875D3C1556FB}" dt="2020-08-18T15:54:54.349" v="121708" actId="21"/>
          <ac:spMkLst>
            <pc:docMk/>
            <pc:sldMk cId="2157282677" sldId="392"/>
            <ac:spMk id="75" creationId="{54BD299F-E098-447A-8D8C-F9F24F6C179F}"/>
          </ac:spMkLst>
        </pc:spChg>
        <pc:spChg chg="add mod">
          <ac:chgData name="Brad Vincelette" userId="70b74b7353ddbab1" providerId="LiveId" clId="{38307B99-4690-4463-AA55-875D3C1556FB}" dt="2020-08-18T15:54:48.548" v="121707" actId="403"/>
          <ac:spMkLst>
            <pc:docMk/>
            <pc:sldMk cId="2157282677" sldId="392"/>
            <ac:spMk id="76" creationId="{A4250D8F-40C9-4367-BABB-2E55C0F05CAB}"/>
          </ac:spMkLst>
        </pc:spChg>
        <pc:spChg chg="add mod">
          <ac:chgData name="Brad Vincelette" userId="70b74b7353ddbab1" providerId="LiveId" clId="{38307B99-4690-4463-AA55-875D3C1556FB}" dt="2020-08-18T16:04:57.499" v="121764" actId="962"/>
          <ac:spMkLst>
            <pc:docMk/>
            <pc:sldMk cId="2157282677" sldId="392"/>
            <ac:spMk id="80" creationId="{E0422A53-08DF-40BE-BF0D-9E9984507DF5}"/>
          </ac:spMkLst>
        </pc:spChg>
        <pc:spChg chg="mod topLvl">
          <ac:chgData name="Brad Vincelette" userId="70b74b7353ddbab1" providerId="LiveId" clId="{38307B99-4690-4463-AA55-875D3C1556FB}" dt="2020-08-18T15:19:28.439" v="121404" actId="165"/>
          <ac:spMkLst>
            <pc:docMk/>
            <pc:sldMk cId="2157282677" sldId="392"/>
            <ac:spMk id="115" creationId="{79F34ACA-D1DD-4B64-AEB3-B5019B9ED22A}"/>
          </ac:spMkLst>
        </pc:spChg>
        <pc:spChg chg="mod">
          <ac:chgData name="Brad Vincelette" userId="70b74b7353ddbab1" providerId="LiveId" clId="{38307B99-4690-4463-AA55-875D3C1556FB}" dt="2020-08-18T15:59:11.233" v="121737" actId="1076"/>
          <ac:spMkLst>
            <pc:docMk/>
            <pc:sldMk cId="2157282677" sldId="392"/>
            <ac:spMk id="116" creationId="{122EB9C5-F680-4DFB-B8A9-6B5373B7E391}"/>
          </ac:spMkLst>
        </pc:spChg>
        <pc:spChg chg="mod">
          <ac:chgData name="Brad Vincelette" userId="70b74b7353ddbab1" providerId="LiveId" clId="{38307B99-4690-4463-AA55-875D3C1556FB}" dt="2020-08-18T15:59:27.291" v="121741" actId="14100"/>
          <ac:spMkLst>
            <pc:docMk/>
            <pc:sldMk cId="2157282677" sldId="392"/>
            <ac:spMk id="130" creationId="{524C60DB-832A-41D0-86AB-0A3C62AA7AF8}"/>
          </ac:spMkLst>
        </pc:spChg>
        <pc:spChg chg="mod topLvl">
          <ac:chgData name="Brad Vincelette" userId="70b74b7353ddbab1" providerId="LiveId" clId="{38307B99-4690-4463-AA55-875D3C1556FB}" dt="2020-08-18T15:42:34.441" v="121584" actId="165"/>
          <ac:spMkLst>
            <pc:docMk/>
            <pc:sldMk cId="2157282677" sldId="392"/>
            <ac:spMk id="134" creationId="{DC6C21BA-A252-43CA-8081-D78C083A8D11}"/>
          </ac:spMkLst>
        </pc:spChg>
        <pc:spChg chg="mod ord">
          <ac:chgData name="Brad Vincelette" userId="70b74b7353ddbab1" providerId="LiveId" clId="{38307B99-4690-4463-AA55-875D3C1556FB}" dt="2020-08-18T16:00:27.168" v="121744" actId="13244"/>
          <ac:spMkLst>
            <pc:docMk/>
            <pc:sldMk cId="2157282677" sldId="392"/>
            <ac:spMk id="135" creationId="{0A0F99F6-8B21-4C68-B38A-67B9F146FB72}"/>
          </ac:spMkLst>
        </pc:spChg>
        <pc:spChg chg="mod ord">
          <ac:chgData name="Brad Vincelette" userId="70b74b7353ddbab1" providerId="LiveId" clId="{38307B99-4690-4463-AA55-875D3C1556FB}" dt="2020-08-18T16:00:29.985" v="121745" actId="13244"/>
          <ac:spMkLst>
            <pc:docMk/>
            <pc:sldMk cId="2157282677" sldId="392"/>
            <ac:spMk id="136" creationId="{C6CCC818-1C3C-461A-943F-926DA505CCE4}"/>
          </ac:spMkLst>
        </pc:spChg>
        <pc:spChg chg="mod">
          <ac:chgData name="Brad Vincelette" userId="70b74b7353ddbab1" providerId="LiveId" clId="{38307B99-4690-4463-AA55-875D3C1556FB}" dt="2020-08-13T16:19:28.750" v="110792" actId="1076"/>
          <ac:spMkLst>
            <pc:docMk/>
            <pc:sldMk cId="2157282677" sldId="392"/>
            <ac:spMk id="137" creationId="{28409464-C1DA-47A7-AC38-9A3887E5D29A}"/>
          </ac:spMkLst>
        </pc:spChg>
        <pc:spChg chg="del mod topLvl">
          <ac:chgData name="Brad Vincelette" userId="70b74b7353ddbab1" providerId="LiveId" clId="{38307B99-4690-4463-AA55-875D3C1556FB}" dt="2020-08-18T15:20:54.301" v="121411" actId="478"/>
          <ac:spMkLst>
            <pc:docMk/>
            <pc:sldMk cId="2157282677" sldId="392"/>
            <ac:spMk id="4097" creationId="{20007899-0349-43B7-B6FC-4399FB4B709E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0" creationId="{D6994155-B14D-46D5-B445-29406C0584E4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1" creationId="{0A34FBD5-0EE7-4296-881A-E1927EDC3780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5" creationId="{EBF2CF0C-4DDE-466D-AA94-FD836076AABA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7" creationId="{BBDB6C80-E360-42B5-AAEF-2BE6320A5CD4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8" creationId="{DC4B6ED7-8CB5-4695-B55A-65A147FEFDB6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09" creationId="{43754916-4F4C-4DD5-B1D1-74C9B4837857}"/>
          </ac:spMkLst>
        </pc:spChg>
        <pc:spChg chg="add del mod topLvl">
          <ac:chgData name="Brad Vincelette" userId="70b74b7353ddbab1" providerId="LiveId" clId="{38307B99-4690-4463-AA55-875D3C1556FB}" dt="2020-08-18T15:46:59.889" v="121606" actId="21"/>
          <ac:spMkLst>
            <pc:docMk/>
            <pc:sldMk cId="2157282677" sldId="392"/>
            <ac:spMk id="4109" creationId="{E1BAE33F-B8AF-4218-99AE-EE8778225CAC}"/>
          </ac:spMkLst>
        </pc:spChg>
        <pc:spChg chg="mod topLvl">
          <ac:chgData name="Brad Vincelette" userId="70b74b7353ddbab1" providerId="LiveId" clId="{38307B99-4690-4463-AA55-875D3C1556FB}" dt="2020-08-18T15:56:34.815" v="121727" actId="403"/>
          <ac:spMkLst>
            <pc:docMk/>
            <pc:sldMk cId="2157282677" sldId="392"/>
            <ac:spMk id="4110" creationId="{107267F4-C4BB-4A68-94E1-3F7961641BC8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11" creationId="{A0662B4E-8069-4349-844D-6B8FEB85E771}"/>
          </ac:spMkLst>
        </pc:spChg>
        <pc:spChg chg="add del mod topLvl">
          <ac:chgData name="Brad Vincelette" userId="70b74b7353ddbab1" providerId="LiveId" clId="{38307B99-4690-4463-AA55-875D3C1556FB}" dt="2020-08-18T15:46:59.889" v="121606" actId="21"/>
          <ac:spMkLst>
            <pc:docMk/>
            <pc:sldMk cId="2157282677" sldId="392"/>
            <ac:spMk id="4111" creationId="{A26BBB02-0317-4DD2-9ABA-19D57EF9993B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13" creationId="{D562BB69-4BC8-4B62-8847-DA2992341166}"/>
          </ac:spMkLst>
        </pc:spChg>
        <pc:spChg chg="mod topLvl">
          <ac:chgData name="Brad Vincelette" userId="70b74b7353ddbab1" providerId="LiveId" clId="{38307B99-4690-4463-AA55-875D3C1556FB}" dt="2020-08-18T16:03:00.056" v="121753" actId="165"/>
          <ac:spMkLst>
            <pc:docMk/>
            <pc:sldMk cId="2157282677" sldId="392"/>
            <ac:spMk id="4114" creationId="{1888066C-3266-4169-BEC5-236790DD799E}"/>
          </ac:spMkLst>
        </pc:spChg>
        <pc:spChg chg="mod topLvl">
          <ac:chgData name="Brad Vincelette" userId="70b74b7353ddbab1" providerId="LiveId" clId="{38307B99-4690-4463-AA55-875D3C1556FB}" dt="2020-08-18T15:56:29.649" v="121725" actId="403"/>
          <ac:spMkLst>
            <pc:docMk/>
            <pc:sldMk cId="2157282677" sldId="392"/>
            <ac:spMk id="4115" creationId="{B54EC2C2-2F95-4B3D-89C6-9E67AE7AC6C1}"/>
          </ac:spMkLst>
        </pc:spChg>
        <pc:spChg chg="del topLvl">
          <ac:chgData name="Brad Vincelette" userId="70b74b7353ddbab1" providerId="LiveId" clId="{38307B99-4690-4463-AA55-875D3C1556FB}" dt="2020-08-18T15:20:51.739" v="121410" actId="478"/>
          <ac:spMkLst>
            <pc:docMk/>
            <pc:sldMk cId="2157282677" sldId="392"/>
            <ac:spMk id="4116" creationId="{B6391032-DD7A-480D-A5CF-EBBFDABA4DBD}"/>
          </ac:spMkLst>
        </pc:spChg>
        <pc:spChg chg="del topLvl">
          <ac:chgData name="Brad Vincelette" userId="70b74b7353ddbab1" providerId="LiveId" clId="{38307B99-4690-4463-AA55-875D3C1556FB}" dt="2020-08-18T15:20:51.739" v="121410" actId="478"/>
          <ac:spMkLst>
            <pc:docMk/>
            <pc:sldMk cId="2157282677" sldId="392"/>
            <ac:spMk id="4117" creationId="{70501846-F205-4BED-A072-F8EE495509C0}"/>
          </ac:spMkLst>
        </pc:spChg>
        <pc:spChg chg="del mod topLvl">
          <ac:chgData name="Brad Vincelette" userId="70b74b7353ddbab1" providerId="LiveId" clId="{38307B99-4690-4463-AA55-875D3C1556FB}" dt="2020-08-18T15:20:51.739" v="121410" actId="478"/>
          <ac:spMkLst>
            <pc:docMk/>
            <pc:sldMk cId="2157282677" sldId="392"/>
            <ac:spMk id="4118" creationId="{1D968BF8-1D03-4975-818A-7329B9E508B5}"/>
          </ac:spMkLst>
        </pc:spChg>
        <pc:spChg chg="del topLvl">
          <ac:chgData name="Brad Vincelette" userId="70b74b7353ddbab1" providerId="LiveId" clId="{38307B99-4690-4463-AA55-875D3C1556FB}" dt="2020-08-18T15:20:51.739" v="121410" actId="478"/>
          <ac:spMkLst>
            <pc:docMk/>
            <pc:sldMk cId="2157282677" sldId="392"/>
            <ac:spMk id="4119" creationId="{116D406F-B537-4B47-AAD5-C0150DF12548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20" creationId="{FCA53AD1-F6BA-4697-8450-2E23CE6550FA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21" creationId="{F0B6C122-FCCD-49F7-8A1A-644A11ADD5F9}"/>
          </ac:spMkLst>
        </pc:spChg>
        <pc:spChg chg="mod topLvl">
          <ac:chgData name="Brad Vincelette" userId="70b74b7353ddbab1" providerId="LiveId" clId="{38307B99-4690-4463-AA55-875D3C1556FB}" dt="2020-08-14T21:00:59.018" v="112104" actId="1036"/>
          <ac:spMkLst>
            <pc:docMk/>
            <pc:sldMk cId="2157282677" sldId="392"/>
            <ac:spMk id="4123" creationId="{3CC34539-2C4D-4450-A60A-82EC53DC228A}"/>
          </ac:spMkLst>
        </pc:spChg>
        <pc:spChg chg="mod topLvl">
          <ac:chgData name="Brad Vincelette" userId="70b74b7353ddbab1" providerId="LiveId" clId="{38307B99-4690-4463-AA55-875D3C1556FB}" dt="2020-08-18T10:55:05.833" v="121141" actId="165"/>
          <ac:spMkLst>
            <pc:docMk/>
            <pc:sldMk cId="2157282677" sldId="392"/>
            <ac:spMk id="4125" creationId="{A99E7BFA-3056-4516-8696-12D66993EFEA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26" creationId="{49EB5AFB-DF73-46DF-825F-F2B63811F52F}"/>
          </ac:spMkLst>
        </pc:spChg>
        <pc:spChg chg="del">
          <ac:chgData name="Brad Vincelette" userId="70b74b7353ddbab1" providerId="LiveId" clId="{38307B99-4690-4463-AA55-875D3C1556FB}" dt="2020-08-13T15:53:21.618" v="110728" actId="478"/>
          <ac:spMkLst>
            <pc:docMk/>
            <pc:sldMk cId="2157282677" sldId="392"/>
            <ac:spMk id="4127" creationId="{FF9CB0A1-8D63-4FCD-8A09-0ED63A974122}"/>
          </ac:spMkLst>
        </pc:spChg>
        <pc:spChg chg="del topLvl">
          <ac:chgData name="Brad Vincelette" userId="70b74b7353ddbab1" providerId="LiveId" clId="{38307B99-4690-4463-AA55-875D3C1556FB}" dt="2020-08-18T15:21:04.765" v="121413" actId="478"/>
          <ac:spMkLst>
            <pc:docMk/>
            <pc:sldMk cId="2157282677" sldId="392"/>
            <ac:spMk id="4131" creationId="{9DD3577B-6481-4FC0-BF91-DE6CBA7469BD}"/>
          </ac:spMkLst>
        </pc:spChg>
        <pc:spChg chg="del topLvl">
          <ac:chgData name="Brad Vincelette" userId="70b74b7353ddbab1" providerId="LiveId" clId="{38307B99-4690-4463-AA55-875D3C1556FB}" dt="2020-08-18T15:21:04.765" v="121413" actId="478"/>
          <ac:spMkLst>
            <pc:docMk/>
            <pc:sldMk cId="2157282677" sldId="392"/>
            <ac:spMk id="4132" creationId="{C4DB5C0D-6A65-47AF-89F3-B45671A7F7DD}"/>
          </ac:spMkLst>
        </pc:spChg>
        <pc:spChg chg="mod ord topLvl">
          <ac:chgData name="Brad Vincelette" userId="70b74b7353ddbab1" providerId="LiveId" clId="{38307B99-4690-4463-AA55-875D3C1556FB}" dt="2020-08-18T15:54:06.718" v="121701" actId="1076"/>
          <ac:spMkLst>
            <pc:docMk/>
            <pc:sldMk cId="2157282677" sldId="392"/>
            <ac:spMk id="4135" creationId="{DE370272-BF65-4962-95BC-5ABEAD4D0976}"/>
          </ac:spMkLst>
        </pc:spChg>
        <pc:spChg chg="del">
          <ac:chgData name="Brad Vincelette" userId="70b74b7353ddbab1" providerId="LiveId" clId="{38307B99-4690-4463-AA55-875D3C1556FB}" dt="2020-08-18T15:20:57.774" v="121412" actId="478"/>
          <ac:spMkLst>
            <pc:docMk/>
            <pc:sldMk cId="2157282677" sldId="392"/>
            <ac:spMk id="4146" creationId="{7C967248-CD91-4703-94FD-920915E2FBE1}"/>
          </ac:spMkLst>
        </pc:spChg>
        <pc:spChg chg="mod topLvl">
          <ac:chgData name="Brad Vincelette" userId="70b74b7353ddbab1" providerId="LiveId" clId="{38307B99-4690-4463-AA55-875D3C1556FB}" dt="2020-08-18T15:56:34.815" v="121727" actId="403"/>
          <ac:spMkLst>
            <pc:docMk/>
            <pc:sldMk cId="2157282677" sldId="392"/>
            <ac:spMk id="4150" creationId="{E5F2D6C0-E1FA-44E7-B0A9-E01CB07A8C3F}"/>
          </ac:spMkLst>
        </pc:spChg>
        <pc:spChg chg="add">
          <ac:chgData name="Brad Vincelette" userId="70b74b7353ddbab1" providerId="LiveId" clId="{38307B99-4690-4463-AA55-875D3C1556FB}" dt="2020-08-18T15:51:05.929" v="121623" actId="22"/>
          <ac:spMkLst>
            <pc:docMk/>
            <pc:sldMk cId="2157282677" sldId="392"/>
            <ac:spMk id="4158" creationId="{C4C15A14-2B34-4E65-9C8A-07431E2EC03D}"/>
          </ac:spMkLst>
        </pc:spChg>
        <pc:spChg chg="mod topLvl">
          <ac:chgData name="Brad Vincelette" userId="70b74b7353ddbab1" providerId="LiveId" clId="{38307B99-4690-4463-AA55-875D3C1556FB}" dt="2020-08-18T14:51:01.372" v="121353" actId="165"/>
          <ac:spMkLst>
            <pc:docMk/>
            <pc:sldMk cId="2157282677" sldId="392"/>
            <ac:spMk id="4159" creationId="{A91A8714-62C9-4105-8D02-FB3BA622FE59}"/>
          </ac:spMkLst>
        </pc:spChg>
        <pc:grpChg chg="add del mod">
          <ac:chgData name="Brad Vincelette" userId="70b74b7353ddbab1" providerId="LiveId" clId="{38307B99-4690-4463-AA55-875D3C1556FB}" dt="2020-08-17T15:21:43.434" v="116001" actId="165"/>
          <ac:grpSpMkLst>
            <pc:docMk/>
            <pc:sldMk cId="2157282677" sldId="392"/>
            <ac:grpSpMk id="3" creationId="{2F830B58-FBE6-4B53-B6BB-C0986CD30982}"/>
          </ac:grpSpMkLst>
        </pc:grpChg>
        <pc:grpChg chg="add del mod">
          <ac:chgData name="Brad Vincelette" userId="70b74b7353ddbab1" providerId="LiveId" clId="{38307B99-4690-4463-AA55-875D3C1556FB}" dt="2020-08-17T15:22:43.300" v="116005" actId="165"/>
          <ac:grpSpMkLst>
            <pc:docMk/>
            <pc:sldMk cId="2157282677" sldId="392"/>
            <ac:grpSpMk id="4" creationId="{F312610D-B035-466E-BF67-BDA2E6FAC188}"/>
          </ac:grpSpMkLst>
        </pc:grpChg>
        <pc:grpChg chg="add del mod ord topLvl">
          <ac:chgData name="Brad Vincelette" userId="70b74b7353ddbab1" providerId="LiveId" clId="{38307B99-4690-4463-AA55-875D3C1556FB}" dt="2020-08-14T20:38:23.750" v="111865" actId="165"/>
          <ac:grpSpMkLst>
            <pc:docMk/>
            <pc:sldMk cId="2157282677" sldId="392"/>
            <ac:grpSpMk id="5" creationId="{11C5E589-DCCA-48DA-9FE4-D33FACBC0466}"/>
          </ac:grpSpMkLst>
        </pc:grpChg>
        <pc:grpChg chg="add del">
          <ac:chgData name="Brad Vincelette" userId="70b74b7353ddbab1" providerId="LiveId" clId="{38307B99-4690-4463-AA55-875D3C1556FB}" dt="2020-08-18T10:55:05.833" v="121141" actId="165"/>
          <ac:grpSpMkLst>
            <pc:docMk/>
            <pc:sldMk cId="2157282677" sldId="392"/>
            <ac:grpSpMk id="5" creationId="{B0FA3694-789A-4FAA-904A-42DFEEE922A6}"/>
          </ac:grpSpMkLst>
        </pc:grpChg>
        <pc:grpChg chg="add mod">
          <ac:chgData name="Brad Vincelette" userId="70b74b7353ddbab1" providerId="LiveId" clId="{38307B99-4690-4463-AA55-875D3C1556FB}" dt="2020-08-18T15:43:41.914" v="121590" actId="962"/>
          <ac:grpSpMkLst>
            <pc:docMk/>
            <pc:sldMk cId="2157282677" sldId="392"/>
            <ac:grpSpMk id="6" creationId="{D42D7174-8C58-424C-A5CF-8F55D9BC5A08}"/>
          </ac:grpSpMkLst>
        </pc:grpChg>
        <pc:grpChg chg="add del mod">
          <ac:chgData name="Brad Vincelette" userId="70b74b7353ddbab1" providerId="LiveId" clId="{38307B99-4690-4463-AA55-875D3C1556FB}" dt="2020-08-14T16:59:38.241" v="111440" actId="165"/>
          <ac:grpSpMkLst>
            <pc:docMk/>
            <pc:sldMk cId="2157282677" sldId="392"/>
            <ac:grpSpMk id="7" creationId="{2510BEDA-1EB6-4221-88D4-74CC0E613081}"/>
          </ac:grpSpMkLst>
        </pc:grpChg>
        <pc:grpChg chg="add del">
          <ac:chgData name="Brad Vincelette" userId="70b74b7353ddbab1" providerId="LiveId" clId="{38307B99-4690-4463-AA55-875D3C1556FB}" dt="2020-08-17T15:19:11.591" v="115994" actId="165"/>
          <ac:grpSpMkLst>
            <pc:docMk/>
            <pc:sldMk cId="2157282677" sldId="392"/>
            <ac:grpSpMk id="7" creationId="{ECE32F89-4B00-49B4-B909-F70DDFCDDBE4}"/>
          </ac:grpSpMkLst>
        </pc:grpChg>
        <pc:grpChg chg="add del mod ord">
          <ac:chgData name="Brad Vincelette" userId="70b74b7353ddbab1" providerId="LiveId" clId="{38307B99-4690-4463-AA55-875D3C1556FB}" dt="2020-08-14T12:31:19.774" v="111061" actId="165"/>
          <ac:grpSpMkLst>
            <pc:docMk/>
            <pc:sldMk cId="2157282677" sldId="392"/>
            <ac:grpSpMk id="8" creationId="{8BDDE7F7-E972-4483-A369-8BD1FF294F75}"/>
          </ac:grpSpMkLst>
        </pc:grpChg>
        <pc:grpChg chg="add del">
          <ac:chgData name="Brad Vincelette" userId="70b74b7353ddbab1" providerId="LiveId" clId="{38307B99-4690-4463-AA55-875D3C1556FB}" dt="2020-08-18T10:57:23.095" v="121146" actId="165"/>
          <ac:grpSpMkLst>
            <pc:docMk/>
            <pc:sldMk cId="2157282677" sldId="392"/>
            <ac:grpSpMk id="10" creationId="{4506F594-A597-4A96-A86D-6FCE667D7411}"/>
          </ac:grpSpMkLst>
        </pc:grpChg>
        <pc:grpChg chg="add del">
          <ac:chgData name="Brad Vincelette" userId="70b74b7353ddbab1" providerId="LiveId" clId="{38307B99-4690-4463-AA55-875D3C1556FB}" dt="2020-08-14T13:36:23.282" v="111156" actId="165"/>
          <ac:grpSpMkLst>
            <pc:docMk/>
            <pc:sldMk cId="2157282677" sldId="392"/>
            <ac:grpSpMk id="16" creationId="{FCAD1FF9-C348-4BA5-BAF2-E1A2BA74320F}"/>
          </ac:grpSpMkLst>
        </pc:grpChg>
        <pc:grpChg chg="del mod">
          <ac:chgData name="Brad Vincelette" userId="70b74b7353ddbab1" providerId="LiveId" clId="{38307B99-4690-4463-AA55-875D3C1556FB}" dt="2020-08-18T14:07:26.926" v="121286" actId="165"/>
          <ac:grpSpMkLst>
            <pc:docMk/>
            <pc:sldMk cId="2157282677" sldId="392"/>
            <ac:grpSpMk id="29" creationId="{F6521DA2-5972-4904-8478-BEDF0A4A834C}"/>
          </ac:grpSpMkLst>
        </pc:grpChg>
        <pc:grpChg chg="del mod">
          <ac:chgData name="Brad Vincelette" userId="70b74b7353ddbab1" providerId="LiveId" clId="{38307B99-4690-4463-AA55-875D3C1556FB}" dt="2020-08-18T15:21:04.765" v="121413" actId="478"/>
          <ac:grpSpMkLst>
            <pc:docMk/>
            <pc:sldMk cId="2157282677" sldId="392"/>
            <ac:grpSpMk id="32" creationId="{F71D3469-2EFF-476C-A2F8-9EE9C7A290BE}"/>
          </ac:grpSpMkLst>
        </pc:grpChg>
        <pc:grpChg chg="del mod">
          <ac:chgData name="Brad Vincelette" userId="70b74b7353ddbab1" providerId="LiveId" clId="{38307B99-4690-4463-AA55-875D3C1556FB}" dt="2020-08-18T14:06:42.267" v="121279" actId="165"/>
          <ac:grpSpMkLst>
            <pc:docMk/>
            <pc:sldMk cId="2157282677" sldId="392"/>
            <ac:grpSpMk id="34" creationId="{0E474F42-EB3B-45C9-A274-35350057FE84}"/>
          </ac:grpSpMkLst>
        </pc:grpChg>
        <pc:grpChg chg="mod">
          <ac:chgData name="Brad Vincelette" userId="70b74b7353ddbab1" providerId="LiveId" clId="{38307B99-4690-4463-AA55-875D3C1556FB}" dt="2020-08-18T15:52:11.634" v="121636" actId="14100"/>
          <ac:grpSpMkLst>
            <pc:docMk/>
            <pc:sldMk cId="2157282677" sldId="392"/>
            <ac:grpSpMk id="38" creationId="{B35F0750-BC04-42C1-8787-20E2818DD4B6}"/>
          </ac:grpSpMkLst>
        </pc:grpChg>
        <pc:grpChg chg="del mod">
          <ac:chgData name="Brad Vincelette" userId="70b74b7353ddbab1" providerId="LiveId" clId="{38307B99-4690-4463-AA55-875D3C1556FB}" dt="2020-08-18T14:51:01.372" v="121353" actId="165"/>
          <ac:grpSpMkLst>
            <pc:docMk/>
            <pc:sldMk cId="2157282677" sldId="392"/>
            <ac:grpSpMk id="39" creationId="{42BEE61D-1A53-4466-B8CD-EBBAF48DE343}"/>
          </ac:grpSpMkLst>
        </pc:grpChg>
        <pc:grpChg chg="mod">
          <ac:chgData name="Brad Vincelette" userId="70b74b7353ddbab1" providerId="LiveId" clId="{38307B99-4690-4463-AA55-875D3C1556FB}" dt="2020-08-18T15:44:16.995" v="121592" actId="962"/>
          <ac:grpSpMkLst>
            <pc:docMk/>
            <pc:sldMk cId="2157282677" sldId="392"/>
            <ac:grpSpMk id="40" creationId="{7A8A8FFD-5164-4229-A9D8-416E8EAB314A}"/>
          </ac:grpSpMkLst>
        </pc:grpChg>
        <pc:grpChg chg="del mod topLvl">
          <ac:chgData name="Brad Vincelette" userId="70b74b7353ddbab1" providerId="LiveId" clId="{38307B99-4690-4463-AA55-875D3C1556FB}" dt="2020-08-18T13:55:47.917" v="121165" actId="165"/>
          <ac:grpSpMkLst>
            <pc:docMk/>
            <pc:sldMk cId="2157282677" sldId="392"/>
            <ac:grpSpMk id="42" creationId="{DF009F01-7DED-41F7-B66B-CE644E7E1D19}"/>
          </ac:grpSpMkLst>
        </pc:grpChg>
        <pc:grpChg chg="del mod">
          <ac:chgData name="Brad Vincelette" userId="70b74b7353ddbab1" providerId="LiveId" clId="{38307B99-4690-4463-AA55-875D3C1556FB}" dt="2020-08-18T13:54:52.482" v="121162" actId="165"/>
          <ac:grpSpMkLst>
            <pc:docMk/>
            <pc:sldMk cId="2157282677" sldId="392"/>
            <ac:grpSpMk id="46" creationId="{F5723B76-F241-4527-9C58-D6F20177AC3F}"/>
          </ac:grpSpMkLst>
        </pc:grpChg>
        <pc:grpChg chg="add mod">
          <ac:chgData name="Brad Vincelette" userId="70b74b7353ddbab1" providerId="LiveId" clId="{38307B99-4690-4463-AA55-875D3C1556FB}" dt="2020-08-18T15:57:36.375" v="121731" actId="962"/>
          <ac:grpSpMkLst>
            <pc:docMk/>
            <pc:sldMk cId="2157282677" sldId="392"/>
            <ac:grpSpMk id="69" creationId="{ABB4B6BE-AC63-4883-A69A-1DB8E7702360}"/>
          </ac:grpSpMkLst>
        </pc:grpChg>
        <pc:grpChg chg="add mod">
          <ac:chgData name="Brad Vincelette" userId="70b74b7353ddbab1" providerId="LiveId" clId="{38307B99-4690-4463-AA55-875D3C1556FB}" dt="2020-08-18T15:55:38.238" v="121721" actId="1036"/>
          <ac:grpSpMkLst>
            <pc:docMk/>
            <pc:sldMk cId="2157282677" sldId="392"/>
            <ac:grpSpMk id="77" creationId="{56E15E02-B978-4BC0-97F2-F02FECD7B17D}"/>
          </ac:grpSpMkLst>
        </pc:grpChg>
        <pc:grpChg chg="add mod">
          <ac:chgData name="Brad Vincelette" userId="70b74b7353ddbab1" providerId="LiveId" clId="{38307B99-4690-4463-AA55-875D3C1556FB}" dt="2020-08-18T15:57:13.003" v="121729" actId="962"/>
          <ac:grpSpMkLst>
            <pc:docMk/>
            <pc:sldMk cId="2157282677" sldId="392"/>
            <ac:grpSpMk id="81" creationId="{C0AFCBA5-51B0-4BB1-B9A1-44A4CE7266D9}"/>
          </ac:grpSpMkLst>
        </pc:grpChg>
        <pc:grpChg chg="add del mod">
          <ac:chgData name="Brad Vincelette" userId="70b74b7353ddbab1" providerId="LiveId" clId="{38307B99-4690-4463-AA55-875D3C1556FB}" dt="2020-08-18T16:02:37.219" v="121750" actId="165"/>
          <ac:grpSpMkLst>
            <pc:docMk/>
            <pc:sldMk cId="2157282677" sldId="392"/>
            <ac:grpSpMk id="85" creationId="{8FE8A7A4-3B9B-4BFC-91EB-4D40FE07672C}"/>
          </ac:grpSpMkLst>
        </pc:grpChg>
        <pc:grpChg chg="add mod">
          <ac:chgData name="Brad Vincelette" userId="70b74b7353ddbab1" providerId="LiveId" clId="{38307B99-4690-4463-AA55-875D3C1556FB}" dt="2020-08-18T15:57:52.975" v="121733" actId="962"/>
          <ac:grpSpMkLst>
            <pc:docMk/>
            <pc:sldMk cId="2157282677" sldId="392"/>
            <ac:grpSpMk id="86" creationId="{C775CC47-7E33-4101-BE37-F84F1DF13FBF}"/>
          </ac:grpSpMkLst>
        </pc:grpChg>
        <pc:grpChg chg="add mod ord">
          <ac:chgData name="Brad Vincelette" userId="70b74b7353ddbab1" providerId="LiveId" clId="{38307B99-4690-4463-AA55-875D3C1556FB}" dt="2020-08-18T15:58:41.002" v="121736" actId="13244"/>
          <ac:grpSpMkLst>
            <pc:docMk/>
            <pc:sldMk cId="2157282677" sldId="392"/>
            <ac:grpSpMk id="89" creationId="{8512CD48-48C9-4BB4-9333-0E20E6EBAFD5}"/>
          </ac:grpSpMkLst>
        </pc:grpChg>
        <pc:grpChg chg="add del">
          <ac:chgData name="Brad Vincelette" userId="70b74b7353ddbab1" providerId="LiveId" clId="{38307B99-4690-4463-AA55-875D3C1556FB}" dt="2020-08-18T16:02:51.025" v="121752" actId="165"/>
          <ac:grpSpMkLst>
            <pc:docMk/>
            <pc:sldMk cId="2157282677" sldId="392"/>
            <ac:grpSpMk id="95" creationId="{BFF85C77-49D9-414A-8832-068899835E11}"/>
          </ac:grpSpMkLst>
        </pc:grpChg>
        <pc:grpChg chg="add mod">
          <ac:chgData name="Brad Vincelette" userId="70b74b7353ddbab1" providerId="LiveId" clId="{38307B99-4690-4463-AA55-875D3C1556FB}" dt="2020-08-18T16:03:14.679" v="121755" actId="962"/>
          <ac:grpSpMkLst>
            <pc:docMk/>
            <pc:sldMk cId="2157282677" sldId="392"/>
            <ac:grpSpMk id="96" creationId="{313CE2D8-7008-48BA-956A-DDC0E79C83D5}"/>
          </ac:grpSpMkLst>
        </pc:grpChg>
        <pc:grpChg chg="add del">
          <ac:chgData name="Brad Vincelette" userId="70b74b7353ddbab1" providerId="LiveId" clId="{38307B99-4690-4463-AA55-875D3C1556FB}" dt="2020-08-18T15:19:28.439" v="121404" actId="165"/>
          <ac:grpSpMkLst>
            <pc:docMk/>
            <pc:sldMk cId="2157282677" sldId="392"/>
            <ac:grpSpMk id="4101" creationId="{861B42E4-6EB1-4148-8857-D01E5C18D7E5}"/>
          </ac:grpSpMkLst>
        </pc:grpChg>
        <pc:grpChg chg="add del mod">
          <ac:chgData name="Brad Vincelette" userId="70b74b7353ddbab1" providerId="LiveId" clId="{38307B99-4690-4463-AA55-875D3C1556FB}" dt="2020-08-18T15:56:00.407" v="121722" actId="165"/>
          <ac:grpSpMkLst>
            <pc:docMk/>
            <pc:sldMk cId="2157282677" sldId="392"/>
            <ac:grpSpMk id="4104" creationId="{F6B0559B-953C-4C9E-BA20-99527B88373E}"/>
          </ac:grpSpMkLst>
        </pc:grpChg>
        <pc:grpChg chg="add del mod topLvl">
          <ac:chgData name="Brad Vincelette" userId="70b74b7353ddbab1" providerId="LiveId" clId="{38307B99-4690-4463-AA55-875D3C1556FB}" dt="2020-08-18T16:03:00.056" v="121753" actId="165"/>
          <ac:grpSpMkLst>
            <pc:docMk/>
            <pc:sldMk cId="2157282677" sldId="392"/>
            <ac:grpSpMk id="4105" creationId="{79155E9C-01C0-4A06-8456-749FBE0A5750}"/>
          </ac:grpSpMkLst>
        </pc:grpChg>
        <pc:grpChg chg="add del mod">
          <ac:chgData name="Brad Vincelette" userId="70b74b7353ddbab1" providerId="LiveId" clId="{38307B99-4690-4463-AA55-875D3C1556FB}" dt="2020-08-14T20:21:57.991" v="111745" actId="165"/>
          <ac:grpSpMkLst>
            <pc:docMk/>
            <pc:sldMk cId="2157282677" sldId="392"/>
            <ac:grpSpMk id="4108" creationId="{1E7689F0-CBF6-4CD9-A5D1-4D6FC3A11237}"/>
          </ac:grpSpMkLst>
        </pc:grpChg>
        <pc:grpChg chg="add del">
          <ac:chgData name="Brad Vincelette" userId="70b74b7353ddbab1" providerId="LiveId" clId="{38307B99-4690-4463-AA55-875D3C1556FB}" dt="2020-08-14T20:27:37.797" v="111809" actId="164"/>
          <ac:grpSpMkLst>
            <pc:docMk/>
            <pc:sldMk cId="2157282677" sldId="392"/>
            <ac:grpSpMk id="4113" creationId="{72292221-FB9E-43DD-84A7-4BC1D59331E7}"/>
          </ac:grpSpMkLst>
        </pc:grpChg>
        <pc:grpChg chg="add del">
          <ac:chgData name="Brad Vincelette" userId="70b74b7353ddbab1" providerId="LiveId" clId="{38307B99-4690-4463-AA55-875D3C1556FB}" dt="2020-08-14T20:35:27.059" v="111851" actId="164"/>
          <ac:grpSpMkLst>
            <pc:docMk/>
            <pc:sldMk cId="2157282677" sldId="392"/>
            <ac:grpSpMk id="4120" creationId="{6AA2E28D-4C56-44D4-A80F-676D8547573F}"/>
          </ac:grpSpMkLst>
        </pc:grpChg>
        <pc:grpChg chg="add del">
          <ac:chgData name="Brad Vincelette" userId="70b74b7353ddbab1" providerId="LiveId" clId="{38307B99-4690-4463-AA55-875D3C1556FB}" dt="2020-08-14T20:39:28.215" v="111874" actId="165"/>
          <ac:grpSpMkLst>
            <pc:docMk/>
            <pc:sldMk cId="2157282677" sldId="392"/>
            <ac:grpSpMk id="4121" creationId="{46CD8888-B68E-4452-9EFF-0DDF3A044CA4}"/>
          </ac:grpSpMkLst>
        </pc:grpChg>
        <pc:grpChg chg="add mod ord">
          <ac:chgData name="Brad Vincelette" userId="70b74b7353ddbab1" providerId="LiveId" clId="{38307B99-4690-4463-AA55-875D3C1556FB}" dt="2020-08-18T16:01:36.811" v="121747" actId="13244"/>
          <ac:grpSpMkLst>
            <pc:docMk/>
            <pc:sldMk cId="2157282677" sldId="392"/>
            <ac:grpSpMk id="4121" creationId="{CB541244-406B-4E02-BBD2-252F389F451C}"/>
          </ac:grpSpMkLst>
        </pc:grpChg>
        <pc:grpChg chg="add del mod">
          <ac:chgData name="Brad Vincelette" userId="70b74b7353ddbab1" providerId="LiveId" clId="{38307B99-4690-4463-AA55-875D3C1556FB}" dt="2020-08-14T21:00:34.298" v="112097" actId="165"/>
          <ac:grpSpMkLst>
            <pc:docMk/>
            <pc:sldMk cId="2157282677" sldId="392"/>
            <ac:grpSpMk id="4124" creationId="{A2C5DBCB-FDBD-470E-8CA1-655E44BBFF63}"/>
          </ac:grpSpMkLst>
        </pc:grpChg>
        <pc:grpChg chg="add del mod">
          <ac:chgData name="Brad Vincelette" userId="70b74b7353ddbab1" providerId="LiveId" clId="{38307B99-4690-4463-AA55-875D3C1556FB}" dt="2020-08-14T20:58:50.616" v="112059" actId="165"/>
          <ac:grpSpMkLst>
            <pc:docMk/>
            <pc:sldMk cId="2157282677" sldId="392"/>
            <ac:grpSpMk id="4126" creationId="{6C561A6A-9415-4AAE-8334-AC34C13C28B8}"/>
          </ac:grpSpMkLst>
        </pc:grpChg>
        <pc:grpChg chg="add del">
          <ac:chgData name="Brad Vincelette" userId="70b74b7353ddbab1" providerId="LiveId" clId="{38307B99-4690-4463-AA55-875D3C1556FB}" dt="2020-08-18T15:42:34.441" v="121584" actId="165"/>
          <ac:grpSpMkLst>
            <pc:docMk/>
            <pc:sldMk cId="2157282677" sldId="392"/>
            <ac:grpSpMk id="4154" creationId="{BA56CB99-C4F5-4A74-BB8A-B2B5E4D51ED6}"/>
          </ac:grpSpMkLst>
        </pc:grpChg>
        <pc:grpChg chg="add mod">
          <ac:chgData name="Brad Vincelette" userId="70b74b7353ddbab1" providerId="LiveId" clId="{38307B99-4690-4463-AA55-875D3C1556FB}" dt="2020-08-18T15:56:34.815" v="121727" actId="403"/>
          <ac:grpSpMkLst>
            <pc:docMk/>
            <pc:sldMk cId="2157282677" sldId="392"/>
            <ac:grpSpMk id="4155" creationId="{C62F16FA-8AC5-4F59-8190-A4793BDA7E7D}"/>
          </ac:grpSpMkLst>
        </pc:grpChg>
        <pc:grpChg chg="add del">
          <ac:chgData name="Brad Vincelette" userId="70b74b7353ddbab1" providerId="LiveId" clId="{38307B99-4690-4463-AA55-875D3C1556FB}" dt="2020-08-18T15:44:58.368" v="121595" actId="165"/>
          <ac:grpSpMkLst>
            <pc:docMk/>
            <pc:sldMk cId="2157282677" sldId="392"/>
            <ac:grpSpMk id="4156" creationId="{C017E37A-13BA-4958-8FD9-6CBAAF33E7D9}"/>
          </ac:grpSpMkLst>
        </pc:grpChg>
        <pc:grpChg chg="add mod">
          <ac:chgData name="Brad Vincelette" userId="70b74b7353ddbab1" providerId="LiveId" clId="{38307B99-4690-4463-AA55-875D3C1556FB}" dt="2020-08-18T15:45:19.787" v="121597" actId="962"/>
          <ac:grpSpMkLst>
            <pc:docMk/>
            <pc:sldMk cId="2157282677" sldId="392"/>
            <ac:grpSpMk id="4157" creationId="{E6C54D74-4BE5-44CB-9D68-594BCAE315A3}"/>
          </ac:grpSpMkLst>
        </pc:grpChg>
        <pc:picChg chg="add del">
          <ac:chgData name="Brad Vincelette" userId="70b74b7353ddbab1" providerId="LiveId" clId="{38307B99-4690-4463-AA55-875D3C1556FB}" dt="2020-08-17T15:19:05.112" v="115993" actId="22"/>
          <ac:picMkLst>
            <pc:docMk/>
            <pc:sldMk cId="2157282677" sldId="392"/>
            <ac:picMk id="9" creationId="{41545B90-D268-4D2A-9E3C-63FAC3C171EF}"/>
          </ac:picMkLst>
        </pc:picChg>
        <pc:picChg chg="add del">
          <ac:chgData name="Brad Vincelette" userId="70b74b7353ddbab1" providerId="LiveId" clId="{38307B99-4690-4463-AA55-875D3C1556FB}" dt="2020-08-14T12:31:41.021" v="111066" actId="478"/>
          <ac:picMkLst>
            <pc:docMk/>
            <pc:sldMk cId="2157282677" sldId="392"/>
            <ac:picMk id="9" creationId="{E6ADDC23-BA9B-49B3-B1F2-84E673F396CF}"/>
          </ac:picMkLst>
        </pc:picChg>
        <pc:picChg chg="add del mod">
          <ac:chgData name="Brad Vincelette" userId="70b74b7353ddbab1" providerId="LiveId" clId="{38307B99-4690-4463-AA55-875D3C1556FB}" dt="2020-08-14T13:04:03.895" v="111080" actId="21"/>
          <ac:picMkLst>
            <pc:docMk/>
            <pc:sldMk cId="2157282677" sldId="392"/>
            <ac:picMk id="11" creationId="{D620D052-BB7A-4495-B20D-E1CFA2F18236}"/>
          </ac:picMkLst>
        </pc:picChg>
        <pc:picChg chg="add del mod">
          <ac:chgData name="Brad Vincelette" userId="70b74b7353ddbab1" providerId="LiveId" clId="{38307B99-4690-4463-AA55-875D3C1556FB}" dt="2020-08-18T14:08:26.127" v="121305" actId="478"/>
          <ac:picMkLst>
            <pc:docMk/>
            <pc:sldMk cId="2157282677" sldId="392"/>
            <ac:picMk id="12" creationId="{7D50983C-EBB8-4CAC-A63A-A08171AFC7DE}"/>
          </ac:picMkLst>
        </pc:picChg>
        <pc:picChg chg="add del mod">
          <ac:chgData name="Brad Vincelette" userId="70b74b7353ddbab1" providerId="LiveId" clId="{38307B99-4690-4463-AA55-875D3C1556FB}" dt="2020-08-14T13:04:03.895" v="111080" actId="21"/>
          <ac:picMkLst>
            <pc:docMk/>
            <pc:sldMk cId="2157282677" sldId="392"/>
            <ac:picMk id="14" creationId="{F1BA1C03-453C-4C05-B521-3939BBF9B9F6}"/>
          </ac:picMkLst>
        </pc:picChg>
        <pc:picChg chg="add del mod">
          <ac:chgData name="Brad Vincelette" userId="70b74b7353ddbab1" providerId="LiveId" clId="{38307B99-4690-4463-AA55-875D3C1556FB}" dt="2020-08-14T16:57:40.630" v="111422" actId="478"/>
          <ac:picMkLst>
            <pc:docMk/>
            <pc:sldMk cId="2157282677" sldId="392"/>
            <ac:picMk id="59" creationId="{88DAFC81-738B-4EB8-AF17-A1E75EE9869B}"/>
          </ac:picMkLst>
        </pc:picChg>
        <pc:picChg chg="add del mod topLvl">
          <ac:chgData name="Brad Vincelette" userId="70b74b7353ddbab1" providerId="LiveId" clId="{38307B99-4690-4463-AA55-875D3C1556FB}" dt="2020-08-18T15:46:25.360" v="121600" actId="21"/>
          <ac:picMkLst>
            <pc:docMk/>
            <pc:sldMk cId="2157282677" sldId="392"/>
            <ac:picMk id="62" creationId="{575307AB-4BCF-4AE5-A7FA-4945861FF010}"/>
          </ac:picMkLst>
        </pc:picChg>
        <pc:picChg chg="add del">
          <ac:chgData name="Brad Vincelette" userId="70b74b7353ddbab1" providerId="LiveId" clId="{38307B99-4690-4463-AA55-875D3C1556FB}" dt="2020-08-18T16:02:12.406" v="121749" actId="22"/>
          <ac:picMkLst>
            <pc:docMk/>
            <pc:sldMk cId="2157282677" sldId="392"/>
            <ac:picMk id="94" creationId="{47CBA82D-F2AC-4464-BF62-780B757EFCF0}"/>
          </ac:picMkLst>
        </pc:picChg>
        <pc:picChg chg="add del mod topLvl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096" creationId="{7A159BA8-7730-4CDE-B060-BE1D149F7970}"/>
          </ac:picMkLst>
        </pc:picChg>
        <pc:picChg chg="add del mod">
          <ac:chgData name="Brad Vincelette" userId="70b74b7353ddbab1" providerId="LiveId" clId="{38307B99-4690-4463-AA55-875D3C1556FB}" dt="2020-08-18T15:46:35.018" v="121602" actId="21"/>
          <ac:picMkLst>
            <pc:docMk/>
            <pc:sldMk cId="2157282677" sldId="392"/>
            <ac:picMk id="4126" creationId="{4423BF11-AFB1-4A68-9682-7248B45B981A}"/>
          </ac:picMkLst>
        </pc:picChg>
        <pc:picChg chg="add del mod or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28" creationId="{ECA967AF-2B32-405A-A8D2-3DAAE584E4A8}"/>
          </ac:picMkLst>
        </pc:picChg>
        <pc:picChg chg="add del mo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33" creationId="{CE867586-9E3F-47E4-B075-4056F9BE6DA5}"/>
          </ac:picMkLst>
        </pc:picChg>
        <pc:picChg chg="add del mo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36" creationId="{CBF7F98A-836E-4B5B-B213-2DD084621A50}"/>
          </ac:picMkLst>
        </pc:picChg>
        <pc:picChg chg="add del mo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41" creationId="{06CF7616-8BF1-4D9B-9C49-891DF191F844}"/>
          </ac:picMkLst>
        </pc:picChg>
        <pc:picChg chg="add del mod">
          <ac:chgData name="Brad Vincelette" userId="70b74b7353ddbab1" providerId="LiveId" clId="{38307B99-4690-4463-AA55-875D3C1556FB}" dt="2020-08-18T15:46:25.360" v="121600" actId="21"/>
          <ac:picMkLst>
            <pc:docMk/>
            <pc:sldMk cId="2157282677" sldId="392"/>
            <ac:picMk id="4143" creationId="{2CCD4460-6F53-437B-A775-9014F76EE35F}"/>
          </ac:picMkLst>
        </pc:picChg>
        <pc:picChg chg="add del mod">
          <ac:chgData name="Brad Vincelette" userId="70b74b7353ddbab1" providerId="LiveId" clId="{38307B99-4690-4463-AA55-875D3C1556FB}" dt="2020-08-18T15:46:25.360" v="121600" actId="21"/>
          <ac:picMkLst>
            <pc:docMk/>
            <pc:sldMk cId="2157282677" sldId="392"/>
            <ac:picMk id="4145" creationId="{3ABB362A-1502-4211-AFDE-3E8D2D5B1BA6}"/>
          </ac:picMkLst>
        </pc:picChg>
        <pc:picChg chg="add del mod">
          <ac:chgData name="Brad Vincelette" userId="70b74b7353ddbab1" providerId="LiveId" clId="{38307B99-4690-4463-AA55-875D3C1556FB}" dt="2020-08-18T15:46:25.360" v="121600" actId="21"/>
          <ac:picMkLst>
            <pc:docMk/>
            <pc:sldMk cId="2157282677" sldId="392"/>
            <ac:picMk id="4149" creationId="{27B5A713-4457-4E05-976B-F37C976CC106}"/>
          </ac:picMkLst>
        </pc:picChg>
        <pc:picChg chg="add del mod">
          <ac:chgData name="Brad Vincelette" userId="70b74b7353ddbab1" providerId="LiveId" clId="{38307B99-4690-4463-AA55-875D3C1556FB}" dt="2020-08-18T15:46:47.548" v="121604" actId="21"/>
          <ac:picMkLst>
            <pc:docMk/>
            <pc:sldMk cId="2157282677" sldId="392"/>
            <ac:picMk id="4153" creationId="{9ED67742-76A6-4F39-8499-ACD8C54815D7}"/>
          </ac:picMkLst>
        </pc:picChg>
        <pc:cxnChg chg="mod topLvl">
          <ac:chgData name="Brad Vincelette" userId="70b74b7353ddbab1" providerId="LiveId" clId="{38307B99-4690-4463-AA55-875D3C1556FB}" dt="2020-08-18T15:56:34.815" v="121727" actId="403"/>
          <ac:cxnSpMkLst>
            <pc:docMk/>
            <pc:sldMk cId="2157282677" sldId="392"/>
            <ac:cxnSpMk id="22" creationId="{4618E28C-5C2F-4299-9357-FD6281778576}"/>
          </ac:cxnSpMkLst>
        </pc:cxnChg>
        <pc:cxnChg chg="mod topLvl">
          <ac:chgData name="Brad Vincelette" userId="70b74b7353ddbab1" providerId="LiveId" clId="{38307B99-4690-4463-AA55-875D3C1556FB}" dt="2020-08-18T15:51:13.041" v="121625" actId="1076"/>
          <ac:cxnSpMkLst>
            <pc:docMk/>
            <pc:sldMk cId="2157282677" sldId="392"/>
            <ac:cxnSpMk id="23" creationId="{494E38FF-2D05-4F3D-9D68-5E9B25290565}"/>
          </ac:cxnSpMkLst>
        </pc:cxnChg>
        <pc:cxnChg chg="add mod topLvl">
          <ac:chgData name="Brad Vincelette" userId="70b74b7353ddbab1" providerId="LiveId" clId="{38307B99-4690-4463-AA55-875D3C1556FB}" dt="2020-08-18T10:55:05.833" v="121141" actId="165"/>
          <ac:cxnSpMkLst>
            <pc:docMk/>
            <pc:sldMk cId="2157282677" sldId="392"/>
            <ac:cxnSpMk id="47" creationId="{4957085C-570C-4B0D-8AF3-17102E375996}"/>
          </ac:cxnSpMkLst>
        </pc:cxnChg>
        <pc:cxnChg chg="mod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83" creationId="{DB8C7967-8A05-4EAE-BE06-1D6A7CD8EBD9}"/>
          </ac:cxnSpMkLst>
        </pc:cxnChg>
        <pc:cxnChg chg="del mod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90" creationId="{3253EFA9-AFEA-4238-9323-62BBAC4599B8}"/>
          </ac:cxnSpMkLst>
        </pc:cxnChg>
        <pc:cxnChg chg="del mod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91" creationId="{280E95AA-C5AC-4FE4-BC3A-606EB4FB351B}"/>
          </ac:cxnSpMkLst>
        </pc:cxnChg>
        <pc:cxnChg chg="mod">
          <ac:chgData name="Brad Vincelette" userId="70b74b7353ddbab1" providerId="LiveId" clId="{38307B99-4690-4463-AA55-875D3C1556FB}" dt="2020-08-18T15:59:11.233" v="121737" actId="1076"/>
          <ac:cxnSpMkLst>
            <pc:docMk/>
            <pc:sldMk cId="2157282677" sldId="392"/>
            <ac:cxnSpMk id="117" creationId="{F529EF4D-3FC7-4C47-9D31-942432A61C18}"/>
          </ac:cxnSpMkLst>
        </pc:cxnChg>
        <pc:cxnChg chg="del mod">
          <ac:chgData name="Brad Vincelette" userId="70b74b7353ddbab1" providerId="LiveId" clId="{38307B99-4690-4463-AA55-875D3C1556FB}" dt="2020-08-18T14:09:17.906" v="121330" actId="478"/>
          <ac:cxnSpMkLst>
            <pc:docMk/>
            <pc:sldMk cId="2157282677" sldId="392"/>
            <ac:cxnSpMk id="4102" creationId="{0CBF231A-C575-405B-8979-A51D0B485BAD}"/>
          </ac:cxnSpMkLst>
        </pc:cxnChg>
        <pc:cxnChg chg="mod topLvl">
          <ac:chgData name="Brad Vincelette" userId="70b74b7353ddbab1" providerId="LiveId" clId="{38307B99-4690-4463-AA55-875D3C1556FB}" dt="2020-08-18T15:56:34.815" v="121727" actId="403"/>
          <ac:cxnSpMkLst>
            <pc:docMk/>
            <pc:sldMk cId="2157282677" sldId="392"/>
            <ac:cxnSpMk id="4103" creationId="{CD806452-1F0C-40F5-A038-BB604BB54566}"/>
          </ac:cxnSpMkLst>
        </pc:cxnChg>
        <pc:cxnChg chg="mod topLvl">
          <ac:chgData name="Brad Vincelette" userId="70b74b7353ddbab1" providerId="LiveId" clId="{38307B99-4690-4463-AA55-875D3C1556FB}" dt="2020-08-18T15:56:00.407" v="121722" actId="165"/>
          <ac:cxnSpMkLst>
            <pc:docMk/>
            <pc:sldMk cId="2157282677" sldId="392"/>
            <ac:cxnSpMk id="4106" creationId="{8AE02B1D-CDD1-4EC5-9186-272F3DA5D443}"/>
          </ac:cxnSpMkLst>
        </pc:cxnChg>
        <pc:cxnChg chg="mod topLvl">
          <ac:chgData name="Brad Vincelette" userId="70b74b7353ddbab1" providerId="LiveId" clId="{38307B99-4690-4463-AA55-875D3C1556FB}" dt="2020-08-18T16:03:00.056" v="121753" actId="165"/>
          <ac:cxnSpMkLst>
            <pc:docMk/>
            <pc:sldMk cId="2157282677" sldId="392"/>
            <ac:cxnSpMk id="4112" creationId="{C78237E6-C4D1-44EF-9561-D3AFBA4FD7FC}"/>
          </ac:cxnSpMkLst>
        </pc:cxnChg>
        <pc:cxnChg chg="mod topLvl">
          <ac:chgData name="Brad Vincelette" userId="70b74b7353ddbab1" providerId="LiveId" clId="{38307B99-4690-4463-AA55-875D3C1556FB}" dt="2020-08-18T15:51:13.041" v="121625" actId="1076"/>
          <ac:cxnSpMkLst>
            <pc:docMk/>
            <pc:sldMk cId="2157282677" sldId="392"/>
            <ac:cxnSpMk id="4122" creationId="{D599EF63-BE92-4742-8D92-8FE7979AD0D5}"/>
          </ac:cxnSpMkLst>
        </pc:cxnChg>
        <pc:cxnChg chg="del">
          <ac:chgData name="Brad Vincelette" userId="70b74b7353ddbab1" providerId="LiveId" clId="{38307B99-4690-4463-AA55-875D3C1556FB}" dt="2020-08-18T15:20:57.774" v="121412" actId="478"/>
          <ac:cxnSpMkLst>
            <pc:docMk/>
            <pc:sldMk cId="2157282677" sldId="392"/>
            <ac:cxnSpMk id="4130" creationId="{BDB421F9-CE13-461A-A6B5-5C4527B6AB9C}"/>
          </ac:cxnSpMkLst>
        </pc:cxnChg>
        <pc:cxnChg chg="mod">
          <ac:chgData name="Brad Vincelette" userId="70b74b7353ddbab1" providerId="LiveId" clId="{38307B99-4690-4463-AA55-875D3C1556FB}" dt="2020-08-13T16:20:34.881" v="110799" actId="14100"/>
          <ac:cxnSpMkLst>
            <pc:docMk/>
            <pc:sldMk cId="2157282677" sldId="392"/>
            <ac:cxnSpMk id="4137" creationId="{A54943A1-90C8-4AE9-AEB1-90DE7849C82F}"/>
          </ac:cxnSpMkLst>
        </pc:cxnChg>
        <pc:cxnChg chg="del mod topLvl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4139" creationId="{0117DC72-84E1-4ED0-B220-160094CCDAA4}"/>
          </ac:cxnSpMkLst>
        </pc:cxnChg>
        <pc:cxnChg chg="del mod topLvl">
          <ac:chgData name="Brad Vincelette" userId="70b74b7353ddbab1" providerId="LiveId" clId="{38307B99-4690-4463-AA55-875D3C1556FB}" dt="2020-08-18T15:21:04.765" v="121413" actId="478"/>
          <ac:cxnSpMkLst>
            <pc:docMk/>
            <pc:sldMk cId="2157282677" sldId="392"/>
            <ac:cxnSpMk id="4140" creationId="{B29E7119-1D97-4D77-AB43-DC1B82951D0B}"/>
          </ac:cxnSpMkLst>
        </pc:cxnChg>
        <pc:cxnChg chg="mod topLvl">
          <ac:chgData name="Brad Vincelette" userId="70b74b7353ddbab1" providerId="LiveId" clId="{38307B99-4690-4463-AA55-875D3C1556FB}" dt="2020-08-18T15:51:13.041" v="121625" actId="1076"/>
          <ac:cxnSpMkLst>
            <pc:docMk/>
            <pc:sldMk cId="2157282677" sldId="392"/>
            <ac:cxnSpMk id="4147" creationId="{BACBA9FD-B022-4F46-9E95-BA6D6A520B08}"/>
          </ac:cxnSpMkLst>
        </pc:cxnChg>
        <pc:cxnChg chg="mod topLvl">
          <ac:chgData name="Brad Vincelette" userId="70b74b7353ddbab1" providerId="LiveId" clId="{38307B99-4690-4463-AA55-875D3C1556FB}" dt="2020-08-18T15:56:34.815" v="121727" actId="403"/>
          <ac:cxnSpMkLst>
            <pc:docMk/>
            <pc:sldMk cId="2157282677" sldId="392"/>
            <ac:cxnSpMk id="4151" creationId="{E50935C5-130F-4E22-B1C1-43B1F19A4C81}"/>
          </ac:cxnSpMkLst>
        </pc:cxnChg>
      </pc:sldChg>
      <pc:sldChg chg="addSp">
        <pc:chgData name="Brad Vincelette" userId="70b74b7353ddbab1" providerId="LiveId" clId="{38307B99-4690-4463-AA55-875D3C1556FB}" dt="2020-08-13T00:46:56.151" v="105853"/>
        <pc:sldMkLst>
          <pc:docMk/>
          <pc:sldMk cId="1620443078" sldId="393"/>
        </pc:sldMkLst>
        <pc:picChg chg="add">
          <ac:chgData name="Brad Vincelette" userId="70b74b7353ddbab1" providerId="LiveId" clId="{38307B99-4690-4463-AA55-875D3C1556FB}" dt="2020-08-13T00:46:56.151" v="105853"/>
          <ac:picMkLst>
            <pc:docMk/>
            <pc:sldMk cId="1620443078" sldId="393"/>
            <ac:picMk id="2050" creationId="{B9C71057-FA2F-4A32-997F-6B149AECC2A8}"/>
          </ac:picMkLst>
        </pc:picChg>
      </pc:sldChg>
      <pc:sldChg chg="addSp">
        <pc:chgData name="Brad Vincelette" userId="70b74b7353ddbab1" providerId="LiveId" clId="{38307B99-4690-4463-AA55-875D3C1556FB}" dt="2020-08-13T00:45:03.761" v="105847"/>
        <pc:sldMkLst>
          <pc:docMk/>
          <pc:sldMk cId="2846907635" sldId="393"/>
        </pc:sldMkLst>
        <pc:picChg chg="add">
          <ac:chgData name="Brad Vincelette" userId="70b74b7353ddbab1" providerId="LiveId" clId="{38307B99-4690-4463-AA55-875D3C1556FB}" dt="2020-08-13T00:45:03.761" v="105847"/>
          <ac:picMkLst>
            <pc:docMk/>
            <pc:sldMk cId="2846907635" sldId="393"/>
            <ac:picMk id="1026" creationId="{54148C16-B654-490A-9AB5-E20BB8CB759B}"/>
          </ac:picMkLst>
        </pc:picChg>
      </pc:sldChg>
      <pc:sldChg chg="addSp delSp modSp new add del mod">
        <pc:chgData name="Brad Vincelette" userId="70b74b7353ddbab1" providerId="LiveId" clId="{38307B99-4690-4463-AA55-875D3C1556FB}" dt="2020-08-14T13:27:49.838" v="111143" actId="1037"/>
        <pc:sldMkLst>
          <pc:docMk/>
          <pc:sldMk cId="3176832068" sldId="393"/>
        </pc:sldMkLst>
        <pc:spChg chg="mod">
          <ac:chgData name="Brad Vincelette" userId="70b74b7353ddbab1" providerId="LiveId" clId="{38307B99-4690-4463-AA55-875D3C1556FB}" dt="2020-08-13T10:58:52.417" v="106911" actId="20577"/>
          <ac:spMkLst>
            <pc:docMk/>
            <pc:sldMk cId="3176832068" sldId="393"/>
            <ac:spMk id="2" creationId="{A7CFED32-2A0F-4DA9-8172-C37A19AF78A9}"/>
          </ac:spMkLst>
        </pc:spChg>
        <pc:spChg chg="mod">
          <ac:chgData name="Brad Vincelette" userId="70b74b7353ddbab1" providerId="LiveId" clId="{38307B99-4690-4463-AA55-875D3C1556FB}" dt="2020-08-13T00:19:59.108" v="105208" actId="20577"/>
          <ac:spMkLst>
            <pc:docMk/>
            <pc:sldMk cId="3176832068" sldId="393"/>
            <ac:spMk id="3" creationId="{176F867D-2FE2-4E15-ADF9-0A539FC74D11}"/>
          </ac:spMkLst>
        </pc:spChg>
        <pc:spChg chg="add mod">
          <ac:chgData name="Brad Vincelette" userId="70b74b7353ddbab1" providerId="LiveId" clId="{38307B99-4690-4463-AA55-875D3C1556FB}" dt="2020-08-14T13:27:49.838" v="111143" actId="1037"/>
          <ac:spMkLst>
            <pc:docMk/>
            <pc:sldMk cId="3176832068" sldId="393"/>
            <ac:spMk id="4" creationId="{1E755AB7-533E-4E44-B049-439C3A37048B}"/>
          </ac:spMkLst>
        </pc:spChg>
        <pc:spChg chg="add mod">
          <ac:chgData name="Brad Vincelette" userId="70b74b7353ddbab1" providerId="LiveId" clId="{38307B99-4690-4463-AA55-875D3C1556FB}" dt="2020-08-14T13:27:49.838" v="111143" actId="1037"/>
          <ac:spMkLst>
            <pc:docMk/>
            <pc:sldMk cId="3176832068" sldId="393"/>
            <ac:spMk id="5" creationId="{1A440674-128E-4D14-BEC4-8EF1AF408892}"/>
          </ac:spMkLst>
        </pc:spChg>
        <pc:picChg chg="add del mod ord">
          <ac:chgData name="Brad Vincelette" userId="70b74b7353ddbab1" providerId="LiveId" clId="{38307B99-4690-4463-AA55-875D3C1556FB}" dt="2020-08-14T13:27:12.280" v="111110" actId="14826"/>
          <ac:picMkLst>
            <pc:docMk/>
            <pc:sldMk cId="3176832068" sldId="393"/>
            <ac:picMk id="7" creationId="{C1CAAD84-01D9-44CD-8085-C4E6E1CADE88}"/>
          </ac:picMkLst>
        </pc:picChg>
        <pc:picChg chg="add del">
          <ac:chgData name="Brad Vincelette" userId="70b74b7353ddbab1" providerId="LiveId" clId="{38307B99-4690-4463-AA55-875D3C1556FB}" dt="2020-08-14T13:24:00.241" v="111108" actId="22"/>
          <ac:picMkLst>
            <pc:docMk/>
            <pc:sldMk cId="3176832068" sldId="393"/>
            <ac:picMk id="8" creationId="{3FF02C45-34D6-4B20-96FC-3FDAAC1BF11E}"/>
          </ac:picMkLst>
        </pc:picChg>
        <pc:picChg chg="del mod">
          <ac:chgData name="Brad Vincelette" userId="70b74b7353ddbab1" providerId="LiveId" clId="{38307B99-4690-4463-AA55-875D3C1556FB}" dt="2020-08-13T16:40:46.528" v="111008" actId="478"/>
          <ac:picMkLst>
            <pc:docMk/>
            <pc:sldMk cId="3176832068" sldId="393"/>
            <ac:picMk id="1026" creationId="{54148C16-B654-490A-9AB5-E20BB8CB759B}"/>
          </ac:picMkLst>
        </pc:picChg>
        <pc:picChg chg="mod">
          <ac:chgData name="Brad Vincelette" userId="70b74b7353ddbab1" providerId="LiveId" clId="{38307B99-4690-4463-AA55-875D3C1556FB}" dt="2020-08-14T13:27:22.633" v="111111" actId="14826"/>
          <ac:picMkLst>
            <pc:docMk/>
            <pc:sldMk cId="3176832068" sldId="393"/>
            <ac:picMk id="1026" creationId="{CF33B019-74B9-4E86-B762-48DFE53F0644}"/>
          </ac:picMkLst>
        </pc:picChg>
        <pc:picChg chg="del mod">
          <ac:chgData name="Brad Vincelette" userId="70b74b7353ddbab1" providerId="LiveId" clId="{38307B99-4690-4463-AA55-875D3C1556FB}" dt="2020-08-13T16:38:58.195" v="110996" actId="478"/>
          <ac:picMkLst>
            <pc:docMk/>
            <pc:sldMk cId="3176832068" sldId="393"/>
            <ac:picMk id="2050" creationId="{B9C71057-FA2F-4A32-997F-6B149AECC2A8}"/>
          </ac:picMkLst>
        </pc:picChg>
      </pc:sldChg>
      <pc:sldChg chg="addSp">
        <pc:chgData name="Brad Vincelette" userId="70b74b7353ddbab1" providerId="LiveId" clId="{38307B99-4690-4463-AA55-875D3C1556FB}" dt="2020-08-13T16:40:48.122" v="111009"/>
        <pc:sldMkLst>
          <pc:docMk/>
          <pc:sldMk cId="3984182829" sldId="393"/>
        </pc:sldMkLst>
        <pc:picChg chg="add">
          <ac:chgData name="Brad Vincelette" userId="70b74b7353ddbab1" providerId="LiveId" clId="{38307B99-4690-4463-AA55-875D3C1556FB}" dt="2020-08-13T16:40:48.122" v="111009"/>
          <ac:picMkLst>
            <pc:docMk/>
            <pc:sldMk cId="3984182829" sldId="393"/>
            <ac:picMk id="1026" creationId="{CF33B019-74B9-4E86-B762-48DFE53F0644}"/>
          </ac:picMkLst>
        </pc:picChg>
      </pc:sldChg>
      <pc:sldChg chg="addSp delSp modSp new mod ord">
        <pc:chgData name="Brad Vincelette" userId="70b74b7353ddbab1" providerId="LiveId" clId="{38307B99-4690-4463-AA55-875D3C1556FB}" dt="2020-08-14T12:28:46.045" v="111050" actId="255"/>
        <pc:sldMkLst>
          <pc:docMk/>
          <pc:sldMk cId="829251569" sldId="394"/>
        </pc:sldMkLst>
        <pc:spChg chg="mod">
          <ac:chgData name="Brad Vincelette" userId="70b74b7353ddbab1" providerId="LiveId" clId="{38307B99-4690-4463-AA55-875D3C1556FB}" dt="2020-08-14T12:28:46.045" v="111050" actId="255"/>
          <ac:spMkLst>
            <pc:docMk/>
            <pc:sldMk cId="829251569" sldId="394"/>
            <ac:spMk id="2" creationId="{0B4414E8-BD9D-4513-BB6C-7C4FEEA7F979}"/>
          </ac:spMkLst>
        </pc:spChg>
        <pc:spChg chg="mod">
          <ac:chgData name="Brad Vincelette" userId="70b74b7353ddbab1" providerId="LiveId" clId="{38307B99-4690-4463-AA55-875D3C1556FB}" dt="2020-08-13T11:14:15.926" v="107242" actId="21"/>
          <ac:spMkLst>
            <pc:docMk/>
            <pc:sldMk cId="829251569" sldId="394"/>
            <ac:spMk id="3" creationId="{6F5ABCF5-B995-41A4-9553-A5150A98DBA5}"/>
          </ac:spMkLst>
        </pc:spChg>
        <pc:spChg chg="add del">
          <ac:chgData name="Brad Vincelette" userId="70b74b7353ddbab1" providerId="LiveId" clId="{38307B99-4690-4463-AA55-875D3C1556FB}" dt="2020-08-12T14:29:35.954" v="102071" actId="22"/>
          <ac:spMkLst>
            <pc:docMk/>
            <pc:sldMk cId="829251569" sldId="394"/>
            <ac:spMk id="5" creationId="{521411D3-DE1C-4A46-BD6E-EB67DD0B8E95}"/>
          </ac:spMkLst>
        </pc:spChg>
      </pc:sldChg>
      <pc:sldChg chg="addSp delSp modSp new del mod">
        <pc:chgData name="Brad Vincelette" userId="70b74b7353ddbab1" providerId="LiveId" clId="{38307B99-4690-4463-AA55-875D3C1556FB}" dt="2020-08-17T03:37:16.318" v="112874" actId="2696"/>
        <pc:sldMkLst>
          <pc:docMk/>
          <pc:sldMk cId="942168923" sldId="395"/>
        </pc:sldMkLst>
        <pc:spChg chg="del">
          <ac:chgData name="Brad Vincelette" userId="70b74b7353ddbab1" providerId="LiveId" clId="{38307B99-4690-4463-AA55-875D3C1556FB}" dt="2020-08-14T13:04:11.350" v="111082" actId="478"/>
          <ac:spMkLst>
            <pc:docMk/>
            <pc:sldMk cId="942168923" sldId="395"/>
            <ac:spMk id="2" creationId="{6DFD7277-643C-471D-A9EC-AF852AD1D80E}"/>
          </ac:spMkLst>
        </pc:spChg>
        <pc:spChg chg="del">
          <ac:chgData name="Brad Vincelette" userId="70b74b7353ddbab1" providerId="LiveId" clId="{38307B99-4690-4463-AA55-875D3C1556FB}" dt="2020-08-14T13:04:12.726" v="111083" actId="478"/>
          <ac:spMkLst>
            <pc:docMk/>
            <pc:sldMk cId="942168923" sldId="395"/>
            <ac:spMk id="3" creationId="{B68F552B-499F-4627-8842-F56DE84A97E2}"/>
          </ac:spMkLst>
        </pc:spChg>
        <pc:picChg chg="add del mod">
          <ac:chgData name="Brad Vincelette" userId="70b74b7353ddbab1" providerId="LiveId" clId="{38307B99-4690-4463-AA55-875D3C1556FB}" dt="2020-08-14T13:08:15.577" v="111101" actId="478"/>
          <ac:picMkLst>
            <pc:docMk/>
            <pc:sldMk cId="942168923" sldId="395"/>
            <ac:picMk id="5" creationId="{E1A5E282-EFFA-469C-9339-23D10E01BAE6}"/>
          </ac:picMkLst>
        </pc:picChg>
        <pc:picChg chg="add del mod">
          <ac:chgData name="Brad Vincelette" userId="70b74b7353ddbab1" providerId="LiveId" clId="{38307B99-4690-4463-AA55-875D3C1556FB}" dt="2020-08-14T13:08:13.638" v="111100" actId="478"/>
          <ac:picMkLst>
            <pc:docMk/>
            <pc:sldMk cId="942168923" sldId="395"/>
            <ac:picMk id="7" creationId="{9A4F7D3A-0BC3-4EF1-A6F0-666FF9B831D2}"/>
          </ac:picMkLst>
        </pc:picChg>
        <pc:picChg chg="add mod ord">
          <ac:chgData name="Brad Vincelette" userId="70b74b7353ddbab1" providerId="LiveId" clId="{38307B99-4690-4463-AA55-875D3C1556FB}" dt="2020-08-14T13:09:16.646" v="111105" actId="1076"/>
          <ac:picMkLst>
            <pc:docMk/>
            <pc:sldMk cId="942168923" sldId="395"/>
            <ac:picMk id="9" creationId="{43C1266E-18AE-40D1-A0B4-606246739821}"/>
          </ac:picMkLst>
        </pc:picChg>
        <pc:picChg chg="add mod">
          <ac:chgData name="Brad Vincelette" userId="70b74b7353ddbab1" providerId="LiveId" clId="{38307B99-4690-4463-AA55-875D3C1556FB}" dt="2020-08-14T13:09:07.031" v="111103" actId="1076"/>
          <ac:picMkLst>
            <pc:docMk/>
            <pc:sldMk cId="942168923" sldId="395"/>
            <ac:picMk id="11" creationId="{1CE3C4C7-0281-4990-8251-B763C3947630}"/>
          </ac:picMkLst>
        </pc:picChg>
      </pc:sldChg>
      <pc:sldChg chg="add del">
        <pc:chgData name="Brad Vincelette" userId="70b74b7353ddbab1" providerId="LiveId" clId="{38307B99-4690-4463-AA55-875D3C1556FB}" dt="2020-08-14T12:29:16.961" v="111052" actId="2696"/>
        <pc:sldMkLst>
          <pc:docMk/>
          <pc:sldMk cId="1607910909" sldId="395"/>
        </pc:sldMkLst>
      </pc:sldChg>
      <pc:sldChg chg="new del">
        <pc:chgData name="Brad Vincelette" userId="70b74b7353ddbab1" providerId="LiveId" clId="{38307B99-4690-4463-AA55-875D3C1556FB}" dt="2020-08-18T07:57:41.389" v="120530" actId="2696"/>
        <pc:sldMkLst>
          <pc:docMk/>
          <pc:sldMk cId="3533609168" sldId="395"/>
        </pc:sldMkLst>
      </pc:sldChg>
      <pc:sldChg chg="modSp new mod ord">
        <pc:chgData name="Brad Vincelette" userId="70b74b7353ddbab1" providerId="LiveId" clId="{38307B99-4690-4463-AA55-875D3C1556FB}" dt="2020-08-18T10:53:07.492" v="121138"/>
        <pc:sldMkLst>
          <pc:docMk/>
          <pc:sldMk cId="1061822192" sldId="396"/>
        </pc:sldMkLst>
        <pc:spChg chg="mod">
          <ac:chgData name="Brad Vincelette" userId="70b74b7353ddbab1" providerId="LiveId" clId="{38307B99-4690-4463-AA55-875D3C1556FB}" dt="2020-08-18T07:51:38.605" v="120203" actId="21"/>
          <ac:spMkLst>
            <pc:docMk/>
            <pc:sldMk cId="1061822192" sldId="396"/>
            <ac:spMk id="2" creationId="{21F6A489-DE13-4DA5-96A2-3B73E587C029}"/>
          </ac:spMkLst>
        </pc:spChg>
        <pc:spChg chg="mod">
          <ac:chgData name="Brad Vincelette" userId="70b74b7353ddbab1" providerId="LiveId" clId="{38307B99-4690-4463-AA55-875D3C1556FB}" dt="2020-08-18T07:05:49.635" v="117918" actId="20577"/>
          <ac:spMkLst>
            <pc:docMk/>
            <pc:sldMk cId="1061822192" sldId="396"/>
            <ac:spMk id="3" creationId="{8DEF9A90-7781-4854-8CAC-DBD2C665B687}"/>
          </ac:spMkLst>
        </pc:spChg>
      </pc:sldChg>
      <pc:sldChg chg="modSp new mod ord">
        <pc:chgData name="Brad Vincelette" userId="70b74b7353ddbab1" providerId="LiveId" clId="{38307B99-4690-4463-AA55-875D3C1556FB}" dt="2020-08-18T10:53:07.492" v="121138"/>
        <pc:sldMkLst>
          <pc:docMk/>
          <pc:sldMk cId="1650943530" sldId="397"/>
        </pc:sldMkLst>
        <pc:spChg chg="mod">
          <ac:chgData name="Brad Vincelette" userId="70b74b7353ddbab1" providerId="LiveId" clId="{38307B99-4690-4463-AA55-875D3C1556FB}" dt="2020-08-18T07:55:45.088" v="120524" actId="20577"/>
          <ac:spMkLst>
            <pc:docMk/>
            <pc:sldMk cId="1650943530" sldId="397"/>
            <ac:spMk id="2" creationId="{31B38722-7519-411F-8CD3-06F7E60A6DDB}"/>
          </ac:spMkLst>
        </pc:spChg>
        <pc:spChg chg="mod">
          <ac:chgData name="Brad Vincelette" userId="70b74b7353ddbab1" providerId="LiveId" clId="{38307B99-4690-4463-AA55-875D3C1556FB}" dt="2020-08-18T07:47:20.461" v="119968" actId="20577"/>
          <ac:spMkLst>
            <pc:docMk/>
            <pc:sldMk cId="1650943530" sldId="397"/>
            <ac:spMk id="3" creationId="{9C0803B6-F093-487C-894C-672397B54FE9}"/>
          </ac:spMkLst>
        </pc:spChg>
      </pc:sldChg>
      <pc:sldChg chg="addSp delSp modSp new mod">
        <pc:chgData name="Brad Vincelette" userId="70b74b7353ddbab1" providerId="LiveId" clId="{38307B99-4690-4463-AA55-875D3C1556FB}" dt="2020-08-18T08:09:43.377" v="120614" actId="21"/>
        <pc:sldMkLst>
          <pc:docMk/>
          <pc:sldMk cId="4256373344" sldId="398"/>
        </pc:sldMkLst>
        <pc:spChg chg="mod">
          <ac:chgData name="Brad Vincelette" userId="70b74b7353ddbab1" providerId="LiveId" clId="{38307B99-4690-4463-AA55-875D3C1556FB}" dt="2020-08-18T08:09:43.377" v="120614" actId="21"/>
          <ac:spMkLst>
            <pc:docMk/>
            <pc:sldMk cId="4256373344" sldId="398"/>
            <ac:spMk id="2" creationId="{65676A8A-274F-4CF5-838E-F4C8F2802C6A}"/>
          </ac:spMkLst>
        </pc:spChg>
        <pc:spChg chg="mod">
          <ac:chgData name="Brad Vincelette" userId="70b74b7353ddbab1" providerId="LiveId" clId="{38307B99-4690-4463-AA55-875D3C1556FB}" dt="2020-08-18T08:02:06.401" v="120539"/>
          <ac:spMkLst>
            <pc:docMk/>
            <pc:sldMk cId="4256373344" sldId="398"/>
            <ac:spMk id="3" creationId="{E453A846-F328-4666-A212-19BC7FCAEB7F}"/>
          </ac:spMkLst>
        </pc:spChg>
        <pc:picChg chg="add del mod">
          <ac:chgData name="Brad Vincelette" userId="70b74b7353ddbab1" providerId="LiveId" clId="{38307B99-4690-4463-AA55-875D3C1556FB}" dt="2020-08-18T08:04:21.816" v="120571" actId="478"/>
          <ac:picMkLst>
            <pc:docMk/>
            <pc:sldMk cId="4256373344" sldId="398"/>
            <ac:picMk id="5" creationId="{3F7F41DB-1B32-4058-A273-A313D6821C3B}"/>
          </ac:picMkLst>
        </pc:picChg>
        <pc:picChg chg="add mod">
          <ac:chgData name="Brad Vincelette" userId="70b74b7353ddbab1" providerId="LiveId" clId="{38307B99-4690-4463-AA55-875D3C1556FB}" dt="2020-08-18T08:08:27.736" v="120602" actId="1076"/>
          <ac:picMkLst>
            <pc:docMk/>
            <pc:sldMk cId="4256373344" sldId="398"/>
            <ac:picMk id="7" creationId="{ECABEEAE-77DA-4AFD-80B8-AD86F2F8B339}"/>
          </ac:picMkLst>
        </pc:picChg>
        <pc:picChg chg="add del mod">
          <ac:chgData name="Brad Vincelette" userId="70b74b7353ddbab1" providerId="LiveId" clId="{38307B99-4690-4463-AA55-875D3C1556FB}" dt="2020-08-18T08:08:47.828" v="120604" actId="478"/>
          <ac:picMkLst>
            <pc:docMk/>
            <pc:sldMk cId="4256373344" sldId="398"/>
            <ac:picMk id="9" creationId="{528912FB-38F0-4321-A152-015CD83FB8D7}"/>
          </ac:picMkLst>
        </pc:picChg>
        <pc:picChg chg="add mod">
          <ac:chgData name="Brad Vincelette" userId="70b74b7353ddbab1" providerId="LiveId" clId="{38307B99-4690-4463-AA55-875D3C1556FB}" dt="2020-08-18T08:08:25.128" v="120601" actId="14100"/>
          <ac:picMkLst>
            <pc:docMk/>
            <pc:sldMk cId="4256373344" sldId="398"/>
            <ac:picMk id="11" creationId="{29465554-9226-43CC-BEE2-91EAE2A4E822}"/>
          </ac:picMkLst>
        </pc:picChg>
        <pc:picChg chg="add mod">
          <ac:chgData name="Brad Vincelette" userId="70b74b7353ddbab1" providerId="LiveId" clId="{38307B99-4690-4463-AA55-875D3C1556FB}" dt="2020-08-18T08:09:27.087" v="120613" actId="1038"/>
          <ac:picMkLst>
            <pc:docMk/>
            <pc:sldMk cId="4256373344" sldId="398"/>
            <ac:picMk id="13" creationId="{48F388DE-E9DC-4C34-8A8B-106017BFF57C}"/>
          </ac:picMkLst>
        </pc:picChg>
      </pc:sldChg>
      <pc:sldChg chg="addSp new mod">
        <pc:chgData name="Brad Vincelette" userId="70b74b7353ddbab1" providerId="LiveId" clId="{38307B99-4690-4463-AA55-875D3C1556FB}" dt="2020-08-18T15:47:01.224" v="121607" actId="22"/>
        <pc:sldMkLst>
          <pc:docMk/>
          <pc:sldMk cId="866142650" sldId="399"/>
        </pc:sldMkLst>
        <pc:spChg chg="add">
          <ac:chgData name="Brad Vincelette" userId="70b74b7353ddbab1" providerId="LiveId" clId="{38307B99-4690-4463-AA55-875D3C1556FB}" dt="2020-08-18T15:47:01.224" v="121607" actId="22"/>
          <ac:spMkLst>
            <pc:docMk/>
            <pc:sldMk cId="866142650" sldId="399"/>
            <ac:spMk id="26" creationId="{EB08F675-22CF-483A-B13A-42DB7CAF9F7D}"/>
          </ac:spMkLst>
        </pc:spChg>
        <pc:spChg chg="add">
          <ac:chgData name="Brad Vincelette" userId="70b74b7353ddbab1" providerId="LiveId" clId="{38307B99-4690-4463-AA55-875D3C1556FB}" dt="2020-08-18T15:47:01.224" v="121607" actId="22"/>
          <ac:spMkLst>
            <pc:docMk/>
            <pc:sldMk cId="866142650" sldId="399"/>
            <ac:spMk id="28" creationId="{173B17A9-41EB-412A-B508-811A1CD3D097}"/>
          </ac:spMkLst>
        </pc:spChg>
        <pc:picChg chg="add">
          <ac:chgData name="Brad Vincelette" userId="70b74b7353ddbab1" providerId="LiveId" clId="{38307B99-4690-4463-AA55-875D3C1556FB}" dt="2020-08-18T15:46:27.317" v="121601" actId="22"/>
          <ac:picMkLst>
            <pc:docMk/>
            <pc:sldMk cId="866142650" sldId="399"/>
            <ac:picMk id="4" creationId="{27D37B33-AF51-466F-900A-1D6CF2159E7A}"/>
          </ac:picMkLst>
        </pc:picChg>
        <pc:picChg chg="add">
          <ac:chgData name="Brad Vincelette" userId="70b74b7353ddbab1" providerId="LiveId" clId="{38307B99-4690-4463-AA55-875D3C1556FB}" dt="2020-08-18T15:46:27.317" v="121601" actId="22"/>
          <ac:picMkLst>
            <pc:docMk/>
            <pc:sldMk cId="866142650" sldId="399"/>
            <ac:picMk id="6" creationId="{129A5899-0A41-4032-AF25-8BB29556D7EC}"/>
          </ac:picMkLst>
        </pc:picChg>
        <pc:picChg chg="add">
          <ac:chgData name="Brad Vincelette" userId="70b74b7353ddbab1" providerId="LiveId" clId="{38307B99-4690-4463-AA55-875D3C1556FB}" dt="2020-08-18T15:46:27.317" v="121601" actId="22"/>
          <ac:picMkLst>
            <pc:docMk/>
            <pc:sldMk cId="866142650" sldId="399"/>
            <ac:picMk id="8" creationId="{26C3331F-A9F4-41B4-8B55-8C6ED3B82407}"/>
          </ac:picMkLst>
        </pc:picChg>
        <pc:picChg chg="add">
          <ac:chgData name="Brad Vincelette" userId="70b74b7353ddbab1" providerId="LiveId" clId="{38307B99-4690-4463-AA55-875D3C1556FB}" dt="2020-08-18T15:46:27.317" v="121601" actId="22"/>
          <ac:picMkLst>
            <pc:docMk/>
            <pc:sldMk cId="866142650" sldId="399"/>
            <ac:picMk id="10" creationId="{56F35319-3CF2-4094-ABA8-BF0993025439}"/>
          </ac:picMkLst>
        </pc:picChg>
        <pc:picChg chg="add">
          <ac:chgData name="Brad Vincelette" userId="70b74b7353ddbab1" providerId="LiveId" clId="{38307B99-4690-4463-AA55-875D3C1556FB}" dt="2020-08-18T15:46:36.644" v="121603" actId="22"/>
          <ac:picMkLst>
            <pc:docMk/>
            <pc:sldMk cId="866142650" sldId="399"/>
            <ac:picMk id="12" creationId="{FA885501-1821-44C4-B433-CC05AC9D36B5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14" creationId="{BD8C95F1-B32D-4585-AA7C-102F01B78FDF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16" creationId="{B44437F2-210D-4D89-81C6-54EC79297789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18" creationId="{335520E6-9B78-4165-B0F5-2B9C053FC78F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20" creationId="{B495F25A-D882-4F61-A1A9-AF58D1B7C54E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22" creationId="{A401FA30-A0F1-4438-9AD5-3814796E3299}"/>
          </ac:picMkLst>
        </pc:picChg>
        <pc:picChg chg="add">
          <ac:chgData name="Brad Vincelette" userId="70b74b7353ddbab1" providerId="LiveId" clId="{38307B99-4690-4463-AA55-875D3C1556FB}" dt="2020-08-18T15:46:50.533" v="121605" actId="22"/>
          <ac:picMkLst>
            <pc:docMk/>
            <pc:sldMk cId="866142650" sldId="399"/>
            <ac:picMk id="24" creationId="{813F6874-FF49-441A-8808-AC79BA57E5FC}"/>
          </ac:picMkLst>
        </pc:picChg>
      </pc:sldChg>
      <pc:sldChg chg="new del">
        <pc:chgData name="Brad Vincelette" userId="70b74b7353ddbab1" providerId="LiveId" clId="{38307B99-4690-4463-AA55-875D3C1556FB}" dt="2020-08-18T16:29:28.219" v="121936" actId="2696"/>
        <pc:sldMkLst>
          <pc:docMk/>
          <pc:sldMk cId="1876766855" sldId="400"/>
        </pc:sldMkLst>
      </pc:sldChg>
      <pc:sldChg chg="addSp delSp modSp new mod modClrScheme chgLayout">
        <pc:chgData name="Brad Vincelette" userId="70b74b7353ddbab1" providerId="LiveId" clId="{38307B99-4690-4463-AA55-875D3C1556FB}" dt="2020-08-18T16:30:11.331" v="121968" actId="20577"/>
        <pc:sldMkLst>
          <pc:docMk/>
          <pc:sldMk cId="2233653007" sldId="400"/>
        </pc:sldMkLst>
        <pc:spChg chg="del mod ord">
          <ac:chgData name="Brad Vincelette" userId="70b74b7353ddbab1" providerId="LiveId" clId="{38307B99-4690-4463-AA55-875D3C1556FB}" dt="2020-08-18T16:29:47.857" v="121938" actId="700"/>
          <ac:spMkLst>
            <pc:docMk/>
            <pc:sldMk cId="2233653007" sldId="400"/>
            <ac:spMk id="2" creationId="{B22CA183-9ECD-41B8-9274-B6C6E6CE7BDB}"/>
          </ac:spMkLst>
        </pc:spChg>
        <pc:spChg chg="del mod ord">
          <ac:chgData name="Brad Vincelette" userId="70b74b7353ddbab1" providerId="LiveId" clId="{38307B99-4690-4463-AA55-875D3C1556FB}" dt="2020-08-18T16:29:47.857" v="121938" actId="700"/>
          <ac:spMkLst>
            <pc:docMk/>
            <pc:sldMk cId="2233653007" sldId="400"/>
            <ac:spMk id="3" creationId="{1EF0D93E-680C-44D0-A4A7-7F742242D8BA}"/>
          </ac:spMkLst>
        </pc:spChg>
        <pc:spChg chg="add mod ord">
          <ac:chgData name="Brad Vincelette" userId="70b74b7353ddbab1" providerId="LiveId" clId="{38307B99-4690-4463-AA55-875D3C1556FB}" dt="2020-08-18T16:30:11.331" v="121968" actId="20577"/>
          <ac:spMkLst>
            <pc:docMk/>
            <pc:sldMk cId="2233653007" sldId="400"/>
            <ac:spMk id="4" creationId="{670F7674-BEF4-48C9-8176-9CDD7CB74D32}"/>
          </ac:spMkLst>
        </pc:spChg>
        <pc:spChg chg="add mod ord">
          <ac:chgData name="Brad Vincelette" userId="70b74b7353ddbab1" providerId="LiveId" clId="{38307B99-4690-4463-AA55-875D3C1556FB}" dt="2020-08-18T16:29:47.857" v="121938" actId="700"/>
          <ac:spMkLst>
            <pc:docMk/>
            <pc:sldMk cId="2233653007" sldId="400"/>
            <ac:spMk id="5" creationId="{6E70BA83-CF2D-4932-85EB-AC10D3FFAED7}"/>
          </ac:spMkLst>
        </pc:spChg>
      </pc:sldChg>
      <pc:sldMasterChg chg="addSp delSp modSp mod addSldLayout delSldLayout modSldLayout sldLayoutOrd">
        <pc:chgData name="Brad Vincelette" userId="70b74b7353ddbab1" providerId="LiveId" clId="{38307B99-4690-4463-AA55-875D3C1556FB}" dt="2020-08-18T16:18:46.288" v="121792" actId="255"/>
        <pc:sldMasterMkLst>
          <pc:docMk/>
          <pc:sldMasterMk cId="3653161926" sldId="2147483711"/>
        </pc:sldMasterMkLst>
        <pc:spChg chg="mod ord">
          <ac:chgData name="Brad Vincelette" userId="70b74b7353ddbab1" providerId="LiveId" clId="{38307B99-4690-4463-AA55-875D3C1556FB}" dt="2020-08-06T15:33:50.463" v="73012" actId="3064"/>
          <ac:spMkLst>
            <pc:docMk/>
            <pc:sldMasterMk cId="3653161926" sldId="2147483711"/>
            <ac:spMk id="2" creationId="{00000000-0000-0000-0000-000000000000}"/>
          </ac:spMkLst>
        </pc:spChg>
        <pc:spChg chg="mod ord">
          <ac:chgData name="Brad Vincelette" userId="70b74b7353ddbab1" providerId="LiveId" clId="{38307B99-4690-4463-AA55-875D3C1556FB}" dt="2020-08-06T16:39:28.046" v="73176" actId="21"/>
          <ac:spMkLst>
            <pc:docMk/>
            <pc:sldMasterMk cId="3653161926" sldId="2147483711"/>
            <ac:spMk id="3" creationId="{00000000-0000-0000-0000-000000000000}"/>
          </ac:spMkLst>
        </pc:spChg>
        <pc:spChg chg="del">
          <ac:chgData name="Brad Vincelette" userId="70b74b7353ddbab1" providerId="LiveId" clId="{38307B99-4690-4463-AA55-875D3C1556FB}" dt="2020-07-15T18:37:08.098" v="28421" actId="478"/>
          <ac:spMkLst>
            <pc:docMk/>
            <pc:sldMasterMk cId="3653161926" sldId="2147483711"/>
            <ac:spMk id="4" creationId="{00000000-0000-0000-0000-000000000000}"/>
          </ac:spMkLst>
        </pc:spChg>
        <pc:spChg chg="add del mod">
          <ac:chgData name="Brad Vincelette" userId="70b74b7353ddbab1" providerId="LiveId" clId="{38307B99-4690-4463-AA55-875D3C1556FB}" dt="2020-07-21T21:36:33.279" v="29038" actId="478"/>
          <ac:spMkLst>
            <pc:docMk/>
            <pc:sldMasterMk cId="3653161926" sldId="2147483711"/>
            <ac:spMk id="5" creationId="{00000000-0000-0000-0000-000000000000}"/>
          </ac:spMkLst>
        </pc:spChg>
        <pc:spChg chg="del">
          <ac:chgData name="Brad Vincelette" userId="70b74b7353ddbab1" providerId="LiveId" clId="{38307B99-4690-4463-AA55-875D3C1556FB}" dt="2020-07-15T18:37:13.590" v="28422" actId="478"/>
          <ac:spMkLst>
            <pc:docMk/>
            <pc:sldMasterMk cId="3653161926" sldId="2147483711"/>
            <ac:spMk id="6" creationId="{00000000-0000-0000-0000-000000000000}"/>
          </ac:spMkLst>
        </pc:spChg>
        <pc:spChg chg="add del mod">
          <ac:chgData name="Brad Vincelette" userId="70b74b7353ddbab1" providerId="LiveId" clId="{38307B99-4690-4463-AA55-875D3C1556FB}" dt="2020-07-15T18:39:55.963" v="28437" actId="767"/>
          <ac:spMkLst>
            <pc:docMk/>
            <pc:sldMasterMk cId="3653161926" sldId="2147483711"/>
            <ac:spMk id="7" creationId="{B0318513-BE38-4F59-9A24-848496EAF917}"/>
          </ac:spMkLst>
        </pc:spChg>
        <pc:grpChg chg="add mod modVis">
          <ac:chgData name="Brad Vincelette" userId="70b74b7353ddbab1" providerId="LiveId" clId="{38307B99-4690-4463-AA55-875D3C1556FB}" dt="2020-08-04T16:30:00.054" v="68067" actId="14429"/>
          <ac:grpSpMkLst>
            <pc:docMk/>
            <pc:sldMasterMk cId="3653161926" sldId="2147483711"/>
            <ac:grpSpMk id="4" creationId="{CF2FF5E2-A1FA-4D01-92F4-2F5F06E9429D}"/>
          </ac:grpSpMkLst>
        </pc:grpChg>
        <pc:grpChg chg="add del mod">
          <ac:chgData name="Brad Vincelette" userId="70b74b7353ddbab1" providerId="LiveId" clId="{38307B99-4690-4463-AA55-875D3C1556FB}" dt="2020-08-04T16:28:49.539" v="68059" actId="165"/>
          <ac:grpSpMkLst>
            <pc:docMk/>
            <pc:sldMasterMk cId="3653161926" sldId="2147483711"/>
            <ac:grpSpMk id="6" creationId="{3B14F4DF-0557-4BC0-9483-1C10EEA0892B}"/>
          </ac:grpSpMkLst>
        </pc:grpChg>
        <pc:picChg chg="mod topLvl modVis">
          <ac:chgData name="Brad Vincelette" userId="70b74b7353ddbab1" providerId="LiveId" clId="{38307B99-4690-4463-AA55-875D3C1556FB}" dt="2020-08-04T16:30:04.976" v="68071" actId="14429"/>
          <ac:picMkLst>
            <pc:docMk/>
            <pc:sldMasterMk cId="3653161926" sldId="2147483711"/>
            <ac:picMk id="7" creationId="{04FFCB3A-C46C-4AE7-B50F-A93AD3E4845B}"/>
          </ac:picMkLst>
        </pc:picChg>
        <pc:picChg chg="add del mod ord modVis">
          <ac:chgData name="Brad Vincelette" userId="70b74b7353ddbab1" providerId="LiveId" clId="{38307B99-4690-4463-AA55-875D3C1556FB}" dt="2020-08-04T16:30:12.065" v="68073" actId="14429"/>
          <ac:picMkLst>
            <pc:docMk/>
            <pc:sldMasterMk cId="3653161926" sldId="2147483711"/>
            <ac:picMk id="8" creationId="{EB505820-785E-D747-8770-F8D0C38AA3C6}"/>
          </ac:picMkLst>
        </pc:picChg>
        <pc:picChg chg="mod topLvl modVis">
          <ac:chgData name="Brad Vincelette" userId="70b74b7353ddbab1" providerId="LiveId" clId="{38307B99-4690-4463-AA55-875D3C1556FB}" dt="2020-08-04T16:30:02.135" v="68069" actId="14429"/>
          <ac:picMkLst>
            <pc:docMk/>
            <pc:sldMasterMk cId="3653161926" sldId="2147483711"/>
            <ac:picMk id="9" creationId="{A1737F6A-2BFE-46DF-88CA-1337F3940F44}"/>
          </ac:picMkLst>
        </pc:picChg>
        <pc:sldLayoutChg chg="addSp delSp modSp mod ord">
          <pc:chgData name="Brad Vincelette" userId="70b74b7353ddbab1" providerId="LiveId" clId="{38307B99-4690-4463-AA55-875D3C1556FB}" dt="2020-08-04T20:11:04.516" v="68843" actId="6014"/>
          <pc:sldLayoutMkLst>
            <pc:docMk/>
            <pc:sldMasterMk cId="3653161926" sldId="2147483711"/>
            <pc:sldLayoutMk cId="2016197587" sldId="2147483672"/>
          </pc:sldLayoutMkLst>
          <pc:spChg chg="mod ord modVis">
            <ac:chgData name="Brad Vincelette" userId="70b74b7353ddbab1" providerId="LiveId" clId="{38307B99-4690-4463-AA55-875D3C1556FB}" dt="2020-08-04T16:36:12.280" v="68144" actId="14429"/>
            <ac:spMkLst>
              <pc:docMk/>
              <pc:sldMasterMk cId="3653161926" sldId="2147483711"/>
              <pc:sldLayoutMk cId="2016197587" sldId="2147483672"/>
              <ac:spMk id="5" creationId="{73CB125F-8EEE-5847-AEE6-CDBE668029E3}"/>
            </ac:spMkLst>
          </pc:spChg>
          <pc:grpChg chg="add del mod modVis">
            <ac:chgData name="Brad Vincelette" userId="70b74b7353ddbab1" providerId="LiveId" clId="{38307B99-4690-4463-AA55-875D3C1556FB}" dt="2020-08-04T16:34:06.851" v="68117" actId="165"/>
            <ac:grpSpMkLst>
              <pc:docMk/>
              <pc:sldMasterMk cId="3653161926" sldId="2147483711"/>
              <pc:sldLayoutMk cId="2016197587" sldId="2147483672"/>
              <ac:grpSpMk id="2" creationId="{C99D31F7-02C3-4BF9-BBAF-0072A054310B}"/>
            </ac:grpSpMkLst>
          </pc:grpChg>
          <pc:grpChg chg="add del mod">
            <ac:chgData name="Brad Vincelette" userId="70b74b7353ddbab1" providerId="LiveId" clId="{38307B99-4690-4463-AA55-875D3C1556FB}" dt="2020-07-15T19:39:56.782" v="28898" actId="165"/>
            <ac:grpSpMkLst>
              <pc:docMk/>
              <pc:sldMasterMk cId="3653161926" sldId="2147483711"/>
              <pc:sldLayoutMk cId="2016197587" sldId="2147483672"/>
              <ac:grpSpMk id="4" creationId="{7AC7E7BB-5345-4DD9-89E9-10FD42F8C464}"/>
            </ac:grpSpMkLst>
          </pc:grpChg>
          <pc:grpChg chg="add mod">
            <ac:chgData name="Brad Vincelette" userId="70b74b7353ddbab1" providerId="LiveId" clId="{38307B99-4690-4463-AA55-875D3C1556FB}" dt="2020-08-04T16:34:27.062" v="68119" actId="962"/>
            <ac:grpSpMkLst>
              <pc:docMk/>
              <pc:sldMasterMk cId="3653161926" sldId="2147483711"/>
              <pc:sldLayoutMk cId="2016197587" sldId="2147483672"/>
              <ac:grpSpMk id="4" creationId="{DE92225E-AA70-49CF-9341-75E6A9C744E1}"/>
            </ac:grpSpMkLst>
          </pc:grpChg>
          <pc:grpChg chg="add del mod">
            <ac:chgData name="Brad Vincelette" userId="70b74b7353ddbab1" providerId="LiveId" clId="{38307B99-4690-4463-AA55-875D3C1556FB}" dt="2020-07-21T21:34:49.682" v="29005"/>
            <ac:grpSpMkLst>
              <pc:docMk/>
              <pc:sldMasterMk cId="3653161926" sldId="2147483711"/>
              <pc:sldLayoutMk cId="2016197587" sldId="2147483672"/>
              <ac:grpSpMk id="7" creationId="{5B77E25E-78BE-4D86-8996-40516546E438}"/>
            </ac:grpSpMkLst>
          </pc:grpChg>
          <pc:picChg chg="mod ord topLvl modVis">
            <ac:chgData name="Brad Vincelette" userId="70b74b7353ddbab1" providerId="LiveId" clId="{38307B99-4690-4463-AA55-875D3C1556FB}" dt="2020-08-04T16:36:04.254" v="68139" actId="14429"/>
            <ac:picMkLst>
              <pc:docMk/>
              <pc:sldMasterMk cId="3653161926" sldId="2147483711"/>
              <pc:sldLayoutMk cId="2016197587" sldId="2147483672"/>
              <ac:picMk id="3" creationId="{A0EB2006-ACD5-D74D-8243-FBAF49F06E99}"/>
            </ac:picMkLst>
          </pc:picChg>
          <pc:picChg chg="add del mod topLvl modVis">
            <ac:chgData name="Brad Vincelette" userId="70b74b7353ddbab1" providerId="LiveId" clId="{38307B99-4690-4463-AA55-875D3C1556FB}" dt="2020-08-04T16:36:05.896" v="68140" actId="14429"/>
            <ac:picMkLst>
              <pc:docMk/>
              <pc:sldMasterMk cId="3653161926" sldId="2147483711"/>
              <pc:sldLayoutMk cId="2016197587" sldId="2147483672"/>
              <ac:picMk id="6" creationId="{7CFBC1E1-3755-4954-887C-2C5FCB437E0B}"/>
            </ac:picMkLst>
          </pc:picChg>
          <pc:picChg chg="del mod topLvl">
            <ac:chgData name="Brad Vincelette" userId="70b74b7353ddbab1" providerId="LiveId" clId="{38307B99-4690-4463-AA55-875D3C1556FB}" dt="2020-07-15T19:40:01.259" v="28899" actId="478"/>
            <ac:picMkLst>
              <pc:docMk/>
              <pc:sldMasterMk cId="3653161926" sldId="2147483711"/>
              <pc:sldLayoutMk cId="2016197587" sldId="2147483672"/>
              <ac:picMk id="7" creationId="{BF63C942-149C-44D0-9899-1A1A9DB2CE4A}"/>
            </ac:picMkLst>
          </pc:picChg>
          <pc:picChg chg="mod">
            <ac:chgData name="Brad Vincelette" userId="70b74b7353ddbab1" providerId="LiveId" clId="{38307B99-4690-4463-AA55-875D3C1556FB}" dt="2020-07-21T21:34:48.320" v="29004"/>
            <ac:picMkLst>
              <pc:docMk/>
              <pc:sldMasterMk cId="3653161926" sldId="2147483711"/>
              <pc:sldLayoutMk cId="2016197587" sldId="2147483672"/>
              <ac:picMk id="8" creationId="{91A8FB83-146E-4458-B8A3-B6BB29F09435}"/>
            </ac:picMkLst>
          </pc:picChg>
          <pc:picChg chg="mod">
            <ac:chgData name="Brad Vincelette" userId="70b74b7353ddbab1" providerId="LiveId" clId="{38307B99-4690-4463-AA55-875D3C1556FB}" dt="2020-07-21T21:34:48.320" v="29004"/>
            <ac:picMkLst>
              <pc:docMk/>
              <pc:sldMasterMk cId="3653161926" sldId="2147483711"/>
              <pc:sldLayoutMk cId="2016197587" sldId="2147483672"/>
              <ac:picMk id="9" creationId="{2B53164F-5C26-4B1E-9551-17DB39586A96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4T19:44:15.471" v="68729"/>
          <pc:sldLayoutMkLst>
            <pc:docMk/>
            <pc:sldMasterMk cId="3653161926" sldId="2147483711"/>
            <pc:sldLayoutMk cId="2707516879" sldId="2147483712"/>
          </pc:sldLayoutMkLst>
          <pc:spChg chg="mod ord">
            <ac:chgData name="Brad Vincelette" userId="70b74b7353ddbab1" providerId="LiveId" clId="{38307B99-4690-4463-AA55-875D3C1556FB}" dt="2020-08-04T19:44:15.471" v="68729"/>
            <ac:spMkLst>
              <pc:docMk/>
              <pc:sldMasterMk cId="3653161926" sldId="2147483711"/>
              <pc:sldLayoutMk cId="2707516879" sldId="2147483712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16:47:49.410" v="68264" actId="962"/>
            <ac:spMkLst>
              <pc:docMk/>
              <pc:sldMasterMk cId="3653161926" sldId="2147483711"/>
              <pc:sldLayoutMk cId="2707516879" sldId="2147483712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7:03.381" v="28419" actId="478"/>
            <ac:spMkLst>
              <pc:docMk/>
              <pc:sldMasterMk cId="3653161926" sldId="2147483711"/>
              <pc:sldLayoutMk cId="2707516879" sldId="2147483712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4:15.046" v="28832" actId="478"/>
            <ac:spMkLst>
              <pc:docMk/>
              <pc:sldMasterMk cId="3653161926" sldId="2147483711"/>
              <pc:sldLayoutMk cId="2707516879" sldId="2147483712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7:05.126" v="28420" actId="478"/>
            <ac:spMkLst>
              <pc:docMk/>
              <pc:sldMasterMk cId="3653161926" sldId="2147483711"/>
              <pc:sldLayoutMk cId="2707516879" sldId="2147483712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8-04T16:31:11.727" v="68079" actId="478"/>
            <ac:grpSpMkLst>
              <pc:docMk/>
              <pc:sldMasterMk cId="3653161926" sldId="2147483711"/>
              <pc:sldLayoutMk cId="2707516879" sldId="2147483712"/>
              <ac:grpSpMk id="7" creationId="{BED77332-E45B-4573-9820-682B729F2DF3}"/>
            </ac:grpSpMkLst>
          </pc:grpChg>
          <pc:grpChg chg="add del mod">
            <ac:chgData name="Brad Vincelette" userId="70b74b7353ddbab1" providerId="LiveId" clId="{38307B99-4690-4463-AA55-875D3C1556FB}" dt="2020-07-15T19:34:46.639" v="28840"/>
            <ac:grpSpMkLst>
              <pc:docMk/>
              <pc:sldMasterMk cId="3653161926" sldId="2147483711"/>
              <pc:sldLayoutMk cId="2707516879" sldId="2147483712"/>
              <ac:grpSpMk id="9" creationId="{34CCD982-7FA2-4CB4-841A-188D105365E6}"/>
            </ac:grpSpMkLst>
          </pc:grpChg>
          <pc:grpChg chg="add del mod">
            <ac:chgData name="Brad Vincelette" userId="70b74b7353ddbab1" providerId="LiveId" clId="{38307B99-4690-4463-AA55-875D3C1556FB}" dt="2020-07-15T19:34:55.391" v="28842"/>
            <ac:grpSpMkLst>
              <pc:docMk/>
              <pc:sldMasterMk cId="3653161926" sldId="2147483711"/>
              <pc:sldLayoutMk cId="2707516879" sldId="2147483712"/>
              <ac:grpSpMk id="12" creationId="{0428C2FC-873B-4EFC-BDA5-7074B702A22C}"/>
            </ac:grpSpMkLst>
          </pc:grpChg>
          <pc:grpChg chg="add del mod">
            <ac:chgData name="Brad Vincelette" userId="70b74b7353ddbab1" providerId="LiveId" clId="{38307B99-4690-4463-AA55-875D3C1556FB}" dt="2020-07-15T19:35:07.129" v="28846"/>
            <ac:grpSpMkLst>
              <pc:docMk/>
              <pc:sldMasterMk cId="3653161926" sldId="2147483711"/>
              <pc:sldLayoutMk cId="2707516879" sldId="2147483712"/>
              <ac:grpSpMk id="15" creationId="{2FCB573E-AF53-45F1-BBF4-D0228DBC2270}"/>
            </ac:grpSpMkLst>
          </pc:grpChg>
          <pc:grpChg chg="add del mod">
            <ac:chgData name="Brad Vincelette" userId="70b74b7353ddbab1" providerId="LiveId" clId="{38307B99-4690-4463-AA55-875D3C1556FB}" dt="2020-07-21T21:36:31.623" v="29036" actId="478"/>
            <ac:grpSpMkLst>
              <pc:docMk/>
              <pc:sldMasterMk cId="3653161926" sldId="2147483711"/>
              <pc:sldLayoutMk cId="2707516879" sldId="2147483712"/>
              <ac:grpSpMk id="18" creationId="{6DB966BF-4E59-4AE9-9835-6B7688B2426F}"/>
            </ac:grpSpMkLst>
          </pc:grpChg>
          <pc:picChg chg="add del ord">
            <ac:chgData name="Brad Vincelette" userId="70b74b7353ddbab1" providerId="LiveId" clId="{38307B99-4690-4463-AA55-875D3C1556FB}" dt="2020-07-15T19:33:21.634" v="28830" actId="22"/>
            <ac:picMkLst>
              <pc:docMk/>
              <pc:sldMasterMk cId="3653161926" sldId="2147483711"/>
              <pc:sldLayoutMk cId="2707516879" sldId="2147483712"/>
              <ac:picMk id="8" creationId="{3442BDFB-CB10-4106-A309-44F1C59E06EC}"/>
            </ac:picMkLst>
          </pc:picChg>
          <pc:picChg chg="mod">
            <ac:chgData name="Brad Vincelette" userId="70b74b7353ddbab1" providerId="LiveId" clId="{38307B99-4690-4463-AA55-875D3C1556FB}" dt="2020-07-21T21:35:49.416" v="29025"/>
            <ac:picMkLst>
              <pc:docMk/>
              <pc:sldMasterMk cId="3653161926" sldId="2147483711"/>
              <pc:sldLayoutMk cId="2707516879" sldId="2147483712"/>
              <ac:picMk id="8" creationId="{4E3DF28A-629C-4369-A4B6-90A8851BD22E}"/>
            </ac:picMkLst>
          </pc:picChg>
          <pc:picChg chg="mod">
            <ac:chgData name="Brad Vincelette" userId="70b74b7353ddbab1" providerId="LiveId" clId="{38307B99-4690-4463-AA55-875D3C1556FB}" dt="2020-07-21T21:35:49.416" v="29025"/>
            <ac:picMkLst>
              <pc:docMk/>
              <pc:sldMasterMk cId="3653161926" sldId="2147483711"/>
              <pc:sldLayoutMk cId="2707516879" sldId="2147483712"/>
              <ac:picMk id="9" creationId="{4602458F-EBDB-4056-B3AB-64862202F165}"/>
            </ac:picMkLst>
          </pc:picChg>
          <pc:picChg chg="mod">
            <ac:chgData name="Brad Vincelette" userId="70b74b7353ddbab1" providerId="LiveId" clId="{38307B99-4690-4463-AA55-875D3C1556FB}" dt="2020-07-15T19:34:16.429" v="28833"/>
            <ac:picMkLst>
              <pc:docMk/>
              <pc:sldMasterMk cId="3653161926" sldId="2147483711"/>
              <pc:sldLayoutMk cId="2707516879" sldId="2147483712"/>
              <ac:picMk id="10" creationId="{359F4268-BC6B-4FF7-A3A0-272023BE4586}"/>
            </ac:picMkLst>
          </pc:picChg>
          <pc:picChg chg="mod">
            <ac:chgData name="Brad Vincelette" userId="70b74b7353ddbab1" providerId="LiveId" clId="{38307B99-4690-4463-AA55-875D3C1556FB}" dt="2020-07-15T19:34:16.429" v="28833"/>
            <ac:picMkLst>
              <pc:docMk/>
              <pc:sldMasterMk cId="3653161926" sldId="2147483711"/>
              <pc:sldLayoutMk cId="2707516879" sldId="2147483712"/>
              <ac:picMk id="11" creationId="{BE259DAF-6F49-41CA-9E7E-3F096EF427AB}"/>
            </ac:picMkLst>
          </pc:picChg>
          <pc:picChg chg="mod">
            <ac:chgData name="Brad Vincelette" userId="70b74b7353ddbab1" providerId="LiveId" clId="{38307B99-4690-4463-AA55-875D3C1556FB}" dt="2020-07-15T19:34:52.115" v="28841"/>
            <ac:picMkLst>
              <pc:docMk/>
              <pc:sldMasterMk cId="3653161926" sldId="2147483711"/>
              <pc:sldLayoutMk cId="2707516879" sldId="2147483712"/>
              <ac:picMk id="13" creationId="{A4E7669D-A42B-42FC-BABF-39BE89E509F7}"/>
            </ac:picMkLst>
          </pc:picChg>
          <pc:picChg chg="mod">
            <ac:chgData name="Brad Vincelette" userId="70b74b7353ddbab1" providerId="LiveId" clId="{38307B99-4690-4463-AA55-875D3C1556FB}" dt="2020-07-15T19:34:52.115" v="28841"/>
            <ac:picMkLst>
              <pc:docMk/>
              <pc:sldMasterMk cId="3653161926" sldId="2147483711"/>
              <pc:sldLayoutMk cId="2707516879" sldId="2147483712"/>
              <ac:picMk id="14" creationId="{5E2FB0CC-D6DE-4055-BEBD-D7D82476E64E}"/>
            </ac:picMkLst>
          </pc:picChg>
          <pc:picChg chg="mod">
            <ac:chgData name="Brad Vincelette" userId="70b74b7353ddbab1" providerId="LiveId" clId="{38307B99-4690-4463-AA55-875D3C1556FB}" dt="2020-07-15T19:34:57.427" v="28843"/>
            <ac:picMkLst>
              <pc:docMk/>
              <pc:sldMasterMk cId="3653161926" sldId="2147483711"/>
              <pc:sldLayoutMk cId="2707516879" sldId="2147483712"/>
              <ac:picMk id="16" creationId="{DB0ECF8D-1DBD-44FE-9422-A912AB7B8622}"/>
            </ac:picMkLst>
          </pc:picChg>
          <pc:picChg chg="mod">
            <ac:chgData name="Brad Vincelette" userId="70b74b7353ddbab1" providerId="LiveId" clId="{38307B99-4690-4463-AA55-875D3C1556FB}" dt="2020-07-15T19:34:57.427" v="28843"/>
            <ac:picMkLst>
              <pc:docMk/>
              <pc:sldMasterMk cId="3653161926" sldId="2147483711"/>
              <pc:sldLayoutMk cId="2707516879" sldId="2147483712"/>
              <ac:picMk id="17" creationId="{02BE5BA0-98F9-411A-A819-2D095051DF69}"/>
            </ac:picMkLst>
          </pc:picChg>
          <pc:picChg chg="mod">
            <ac:chgData name="Brad Vincelette" userId="70b74b7353ddbab1" providerId="LiveId" clId="{38307B99-4690-4463-AA55-875D3C1556FB}" dt="2020-07-15T19:38:50.512" v="28885"/>
            <ac:picMkLst>
              <pc:docMk/>
              <pc:sldMasterMk cId="3653161926" sldId="2147483711"/>
              <pc:sldLayoutMk cId="2707516879" sldId="2147483712"/>
              <ac:picMk id="19" creationId="{DEB2144A-E6E5-4139-AA74-3C4947ED3D41}"/>
            </ac:picMkLst>
          </pc:picChg>
          <pc:picChg chg="mod">
            <ac:chgData name="Brad Vincelette" userId="70b74b7353ddbab1" providerId="LiveId" clId="{38307B99-4690-4463-AA55-875D3C1556FB}" dt="2020-07-15T19:38:50.512" v="28885"/>
            <ac:picMkLst>
              <pc:docMk/>
              <pc:sldMasterMk cId="3653161926" sldId="2147483711"/>
              <pc:sldLayoutMk cId="2707516879" sldId="2147483712"/>
              <ac:picMk id="20" creationId="{4B374315-6D58-4CE3-967A-E4FD854B1806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18T16:18:46.288" v="121792" actId="255"/>
          <pc:sldLayoutMkLst>
            <pc:docMk/>
            <pc:sldMasterMk cId="3653161926" sldId="2147483711"/>
            <pc:sldLayoutMk cId="3562350674" sldId="2147483713"/>
          </pc:sldLayoutMkLst>
          <pc:spChg chg="mod">
            <ac:chgData name="Brad Vincelette" userId="70b74b7353ddbab1" providerId="LiveId" clId="{38307B99-4690-4463-AA55-875D3C1556FB}" dt="2020-08-18T16:18:46.288" v="121792" actId="255"/>
            <ac:spMkLst>
              <pc:docMk/>
              <pc:sldMasterMk cId="3653161926" sldId="2147483711"/>
              <pc:sldLayoutMk cId="3562350674" sldId="2147483713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4:59.548" v="79334" actId="6549"/>
            <ac:spMkLst>
              <pc:docMk/>
              <pc:sldMasterMk cId="3653161926" sldId="2147483711"/>
              <pc:sldLayoutMk cId="3562350674" sldId="2147483713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58.221" v="28417" actId="478"/>
            <ac:spMkLst>
              <pc:docMk/>
              <pc:sldMasterMk cId="3653161926" sldId="2147483711"/>
              <pc:sldLayoutMk cId="3562350674" sldId="2147483713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13.787" v="28847" actId="478"/>
            <ac:spMkLst>
              <pc:docMk/>
              <pc:sldMasterMk cId="3653161926" sldId="2147483711"/>
              <pc:sldLayoutMk cId="3562350674" sldId="2147483713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7:00.453" v="28418" actId="478"/>
            <ac:spMkLst>
              <pc:docMk/>
              <pc:sldMasterMk cId="3653161926" sldId="2147483711"/>
              <pc:sldLayoutMk cId="3562350674" sldId="2147483713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8-04T16:31:20.048" v="68081" actId="478"/>
            <ac:grpSpMkLst>
              <pc:docMk/>
              <pc:sldMasterMk cId="3653161926" sldId="2147483711"/>
              <pc:sldLayoutMk cId="3562350674" sldId="2147483713"/>
              <ac:grpSpMk id="7" creationId="{858FB4CA-10FF-41C3-9D59-3C19E4EFA6FF}"/>
            </ac:grpSpMkLst>
          </pc:grpChg>
          <pc:grpChg chg="add del mod">
            <ac:chgData name="Brad Vincelette" userId="70b74b7353ddbab1" providerId="LiveId" clId="{38307B99-4690-4463-AA55-875D3C1556FB}" dt="2020-07-15T19:34:41.624" v="28839"/>
            <ac:grpSpMkLst>
              <pc:docMk/>
              <pc:sldMasterMk cId="3653161926" sldId="2147483711"/>
              <pc:sldLayoutMk cId="3562350674" sldId="2147483713"/>
              <ac:grpSpMk id="7" creationId="{D03B8E8F-1DE9-4E83-9A4E-1750F71EABD5}"/>
            </ac:grpSpMkLst>
          </pc:grpChg>
          <pc:grpChg chg="add del mod">
            <ac:chgData name="Brad Vincelette" userId="70b74b7353ddbab1" providerId="LiveId" clId="{38307B99-4690-4463-AA55-875D3C1556FB}" dt="2020-07-15T19:35:05.619" v="28845"/>
            <ac:grpSpMkLst>
              <pc:docMk/>
              <pc:sldMasterMk cId="3653161926" sldId="2147483711"/>
              <pc:sldLayoutMk cId="3562350674" sldId="2147483713"/>
              <ac:grpSpMk id="10" creationId="{9FE0F0A6-FEA3-429E-9A44-255327E1F40B}"/>
            </ac:grpSpMkLst>
          </pc:grpChg>
          <pc:grpChg chg="add del mod">
            <ac:chgData name="Brad Vincelette" userId="70b74b7353ddbab1" providerId="LiveId" clId="{38307B99-4690-4463-AA55-875D3C1556FB}" dt="2020-07-21T21:35:42.536" v="29022" actId="478"/>
            <ac:grpSpMkLst>
              <pc:docMk/>
              <pc:sldMasterMk cId="3653161926" sldId="2147483711"/>
              <pc:sldLayoutMk cId="3562350674" sldId="2147483713"/>
              <ac:grpSpMk id="13" creationId="{FA5AB9CA-1E9A-46DE-AFB3-6D69392F3C40}"/>
            </ac:grpSpMkLst>
          </pc:grpChg>
          <pc:picChg chg="mod">
            <ac:chgData name="Brad Vincelette" userId="70b74b7353ddbab1" providerId="LiveId" clId="{38307B99-4690-4463-AA55-875D3C1556FB}" dt="2020-07-15T19:34:30.418" v="28836"/>
            <ac:picMkLst>
              <pc:docMk/>
              <pc:sldMasterMk cId="3653161926" sldId="2147483711"/>
              <pc:sldLayoutMk cId="3562350674" sldId="2147483713"/>
              <ac:picMk id="8" creationId="{47E6AEFF-E764-4960-A3BA-CC6F6546FD73}"/>
            </ac:picMkLst>
          </pc:picChg>
          <pc:picChg chg="mod">
            <ac:chgData name="Brad Vincelette" userId="70b74b7353ddbab1" providerId="LiveId" clId="{38307B99-4690-4463-AA55-875D3C1556FB}" dt="2020-07-21T21:35:43.446" v="29023"/>
            <ac:picMkLst>
              <pc:docMk/>
              <pc:sldMasterMk cId="3653161926" sldId="2147483711"/>
              <pc:sldLayoutMk cId="3562350674" sldId="2147483713"/>
              <ac:picMk id="8" creationId="{F0265EC2-F0FC-4C22-8633-502B52901BAB}"/>
            </ac:picMkLst>
          </pc:picChg>
          <pc:picChg chg="mod">
            <ac:chgData name="Brad Vincelette" userId="70b74b7353ddbab1" providerId="LiveId" clId="{38307B99-4690-4463-AA55-875D3C1556FB}" dt="2020-07-21T21:35:43.446" v="29023"/>
            <ac:picMkLst>
              <pc:docMk/>
              <pc:sldMasterMk cId="3653161926" sldId="2147483711"/>
              <pc:sldLayoutMk cId="3562350674" sldId="2147483713"/>
              <ac:picMk id="9" creationId="{967C8AA2-A379-4BCD-8C0E-3FFB579427EC}"/>
            </ac:picMkLst>
          </pc:picChg>
          <pc:picChg chg="mod">
            <ac:chgData name="Brad Vincelette" userId="70b74b7353ddbab1" providerId="LiveId" clId="{38307B99-4690-4463-AA55-875D3C1556FB}" dt="2020-07-15T19:34:30.418" v="28836"/>
            <ac:picMkLst>
              <pc:docMk/>
              <pc:sldMasterMk cId="3653161926" sldId="2147483711"/>
              <pc:sldLayoutMk cId="3562350674" sldId="2147483713"/>
              <ac:picMk id="9" creationId="{E9D134B8-B7D1-4652-AAAB-71718FBA78F3}"/>
            </ac:picMkLst>
          </pc:picChg>
          <pc:picChg chg="mod">
            <ac:chgData name="Brad Vincelette" userId="70b74b7353ddbab1" providerId="LiveId" clId="{38307B99-4690-4463-AA55-875D3C1556FB}" dt="2020-07-15T19:35:00.395" v="28844"/>
            <ac:picMkLst>
              <pc:docMk/>
              <pc:sldMasterMk cId="3653161926" sldId="2147483711"/>
              <pc:sldLayoutMk cId="3562350674" sldId="2147483713"/>
              <ac:picMk id="11" creationId="{D8B14EAA-7AF2-452C-B36C-C9B862CD5FAD}"/>
            </ac:picMkLst>
          </pc:picChg>
          <pc:picChg chg="mod">
            <ac:chgData name="Brad Vincelette" userId="70b74b7353ddbab1" providerId="LiveId" clId="{38307B99-4690-4463-AA55-875D3C1556FB}" dt="2020-07-15T19:35:00.395" v="28844"/>
            <ac:picMkLst>
              <pc:docMk/>
              <pc:sldMasterMk cId="3653161926" sldId="2147483711"/>
              <pc:sldLayoutMk cId="3562350674" sldId="2147483713"/>
              <ac:picMk id="12" creationId="{0CC7D0F9-0DDC-4AAE-A147-81504C9F4E01}"/>
            </ac:picMkLst>
          </pc:picChg>
          <pc:picChg chg="mod">
            <ac:chgData name="Brad Vincelette" userId="70b74b7353ddbab1" providerId="LiveId" clId="{38307B99-4690-4463-AA55-875D3C1556FB}" dt="2020-07-15T19:38:53.192" v="28886"/>
            <ac:picMkLst>
              <pc:docMk/>
              <pc:sldMasterMk cId="3653161926" sldId="2147483711"/>
              <pc:sldLayoutMk cId="3562350674" sldId="2147483713"/>
              <ac:picMk id="14" creationId="{80B9EE9E-0FFB-40E4-804A-6B3851C69E3D}"/>
            </ac:picMkLst>
          </pc:picChg>
          <pc:picChg chg="mod">
            <ac:chgData name="Brad Vincelette" userId="70b74b7353ddbab1" providerId="LiveId" clId="{38307B99-4690-4463-AA55-875D3C1556FB}" dt="2020-07-15T19:38:53.192" v="28886"/>
            <ac:picMkLst>
              <pc:docMk/>
              <pc:sldMasterMk cId="3653161926" sldId="2147483711"/>
              <pc:sldLayoutMk cId="3562350674" sldId="2147483713"/>
              <ac:picMk id="15" creationId="{B964BFD4-9FC6-4837-ADE1-3767DB3AE2FC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04T19:44:26.216" v="68730"/>
          <pc:sldLayoutMkLst>
            <pc:docMk/>
            <pc:sldMasterMk cId="3653161926" sldId="2147483711"/>
            <pc:sldLayoutMk cId="1178807729" sldId="2147483714"/>
          </pc:sldLayoutMkLst>
          <pc:spChg chg="mod ord">
            <ac:chgData name="Brad Vincelette" userId="70b74b7353ddbab1" providerId="LiveId" clId="{38307B99-4690-4463-AA55-875D3C1556FB}" dt="2020-08-04T19:44:26.216" v="68730"/>
            <ac:spMkLst>
              <pc:docMk/>
              <pc:sldMasterMk cId="3653161926" sldId="2147483711"/>
              <pc:sldLayoutMk cId="1178807729" sldId="2147483714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19:29:27.229" v="68604" actId="207"/>
            <ac:spMkLst>
              <pc:docMk/>
              <pc:sldMasterMk cId="3653161926" sldId="2147483711"/>
              <pc:sldLayoutMk cId="1178807729" sldId="2147483714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24.120" v="28407" actId="478"/>
            <ac:spMkLst>
              <pc:docMk/>
              <pc:sldMasterMk cId="3653161926" sldId="2147483711"/>
              <pc:sldLayoutMk cId="1178807729" sldId="2147483714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28.254" v="28851" actId="478"/>
            <ac:spMkLst>
              <pc:docMk/>
              <pc:sldMasterMk cId="3653161926" sldId="2147483711"/>
              <pc:sldLayoutMk cId="1178807729" sldId="2147483714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26.338" v="28408" actId="478"/>
            <ac:spMkLst>
              <pc:docMk/>
              <pc:sldMasterMk cId="3653161926" sldId="2147483711"/>
              <pc:sldLayoutMk cId="1178807729" sldId="2147483714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22.902" v="29014" actId="478"/>
            <ac:grpSpMkLst>
              <pc:docMk/>
              <pc:sldMasterMk cId="3653161926" sldId="2147483711"/>
              <pc:sldLayoutMk cId="1178807729" sldId="2147483714"/>
              <ac:grpSpMk id="7" creationId="{CFEBCA95-D8A3-4EBA-AC93-D7B2CC67A144}"/>
            </ac:grpSpMkLst>
          </pc:grpChg>
          <pc:grpChg chg="add del mod">
            <ac:chgData name="Brad Vincelette" userId="70b74b7353ddbab1" providerId="LiveId" clId="{38307B99-4690-4463-AA55-875D3C1556FB}" dt="2020-08-04T16:31:16.260" v="68080" actId="478"/>
            <ac:grpSpMkLst>
              <pc:docMk/>
              <pc:sldMasterMk cId="3653161926" sldId="2147483711"/>
              <pc:sldLayoutMk cId="1178807729" sldId="2147483714"/>
              <ac:grpSpMk id="10" creationId="{ABCFCC47-6A97-4BF6-959C-19464FC65004}"/>
            </ac:grpSpMkLst>
          </pc:grpChg>
          <pc:picChg chg="mod">
            <ac:chgData name="Brad Vincelette" userId="70b74b7353ddbab1" providerId="LiveId" clId="{38307B99-4690-4463-AA55-875D3C1556FB}" dt="2020-07-15T19:39:02.610" v="28890"/>
            <ac:picMkLst>
              <pc:docMk/>
              <pc:sldMasterMk cId="3653161926" sldId="2147483711"/>
              <pc:sldLayoutMk cId="1178807729" sldId="2147483714"/>
              <ac:picMk id="8" creationId="{36138624-E5D4-41B1-A1D0-5F41299EFDB3}"/>
            </ac:picMkLst>
          </pc:picChg>
          <pc:picChg chg="mod">
            <ac:chgData name="Brad Vincelette" userId="70b74b7353ddbab1" providerId="LiveId" clId="{38307B99-4690-4463-AA55-875D3C1556FB}" dt="2020-07-15T19:39:02.610" v="28890"/>
            <ac:picMkLst>
              <pc:docMk/>
              <pc:sldMasterMk cId="3653161926" sldId="2147483711"/>
              <pc:sldLayoutMk cId="1178807729" sldId="2147483714"/>
              <ac:picMk id="9" creationId="{BFF5359A-4A93-45A0-93C6-DF8744FFDEE6}"/>
            </ac:picMkLst>
          </pc:picChg>
          <pc:picChg chg="mod">
            <ac:chgData name="Brad Vincelette" userId="70b74b7353ddbab1" providerId="LiveId" clId="{38307B99-4690-4463-AA55-875D3C1556FB}" dt="2020-07-21T21:35:23.763" v="29015"/>
            <ac:picMkLst>
              <pc:docMk/>
              <pc:sldMasterMk cId="3653161926" sldId="2147483711"/>
              <pc:sldLayoutMk cId="1178807729" sldId="2147483714"/>
              <ac:picMk id="11" creationId="{DCE0D79E-7B03-46E9-8203-9EEC0EE95CCD}"/>
            </ac:picMkLst>
          </pc:picChg>
          <pc:picChg chg="mod">
            <ac:chgData name="Brad Vincelette" userId="70b74b7353ddbab1" providerId="LiveId" clId="{38307B99-4690-4463-AA55-875D3C1556FB}" dt="2020-07-21T21:35:23.763" v="29015"/>
            <ac:picMkLst>
              <pc:docMk/>
              <pc:sldMasterMk cId="3653161926" sldId="2147483711"/>
              <pc:sldLayoutMk cId="1178807729" sldId="2147483714"/>
              <ac:picMk id="12" creationId="{6CF044F1-A9B2-4931-B86B-FFE7DC920D97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23:57.305" v="79317"/>
          <pc:sldLayoutMkLst>
            <pc:docMk/>
            <pc:sldMasterMk cId="3653161926" sldId="2147483711"/>
            <pc:sldLayoutMk cId="2179967635" sldId="2147483715"/>
          </pc:sldLayoutMkLst>
          <pc:spChg chg="mod ord">
            <ac:chgData name="Brad Vincelette" userId="70b74b7353ddbab1" providerId="LiveId" clId="{38307B99-4690-4463-AA55-875D3C1556FB}" dt="2020-08-04T19:52:07.738" v="68772" actId="962"/>
            <ac:spMkLst>
              <pc:docMk/>
              <pc:sldMasterMk cId="3653161926" sldId="2147483711"/>
              <pc:sldLayoutMk cId="2179967635" sldId="2147483715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3:53.707" v="79315"/>
            <ac:spMkLst>
              <pc:docMk/>
              <pc:sldMasterMk cId="3653161926" sldId="2147483711"/>
              <pc:sldLayoutMk cId="2179967635" sldId="2147483715"/>
              <ac:spMk id="3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3:57.305" v="79317"/>
            <ac:spMkLst>
              <pc:docMk/>
              <pc:sldMasterMk cId="3653161926" sldId="2147483711"/>
              <pc:sldLayoutMk cId="2179967635" sldId="2147483715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29.713" v="28409" actId="478"/>
            <ac:spMkLst>
              <pc:docMk/>
              <pc:sldMasterMk cId="3653161926" sldId="2147483711"/>
              <pc:sldLayoutMk cId="2179967635" sldId="2147483715"/>
              <ac:spMk id="5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31.389" v="28852" actId="478"/>
            <ac:spMkLst>
              <pc:docMk/>
              <pc:sldMasterMk cId="3653161926" sldId="2147483711"/>
              <pc:sldLayoutMk cId="2179967635" sldId="2147483715"/>
              <ac:spMk id="6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31.651" v="28410" actId="478"/>
            <ac:spMkLst>
              <pc:docMk/>
              <pc:sldMasterMk cId="3653161926" sldId="2147483711"/>
              <pc:sldLayoutMk cId="2179967635" sldId="2147483715"/>
              <ac:spMk id="7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18.729" v="29012" actId="478"/>
            <ac:grpSpMkLst>
              <pc:docMk/>
              <pc:sldMasterMk cId="3653161926" sldId="2147483711"/>
              <pc:sldLayoutMk cId="2179967635" sldId="2147483715"/>
              <ac:grpSpMk id="8" creationId="{5BEF187C-196F-4876-A852-32E6C03AB290}"/>
            </ac:grpSpMkLst>
          </pc:grpChg>
          <pc:grpChg chg="add del mod">
            <ac:chgData name="Brad Vincelette" userId="70b74b7353ddbab1" providerId="LiveId" clId="{38307B99-4690-4463-AA55-875D3C1556FB}" dt="2020-08-04T16:31:40.441" v="68087" actId="478"/>
            <ac:grpSpMkLst>
              <pc:docMk/>
              <pc:sldMasterMk cId="3653161926" sldId="2147483711"/>
              <pc:sldLayoutMk cId="2179967635" sldId="2147483715"/>
              <ac:grpSpMk id="11" creationId="{2FF22440-BB7C-459D-B664-578FB785A29B}"/>
            </ac:grpSpMkLst>
          </pc:grpChg>
          <pc:picChg chg="mod">
            <ac:chgData name="Brad Vincelette" userId="70b74b7353ddbab1" providerId="LiveId" clId="{38307B99-4690-4463-AA55-875D3C1556FB}" dt="2020-07-15T19:39:03.747" v="28891"/>
            <ac:picMkLst>
              <pc:docMk/>
              <pc:sldMasterMk cId="3653161926" sldId="2147483711"/>
              <pc:sldLayoutMk cId="2179967635" sldId="2147483715"/>
              <ac:picMk id="9" creationId="{7E49CD1F-7F35-4AA1-A586-17613E957F42}"/>
            </ac:picMkLst>
          </pc:picChg>
          <pc:picChg chg="mod">
            <ac:chgData name="Brad Vincelette" userId="70b74b7353ddbab1" providerId="LiveId" clId="{38307B99-4690-4463-AA55-875D3C1556FB}" dt="2020-07-15T19:39:03.747" v="28891"/>
            <ac:picMkLst>
              <pc:docMk/>
              <pc:sldMasterMk cId="3653161926" sldId="2147483711"/>
              <pc:sldLayoutMk cId="2179967635" sldId="2147483715"/>
              <ac:picMk id="10" creationId="{1E4EB04B-970F-4911-84EE-83DFB94FAA7C}"/>
            </ac:picMkLst>
          </pc:picChg>
          <pc:picChg chg="mod">
            <ac:chgData name="Brad Vincelette" userId="70b74b7353ddbab1" providerId="LiveId" clId="{38307B99-4690-4463-AA55-875D3C1556FB}" dt="2020-07-21T21:35:19.407" v="29013"/>
            <ac:picMkLst>
              <pc:docMk/>
              <pc:sldMasterMk cId="3653161926" sldId="2147483711"/>
              <pc:sldLayoutMk cId="2179967635" sldId="2147483715"/>
              <ac:picMk id="12" creationId="{246FF85E-F34B-4291-B7D6-56FF603135F9}"/>
            </ac:picMkLst>
          </pc:picChg>
          <pc:picChg chg="mod">
            <ac:chgData name="Brad Vincelette" userId="70b74b7353ddbab1" providerId="LiveId" clId="{38307B99-4690-4463-AA55-875D3C1556FB}" dt="2020-07-21T21:35:19.407" v="29013"/>
            <ac:picMkLst>
              <pc:docMk/>
              <pc:sldMasterMk cId="3653161926" sldId="2147483711"/>
              <pc:sldLayoutMk cId="2179967635" sldId="2147483715"/>
              <ac:picMk id="13" creationId="{B65636CF-6A17-4F20-9FEB-E1DEBC20C98B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24:06.930" v="79321"/>
          <pc:sldLayoutMkLst>
            <pc:docMk/>
            <pc:sldMasterMk cId="3653161926" sldId="2147483711"/>
            <pc:sldLayoutMk cId="3615856028" sldId="2147483716"/>
          </pc:sldLayoutMkLst>
          <pc:spChg chg="mod ord">
            <ac:chgData name="Brad Vincelette" userId="70b74b7353ddbab1" providerId="LiveId" clId="{38307B99-4690-4463-AA55-875D3C1556FB}" dt="2020-08-04T19:49:44.411" v="68756" actId="13244"/>
            <ac:spMkLst>
              <pc:docMk/>
              <pc:sldMasterMk cId="3653161926" sldId="2147483711"/>
              <pc:sldLayoutMk cId="3615856028" sldId="2147483716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4T20:03:03.737" v="68820"/>
            <ac:spMkLst>
              <pc:docMk/>
              <pc:sldMasterMk cId="3653161926" sldId="2147483711"/>
              <pc:sldLayoutMk cId="3615856028" sldId="2147483716"/>
              <ac:spMk id="3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4:03.378" v="79319"/>
            <ac:spMkLst>
              <pc:docMk/>
              <pc:sldMasterMk cId="3653161926" sldId="2147483711"/>
              <pc:sldLayoutMk cId="3615856028" sldId="2147483716"/>
              <ac:spMk id="4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20:03:03.737" v="68820"/>
            <ac:spMkLst>
              <pc:docMk/>
              <pc:sldMasterMk cId="3653161926" sldId="2147483711"/>
              <pc:sldLayoutMk cId="3615856028" sldId="2147483716"/>
              <ac:spMk id="5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4:06.930" v="79321"/>
            <ac:spMkLst>
              <pc:docMk/>
              <pc:sldMasterMk cId="3653161926" sldId="2147483711"/>
              <pc:sldLayoutMk cId="3615856028" sldId="2147483716"/>
              <ac:spMk id="6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18.656" v="28405" actId="478"/>
            <ac:spMkLst>
              <pc:docMk/>
              <pc:sldMasterMk cId="3653161926" sldId="2147483711"/>
              <pc:sldLayoutMk cId="3615856028" sldId="2147483716"/>
              <ac:spMk id="7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34.248" v="28853" actId="478"/>
            <ac:spMkLst>
              <pc:docMk/>
              <pc:sldMasterMk cId="3653161926" sldId="2147483711"/>
              <pc:sldLayoutMk cId="3615856028" sldId="2147483716"/>
              <ac:spMk id="8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20.706" v="28406" actId="478"/>
            <ac:spMkLst>
              <pc:docMk/>
              <pc:sldMasterMk cId="3653161926" sldId="2147483711"/>
              <pc:sldLayoutMk cId="3615856028" sldId="2147483716"/>
              <ac:spMk id="9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14.392" v="29010" actId="478"/>
            <ac:grpSpMkLst>
              <pc:docMk/>
              <pc:sldMasterMk cId="3653161926" sldId="2147483711"/>
              <pc:sldLayoutMk cId="3615856028" sldId="2147483716"/>
              <ac:grpSpMk id="10" creationId="{2CD95644-8725-44C7-83D2-3B3E99E5D021}"/>
            </ac:grpSpMkLst>
          </pc:grpChg>
          <pc:grpChg chg="add del mod">
            <ac:chgData name="Brad Vincelette" userId="70b74b7353ddbab1" providerId="LiveId" clId="{38307B99-4690-4463-AA55-875D3C1556FB}" dt="2020-08-04T16:31:43.089" v="68088" actId="478"/>
            <ac:grpSpMkLst>
              <pc:docMk/>
              <pc:sldMasterMk cId="3653161926" sldId="2147483711"/>
              <pc:sldLayoutMk cId="3615856028" sldId="2147483716"/>
              <ac:grpSpMk id="13" creationId="{72FC8724-B413-43FC-A2B3-6A7EED2B5E7A}"/>
            </ac:grpSpMkLst>
          </pc:grpChg>
          <pc:picChg chg="mod">
            <ac:chgData name="Brad Vincelette" userId="70b74b7353ddbab1" providerId="LiveId" clId="{38307B99-4690-4463-AA55-875D3C1556FB}" dt="2020-07-15T19:39:31.392" v="28892"/>
            <ac:picMkLst>
              <pc:docMk/>
              <pc:sldMasterMk cId="3653161926" sldId="2147483711"/>
              <pc:sldLayoutMk cId="3615856028" sldId="2147483716"/>
              <ac:picMk id="11" creationId="{542A87EB-7257-4081-97FE-70086B37C4C5}"/>
            </ac:picMkLst>
          </pc:picChg>
          <pc:picChg chg="mod">
            <ac:chgData name="Brad Vincelette" userId="70b74b7353ddbab1" providerId="LiveId" clId="{38307B99-4690-4463-AA55-875D3C1556FB}" dt="2020-07-15T19:39:31.392" v="28892"/>
            <ac:picMkLst>
              <pc:docMk/>
              <pc:sldMasterMk cId="3653161926" sldId="2147483711"/>
              <pc:sldLayoutMk cId="3615856028" sldId="2147483716"/>
              <ac:picMk id="12" creationId="{C6B42D8B-A05F-4779-A24C-6089BFF9B918}"/>
            </ac:picMkLst>
          </pc:picChg>
          <pc:picChg chg="mod">
            <ac:chgData name="Brad Vincelette" userId="70b74b7353ddbab1" providerId="LiveId" clId="{38307B99-4690-4463-AA55-875D3C1556FB}" dt="2020-07-21T21:35:15.146" v="29011"/>
            <ac:picMkLst>
              <pc:docMk/>
              <pc:sldMasterMk cId="3653161926" sldId="2147483711"/>
              <pc:sldLayoutMk cId="3615856028" sldId="2147483716"/>
              <ac:picMk id="14" creationId="{2B321AD8-DADA-4BF1-8325-AF44BC1DDE72}"/>
            </ac:picMkLst>
          </pc:picChg>
          <pc:picChg chg="mod">
            <ac:chgData name="Brad Vincelette" userId="70b74b7353ddbab1" providerId="LiveId" clId="{38307B99-4690-4463-AA55-875D3C1556FB}" dt="2020-07-21T21:35:15.146" v="29011"/>
            <ac:picMkLst>
              <pc:docMk/>
              <pc:sldMasterMk cId="3653161926" sldId="2147483711"/>
              <pc:sldLayoutMk cId="3615856028" sldId="2147483716"/>
              <ac:picMk id="15" creationId="{3E0795C3-2E3B-4B2E-BF07-0780953BC267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6T15:34:10.662" v="73014" actId="3064"/>
          <pc:sldLayoutMkLst>
            <pc:docMk/>
            <pc:sldMasterMk cId="3653161926" sldId="2147483711"/>
            <pc:sldLayoutMk cId="1440833448" sldId="2147483717"/>
          </pc:sldLayoutMkLst>
          <pc:spChg chg="mod">
            <ac:chgData name="Brad Vincelette" userId="70b74b7353ddbab1" providerId="LiveId" clId="{38307B99-4690-4463-AA55-875D3C1556FB}" dt="2020-08-06T15:34:10.662" v="73014" actId="3064"/>
            <ac:spMkLst>
              <pc:docMk/>
              <pc:sldMasterMk cId="3653161926" sldId="2147483711"/>
              <pc:sldLayoutMk cId="1440833448" sldId="2147483717"/>
              <ac:spMk id="2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12.501" v="28403" actId="478"/>
            <ac:spMkLst>
              <pc:docMk/>
              <pc:sldMasterMk cId="3653161926" sldId="2147483711"/>
              <pc:sldLayoutMk cId="1440833448" sldId="2147483717"/>
              <ac:spMk id="3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37.659" v="28854" actId="478"/>
            <ac:spMkLst>
              <pc:docMk/>
              <pc:sldMasterMk cId="3653161926" sldId="2147483711"/>
              <pc:sldLayoutMk cId="1440833448" sldId="2147483717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14.691" v="28404" actId="478"/>
            <ac:spMkLst>
              <pc:docMk/>
              <pc:sldMasterMk cId="3653161926" sldId="2147483711"/>
              <pc:sldLayoutMk cId="1440833448" sldId="2147483717"/>
              <ac:spMk id="5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09.958" v="29008" actId="478"/>
            <ac:grpSpMkLst>
              <pc:docMk/>
              <pc:sldMasterMk cId="3653161926" sldId="2147483711"/>
              <pc:sldLayoutMk cId="1440833448" sldId="2147483717"/>
              <ac:grpSpMk id="6" creationId="{E0FF34DD-8DCC-4DEE-9D65-6436A44BB003}"/>
            </ac:grpSpMkLst>
          </pc:grpChg>
          <pc:grpChg chg="add del mod">
            <ac:chgData name="Brad Vincelette" userId="70b74b7353ddbab1" providerId="LiveId" clId="{38307B99-4690-4463-AA55-875D3C1556FB}" dt="2020-08-04T16:31:46.183" v="68089" actId="478"/>
            <ac:grpSpMkLst>
              <pc:docMk/>
              <pc:sldMasterMk cId="3653161926" sldId="2147483711"/>
              <pc:sldLayoutMk cId="1440833448" sldId="2147483717"/>
              <ac:grpSpMk id="9" creationId="{AB949F1E-FF3F-4AE6-882D-ADC2FA818101}"/>
            </ac:grpSpMkLst>
          </pc:grpChg>
          <pc:picChg chg="mod">
            <ac:chgData name="Brad Vincelette" userId="70b74b7353ddbab1" providerId="LiveId" clId="{38307B99-4690-4463-AA55-875D3C1556FB}" dt="2020-07-15T19:39:33.980" v="28893"/>
            <ac:picMkLst>
              <pc:docMk/>
              <pc:sldMasterMk cId="3653161926" sldId="2147483711"/>
              <pc:sldLayoutMk cId="1440833448" sldId="2147483717"/>
              <ac:picMk id="7" creationId="{BA96855E-8000-4B14-BB5E-1E6B36F50267}"/>
            </ac:picMkLst>
          </pc:picChg>
          <pc:picChg chg="mod">
            <ac:chgData name="Brad Vincelette" userId="70b74b7353ddbab1" providerId="LiveId" clId="{38307B99-4690-4463-AA55-875D3C1556FB}" dt="2020-07-15T19:39:33.980" v="28893"/>
            <ac:picMkLst>
              <pc:docMk/>
              <pc:sldMasterMk cId="3653161926" sldId="2147483711"/>
              <pc:sldLayoutMk cId="1440833448" sldId="2147483717"/>
              <ac:picMk id="8" creationId="{7A057BE8-4C9B-4956-BD98-1325FA3F78E5}"/>
            </ac:picMkLst>
          </pc:picChg>
          <pc:picChg chg="mod">
            <ac:chgData name="Brad Vincelette" userId="70b74b7353ddbab1" providerId="LiveId" clId="{38307B99-4690-4463-AA55-875D3C1556FB}" dt="2020-07-21T21:35:10.113" v="29009"/>
            <ac:picMkLst>
              <pc:docMk/>
              <pc:sldMasterMk cId="3653161926" sldId="2147483711"/>
              <pc:sldLayoutMk cId="1440833448" sldId="2147483717"/>
              <ac:picMk id="10" creationId="{9DC0D7D1-59AD-4A84-AB21-92C334EFC452}"/>
            </ac:picMkLst>
          </pc:picChg>
          <pc:picChg chg="mod">
            <ac:chgData name="Brad Vincelette" userId="70b74b7353ddbab1" providerId="LiveId" clId="{38307B99-4690-4463-AA55-875D3C1556FB}" dt="2020-07-21T21:35:10.113" v="29009"/>
            <ac:picMkLst>
              <pc:docMk/>
              <pc:sldMasterMk cId="3653161926" sldId="2147483711"/>
              <pc:sldLayoutMk cId="1440833448" sldId="2147483717"/>
              <ac:picMk id="11" creationId="{D30A0532-3790-483E-9F96-F251261E8517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29:54.858" v="79356" actId="12"/>
          <pc:sldLayoutMkLst>
            <pc:docMk/>
            <pc:sldMasterMk cId="3653161926" sldId="2147483711"/>
            <pc:sldLayoutMk cId="3570194350" sldId="2147483718"/>
          </pc:sldLayoutMkLst>
          <pc:spChg chg="del">
            <ac:chgData name="Brad Vincelette" userId="70b74b7353ddbab1" providerId="LiveId" clId="{38307B99-4690-4463-AA55-875D3C1556FB}" dt="2020-07-15T18:35:58.604" v="28399" actId="478"/>
            <ac:spMkLst>
              <pc:docMk/>
              <pc:sldMasterMk cId="3653161926" sldId="2147483711"/>
              <pc:sldLayoutMk cId="3570194350" sldId="2147483718"/>
              <ac:spMk id="2" creationId="{00000000-0000-0000-0000-000000000000}"/>
            </ac:spMkLst>
          </pc:spChg>
          <pc:spChg chg="add del">
            <ac:chgData name="Brad Vincelette" userId="70b74b7353ddbab1" providerId="LiveId" clId="{38307B99-4690-4463-AA55-875D3C1556FB}" dt="2020-07-16T16:03:53.961" v="28930" actId="478"/>
            <ac:spMkLst>
              <pc:docMk/>
              <pc:sldMasterMk cId="3653161926" sldId="2147483711"/>
              <pc:sldLayoutMk cId="3570194350" sldId="2147483718"/>
              <ac:spMk id="2" creationId="{02377322-999D-4374-881E-9888E5F4FB98}"/>
            </ac:spMkLst>
          </pc:spChg>
          <pc:spChg chg="del mod">
            <ac:chgData name="Brad Vincelette" userId="70b74b7353ddbab1" providerId="LiveId" clId="{38307B99-4690-4463-AA55-875D3C1556FB}" dt="2020-07-15T19:35:40.576" v="28855" actId="478"/>
            <ac:spMkLst>
              <pc:docMk/>
              <pc:sldMasterMk cId="3653161926" sldId="2147483711"/>
              <pc:sldLayoutMk cId="3570194350" sldId="2147483718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01.461" v="28400" actId="478"/>
            <ac:spMkLst>
              <pc:docMk/>
              <pc:sldMasterMk cId="3653161926" sldId="2147483711"/>
              <pc:sldLayoutMk cId="3570194350" sldId="2147483718"/>
              <ac:spMk id="4" creationId="{00000000-0000-0000-0000-000000000000}"/>
            </ac:spMkLst>
          </pc:spChg>
          <pc:spChg chg="add del mod">
            <ac:chgData name="Brad Vincelette" userId="70b74b7353ddbab1" providerId="LiveId" clId="{38307B99-4690-4463-AA55-875D3C1556FB}" dt="2020-07-16T16:04:56.971" v="28942" actId="478"/>
            <ac:spMkLst>
              <pc:docMk/>
              <pc:sldMasterMk cId="3653161926" sldId="2147483711"/>
              <pc:sldLayoutMk cId="3570194350" sldId="2147483718"/>
              <ac:spMk id="4" creationId="{F4785193-C0EB-4C33-8E5F-4DA799BC252F}"/>
            </ac:spMkLst>
          </pc:spChg>
          <pc:spChg chg="add mod ord">
            <ac:chgData name="Brad Vincelette" userId="70b74b7353ddbab1" providerId="LiveId" clId="{38307B99-4690-4463-AA55-875D3C1556FB}" dt="2020-08-06T15:34:33.243" v="73018" actId="3064"/>
            <ac:spMkLst>
              <pc:docMk/>
              <pc:sldMasterMk cId="3653161926" sldId="2147483711"/>
              <pc:sldLayoutMk cId="3570194350" sldId="2147483718"/>
              <ac:spMk id="11" creationId="{BE633852-C8AA-46FA-A3C4-D2A09622ED10}"/>
            </ac:spMkLst>
          </pc:spChg>
          <pc:spChg chg="add mod">
            <ac:chgData name="Brad Vincelette" userId="70b74b7353ddbab1" providerId="LiveId" clId="{38307B99-4690-4463-AA55-875D3C1556FB}" dt="2020-08-07T15:29:54.858" v="79356" actId="12"/>
            <ac:spMkLst>
              <pc:docMk/>
              <pc:sldMasterMk cId="3653161926" sldId="2147483711"/>
              <pc:sldLayoutMk cId="3570194350" sldId="2147483718"/>
              <ac:spMk id="14" creationId="{D032972F-9FDB-43CF-99CA-515AA80E7350}"/>
            </ac:spMkLst>
          </pc:spChg>
          <pc:grpChg chg="add del mod">
            <ac:chgData name="Brad Vincelette" userId="70b74b7353ddbab1" providerId="LiveId" clId="{38307B99-4690-4463-AA55-875D3C1556FB}" dt="2020-08-04T16:31:50.242" v="68090" actId="478"/>
            <ac:grpSpMkLst>
              <pc:docMk/>
              <pc:sldMasterMk cId="3653161926" sldId="2147483711"/>
              <pc:sldLayoutMk cId="3570194350" sldId="2147483718"/>
              <ac:grpSpMk id="5" creationId="{5EB07103-CD5F-4B91-9271-E6B61A59411E}"/>
            </ac:grpSpMkLst>
          </pc:grpChg>
          <pc:picChg chg="add del mod">
            <ac:chgData name="Brad Vincelette" userId="70b74b7353ddbab1" providerId="LiveId" clId="{38307B99-4690-4463-AA55-875D3C1556FB}" dt="2020-07-16T16:04:59.885" v="28943" actId="21"/>
            <ac:picMkLst>
              <pc:docMk/>
              <pc:sldMasterMk cId="3653161926" sldId="2147483711"/>
              <pc:sldLayoutMk cId="3570194350" sldId="2147483718"/>
              <ac:picMk id="3" creationId="{26462DDF-B58B-4AC6-B8A6-08FD7ADA48E1}"/>
            </ac:picMkLst>
          </pc:picChg>
          <pc:picChg chg="mod">
            <ac:chgData name="Brad Vincelette" userId="70b74b7353ddbab1" providerId="LiveId" clId="{38307B99-4690-4463-AA55-875D3C1556FB}" dt="2020-07-15T19:39:36.781" v="28894"/>
            <ac:picMkLst>
              <pc:docMk/>
              <pc:sldMasterMk cId="3653161926" sldId="2147483711"/>
              <pc:sldLayoutMk cId="3570194350" sldId="2147483718"/>
              <ac:picMk id="6" creationId="{85686E89-C3C4-43AC-A551-93D9EFB03DFE}"/>
            </ac:picMkLst>
          </pc:picChg>
          <pc:picChg chg="mod">
            <ac:chgData name="Brad Vincelette" userId="70b74b7353ddbab1" providerId="LiveId" clId="{38307B99-4690-4463-AA55-875D3C1556FB}" dt="2020-07-15T19:39:36.781" v="28894"/>
            <ac:picMkLst>
              <pc:docMk/>
              <pc:sldMasterMk cId="3653161926" sldId="2147483711"/>
              <pc:sldLayoutMk cId="3570194350" sldId="2147483718"/>
              <ac:picMk id="7" creationId="{176042C7-FBEB-4F28-9DAA-22DB9494D493}"/>
            </ac:picMkLst>
          </pc:picChg>
          <pc:picChg chg="add mod ord">
            <ac:chgData name="Brad Vincelette" userId="70b74b7353ddbab1" providerId="LiveId" clId="{38307B99-4690-4463-AA55-875D3C1556FB}" dt="2020-08-04T19:59:48.186" v="68808" actId="962"/>
            <ac:picMkLst>
              <pc:docMk/>
              <pc:sldMasterMk cId="3653161926" sldId="2147483711"/>
              <pc:sldLayoutMk cId="3570194350" sldId="2147483718"/>
              <ac:picMk id="13" creationId="{14F35696-0EAD-429F-86C2-07E2B742ECD2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07T15:23:41.827" v="79313"/>
          <pc:sldLayoutMkLst>
            <pc:docMk/>
            <pc:sldMasterMk cId="3653161926" sldId="2147483711"/>
            <pc:sldLayoutMk cId="1373204327" sldId="2147483719"/>
          </pc:sldLayoutMkLst>
          <pc:spChg chg="mod ord">
            <ac:chgData name="Brad Vincelette" userId="70b74b7353ddbab1" providerId="LiveId" clId="{38307B99-4690-4463-AA55-875D3C1556FB}" dt="2020-08-04T19:52:27.919" v="68775" actId="962"/>
            <ac:spMkLst>
              <pc:docMk/>
              <pc:sldMasterMk cId="3653161926" sldId="2147483711"/>
              <pc:sldLayoutMk cId="1373204327" sldId="2147483719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20:02:26.557" v="68814"/>
            <ac:spMkLst>
              <pc:docMk/>
              <pc:sldMasterMk cId="3653161926" sldId="2147483711"/>
              <pc:sldLayoutMk cId="1373204327" sldId="2147483719"/>
              <ac:spMk id="3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3:41.827" v="79313"/>
            <ac:spMkLst>
              <pc:docMk/>
              <pc:sldMasterMk cId="3653161926" sldId="2147483711"/>
              <pc:sldLayoutMk cId="1373204327" sldId="2147483719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47.119" v="28413" actId="478"/>
            <ac:spMkLst>
              <pc:docMk/>
              <pc:sldMasterMk cId="3653161926" sldId="2147483711"/>
              <pc:sldLayoutMk cId="1373204327" sldId="2147483719"/>
              <ac:spMk id="5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21.054" v="28849" actId="478"/>
            <ac:spMkLst>
              <pc:docMk/>
              <pc:sldMasterMk cId="3653161926" sldId="2147483711"/>
              <pc:sldLayoutMk cId="1373204327" sldId="2147483719"/>
              <ac:spMk id="6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49.036" v="28414" actId="478"/>
            <ac:spMkLst>
              <pc:docMk/>
              <pc:sldMasterMk cId="3653161926" sldId="2147483711"/>
              <pc:sldLayoutMk cId="1373204327" sldId="2147483719"/>
              <ac:spMk id="7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33.428" v="29018" actId="478"/>
            <ac:grpSpMkLst>
              <pc:docMk/>
              <pc:sldMasterMk cId="3653161926" sldId="2147483711"/>
              <pc:sldLayoutMk cId="1373204327" sldId="2147483719"/>
              <ac:grpSpMk id="8" creationId="{473FC8CA-F217-4629-8029-C97C27258DDF}"/>
            </ac:grpSpMkLst>
          </pc:grpChg>
          <pc:grpChg chg="add del mod">
            <ac:chgData name="Brad Vincelette" userId="70b74b7353ddbab1" providerId="LiveId" clId="{38307B99-4690-4463-AA55-875D3C1556FB}" dt="2020-08-04T16:31:37.408" v="68086" actId="478"/>
            <ac:grpSpMkLst>
              <pc:docMk/>
              <pc:sldMasterMk cId="3653161926" sldId="2147483711"/>
              <pc:sldLayoutMk cId="1373204327" sldId="2147483719"/>
              <ac:grpSpMk id="11" creationId="{FF4AD0B4-DEA7-4B09-B57B-2905B34D211D}"/>
            </ac:grpSpMkLst>
          </pc:grpChg>
          <pc:picChg chg="mod">
            <ac:chgData name="Brad Vincelette" userId="70b74b7353ddbab1" providerId="LiveId" clId="{38307B99-4690-4463-AA55-875D3C1556FB}" dt="2020-07-15T19:38:59.809" v="28888"/>
            <ac:picMkLst>
              <pc:docMk/>
              <pc:sldMasterMk cId="3653161926" sldId="2147483711"/>
              <pc:sldLayoutMk cId="1373204327" sldId="2147483719"/>
              <ac:picMk id="9" creationId="{2F215929-8CD8-4E08-A559-70C169DFDC10}"/>
            </ac:picMkLst>
          </pc:picChg>
          <pc:picChg chg="mod">
            <ac:chgData name="Brad Vincelette" userId="70b74b7353ddbab1" providerId="LiveId" clId="{38307B99-4690-4463-AA55-875D3C1556FB}" dt="2020-07-15T19:38:59.809" v="28888"/>
            <ac:picMkLst>
              <pc:docMk/>
              <pc:sldMasterMk cId="3653161926" sldId="2147483711"/>
              <pc:sldLayoutMk cId="1373204327" sldId="2147483719"/>
              <ac:picMk id="10" creationId="{E234A3EF-89CC-4074-B18F-210FB21879F5}"/>
            </ac:picMkLst>
          </pc:picChg>
          <pc:picChg chg="mod">
            <ac:chgData name="Brad Vincelette" userId="70b74b7353ddbab1" providerId="LiveId" clId="{38307B99-4690-4463-AA55-875D3C1556FB}" dt="2020-07-21T21:35:34.071" v="29019"/>
            <ac:picMkLst>
              <pc:docMk/>
              <pc:sldMasterMk cId="3653161926" sldId="2147483711"/>
              <pc:sldLayoutMk cId="1373204327" sldId="2147483719"/>
              <ac:picMk id="12" creationId="{DADD9B72-22AC-4864-A374-E276A4CCEAE7}"/>
            </ac:picMkLst>
          </pc:picChg>
          <pc:picChg chg="mod">
            <ac:chgData name="Brad Vincelette" userId="70b74b7353ddbab1" providerId="LiveId" clId="{38307B99-4690-4463-AA55-875D3C1556FB}" dt="2020-07-21T21:35:34.071" v="29019"/>
            <ac:picMkLst>
              <pc:docMk/>
              <pc:sldMasterMk cId="3653161926" sldId="2147483711"/>
              <pc:sldLayoutMk cId="1373204327" sldId="2147483719"/>
              <ac:picMk id="13" creationId="{C972C9BA-8B16-43A5-8A22-40A7F7F07F58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07T15:23:15.794" v="79309" actId="108"/>
          <pc:sldLayoutMkLst>
            <pc:docMk/>
            <pc:sldMasterMk cId="3653161926" sldId="2147483711"/>
            <pc:sldLayoutMk cId="3672315411" sldId="2147483720"/>
          </pc:sldLayoutMkLst>
          <pc:spChg chg="mod ord">
            <ac:chgData name="Brad Vincelette" userId="70b74b7353ddbab1" providerId="LiveId" clId="{38307B99-4690-4463-AA55-875D3C1556FB}" dt="2020-08-04T19:53:05.513" v="68779" actId="13244"/>
            <ac:spMkLst>
              <pc:docMk/>
              <pc:sldMasterMk cId="3653161926" sldId="2147483711"/>
              <pc:sldLayoutMk cId="3672315411" sldId="2147483720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4T19:53:21.798" v="68781" actId="962"/>
            <ac:spMkLst>
              <pc:docMk/>
              <pc:sldMasterMk cId="3653161926" sldId="2147483711"/>
              <pc:sldLayoutMk cId="3672315411" sldId="2147483720"/>
              <ac:spMk id="3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3:15.794" v="79309" actId="108"/>
            <ac:spMkLst>
              <pc:docMk/>
              <pc:sldMasterMk cId="3653161926" sldId="2147483711"/>
              <pc:sldLayoutMk cId="3672315411" sldId="2147483720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53.274" v="28415" actId="478"/>
            <ac:spMkLst>
              <pc:docMk/>
              <pc:sldMasterMk cId="3653161926" sldId="2147483711"/>
              <pc:sldLayoutMk cId="3672315411" sldId="2147483720"/>
              <ac:spMk id="5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16.657" v="28848" actId="478"/>
            <ac:spMkLst>
              <pc:docMk/>
              <pc:sldMasterMk cId="3653161926" sldId="2147483711"/>
              <pc:sldLayoutMk cId="3672315411" sldId="2147483720"/>
              <ac:spMk id="6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55.446" v="28416" actId="478"/>
            <ac:spMkLst>
              <pc:docMk/>
              <pc:sldMasterMk cId="3653161926" sldId="2147483711"/>
              <pc:sldLayoutMk cId="3672315411" sldId="2147483720"/>
              <ac:spMk id="7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8-04T16:31:30.005" v="68084" actId="478"/>
            <ac:grpSpMkLst>
              <pc:docMk/>
              <pc:sldMasterMk cId="3653161926" sldId="2147483711"/>
              <pc:sldLayoutMk cId="3672315411" sldId="2147483720"/>
              <ac:grpSpMk id="8" creationId="{3567C896-9EA2-4C67-BA9D-F772878D81AD}"/>
            </ac:grpSpMkLst>
          </pc:grpChg>
          <pc:grpChg chg="add del mod">
            <ac:chgData name="Brad Vincelette" userId="70b74b7353ddbab1" providerId="LiveId" clId="{38307B99-4690-4463-AA55-875D3C1556FB}" dt="2020-07-15T19:34:39.473" v="28838"/>
            <ac:grpSpMkLst>
              <pc:docMk/>
              <pc:sldMasterMk cId="3653161926" sldId="2147483711"/>
              <pc:sldLayoutMk cId="3672315411" sldId="2147483720"/>
              <ac:grpSpMk id="8" creationId="{3B320587-93B2-4E62-B92F-136595607F01}"/>
            </ac:grpSpMkLst>
          </pc:grpChg>
          <pc:grpChg chg="add del mod">
            <ac:chgData name="Brad Vincelette" userId="70b74b7353ddbab1" providerId="LiveId" clId="{38307B99-4690-4463-AA55-875D3C1556FB}" dt="2020-07-21T21:35:38.091" v="29020" actId="478"/>
            <ac:grpSpMkLst>
              <pc:docMk/>
              <pc:sldMasterMk cId="3653161926" sldId="2147483711"/>
              <pc:sldLayoutMk cId="3672315411" sldId="2147483720"/>
              <ac:grpSpMk id="11" creationId="{0952A42D-65DD-4E61-B22A-8124C2818905}"/>
            </ac:grpSpMkLst>
          </pc:grpChg>
          <pc:picChg chg="mod">
            <ac:chgData name="Brad Vincelette" userId="70b74b7353ddbab1" providerId="LiveId" clId="{38307B99-4690-4463-AA55-875D3C1556FB}" dt="2020-07-15T19:34:33.227" v="28837"/>
            <ac:picMkLst>
              <pc:docMk/>
              <pc:sldMasterMk cId="3653161926" sldId="2147483711"/>
              <pc:sldLayoutMk cId="3672315411" sldId="2147483720"/>
              <ac:picMk id="9" creationId="{61656764-FE29-408D-B806-1605E99DBFC2}"/>
            </ac:picMkLst>
          </pc:picChg>
          <pc:picChg chg="mod">
            <ac:chgData name="Brad Vincelette" userId="70b74b7353ddbab1" providerId="LiveId" clId="{38307B99-4690-4463-AA55-875D3C1556FB}" dt="2020-07-21T21:35:38.889" v="29021"/>
            <ac:picMkLst>
              <pc:docMk/>
              <pc:sldMasterMk cId="3653161926" sldId="2147483711"/>
              <pc:sldLayoutMk cId="3672315411" sldId="2147483720"/>
              <ac:picMk id="9" creationId="{F04D5425-F6D6-4ACE-B39B-F4C4A483B09A}"/>
            </ac:picMkLst>
          </pc:picChg>
          <pc:picChg chg="mod">
            <ac:chgData name="Brad Vincelette" userId="70b74b7353ddbab1" providerId="LiveId" clId="{38307B99-4690-4463-AA55-875D3C1556FB}" dt="2020-07-21T21:35:38.889" v="29021"/>
            <ac:picMkLst>
              <pc:docMk/>
              <pc:sldMasterMk cId="3653161926" sldId="2147483711"/>
              <pc:sldLayoutMk cId="3672315411" sldId="2147483720"/>
              <ac:picMk id="10" creationId="{06612FC5-0331-49CA-BF74-11B31BC3D075}"/>
            </ac:picMkLst>
          </pc:picChg>
          <pc:picChg chg="mod">
            <ac:chgData name="Brad Vincelette" userId="70b74b7353ddbab1" providerId="LiveId" clId="{38307B99-4690-4463-AA55-875D3C1556FB}" dt="2020-07-15T19:34:33.227" v="28837"/>
            <ac:picMkLst>
              <pc:docMk/>
              <pc:sldMasterMk cId="3653161926" sldId="2147483711"/>
              <pc:sldLayoutMk cId="3672315411" sldId="2147483720"/>
              <ac:picMk id="10" creationId="{404AD8A8-DF8C-4B13-8C4B-5F2D061FBF6E}"/>
            </ac:picMkLst>
          </pc:picChg>
          <pc:picChg chg="mod">
            <ac:chgData name="Brad Vincelette" userId="70b74b7353ddbab1" providerId="LiveId" clId="{38307B99-4690-4463-AA55-875D3C1556FB}" dt="2020-07-15T19:38:55.907" v="28887"/>
            <ac:picMkLst>
              <pc:docMk/>
              <pc:sldMasterMk cId="3653161926" sldId="2147483711"/>
              <pc:sldLayoutMk cId="3672315411" sldId="2147483720"/>
              <ac:picMk id="12" creationId="{CC22778D-9263-462B-A996-C81BD808F7FB}"/>
            </ac:picMkLst>
          </pc:picChg>
          <pc:picChg chg="mod">
            <ac:chgData name="Brad Vincelette" userId="70b74b7353ddbab1" providerId="LiveId" clId="{38307B99-4690-4463-AA55-875D3C1556FB}" dt="2020-07-15T19:38:55.907" v="28887"/>
            <ac:picMkLst>
              <pc:docMk/>
              <pc:sldMasterMk cId="3653161926" sldId="2147483711"/>
              <pc:sldLayoutMk cId="3672315411" sldId="2147483720"/>
              <ac:picMk id="13" creationId="{18C38DBC-33AD-41B8-B3F7-B4B8C4AFB74E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31:13.801" v="79360" actId="108"/>
          <pc:sldLayoutMkLst>
            <pc:docMk/>
            <pc:sldMasterMk cId="3653161926" sldId="2147483711"/>
            <pc:sldLayoutMk cId="958383598" sldId="2147483721"/>
          </pc:sldLayoutMkLst>
          <pc:spChg chg="mod ord">
            <ac:chgData name="Brad Vincelette" userId="70b74b7353ddbab1" providerId="LiveId" clId="{38307B99-4690-4463-AA55-875D3C1556FB}" dt="2020-08-06T15:34:46.447" v="73020" actId="3064"/>
            <ac:spMkLst>
              <pc:docMk/>
              <pc:sldMasterMk cId="3653161926" sldId="2147483711"/>
              <pc:sldLayoutMk cId="958383598" sldId="2147483721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31:13.801" v="79360" actId="108"/>
            <ac:spMkLst>
              <pc:docMk/>
              <pc:sldMasterMk cId="3653161926" sldId="2147483711"/>
              <pc:sldLayoutMk cId="958383598" sldId="2147483721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07.014" v="28401" actId="478"/>
            <ac:spMkLst>
              <pc:docMk/>
              <pc:sldMasterMk cId="3653161926" sldId="2147483711"/>
              <pc:sldLayoutMk cId="958383598" sldId="2147483721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46.023" v="28856" actId="478"/>
            <ac:spMkLst>
              <pc:docMk/>
              <pc:sldMasterMk cId="3653161926" sldId="2147483711"/>
              <pc:sldLayoutMk cId="958383598" sldId="2147483721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08.904" v="28402" actId="478"/>
            <ac:spMkLst>
              <pc:docMk/>
              <pc:sldMasterMk cId="3653161926" sldId="2147483711"/>
              <pc:sldLayoutMk cId="958383598" sldId="2147483721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4:27.518" v="28998" actId="478"/>
            <ac:grpSpMkLst>
              <pc:docMk/>
              <pc:sldMasterMk cId="3653161926" sldId="2147483711"/>
              <pc:sldLayoutMk cId="958383598" sldId="2147483721"/>
              <ac:grpSpMk id="7" creationId="{FE3391EE-BA9B-4380-B0AE-8E72B71C163E}"/>
            </ac:grpSpMkLst>
          </pc:grpChg>
          <pc:grpChg chg="add del mod">
            <ac:chgData name="Brad Vincelette" userId="70b74b7353ddbab1" providerId="LiveId" clId="{38307B99-4690-4463-AA55-875D3C1556FB}" dt="2020-08-04T16:31:57.016" v="68092" actId="478"/>
            <ac:grpSpMkLst>
              <pc:docMk/>
              <pc:sldMasterMk cId="3653161926" sldId="2147483711"/>
              <pc:sldLayoutMk cId="958383598" sldId="2147483721"/>
              <ac:grpSpMk id="10" creationId="{7B46F33C-4ADC-4628-8ED8-45C99A7A52AD}"/>
            </ac:grpSpMkLst>
          </pc:grpChg>
          <pc:picChg chg="mod">
            <ac:chgData name="Brad Vincelette" userId="70b74b7353ddbab1" providerId="LiveId" clId="{38307B99-4690-4463-AA55-875D3C1556FB}" dt="2020-07-15T19:39:44.046" v="28895"/>
            <ac:picMkLst>
              <pc:docMk/>
              <pc:sldMasterMk cId="3653161926" sldId="2147483711"/>
              <pc:sldLayoutMk cId="958383598" sldId="2147483721"/>
              <ac:picMk id="8" creationId="{F7F5BD4A-3B65-46A0-B5E7-9CA6E9E4ABC7}"/>
            </ac:picMkLst>
          </pc:picChg>
          <pc:picChg chg="mod">
            <ac:chgData name="Brad Vincelette" userId="70b74b7353ddbab1" providerId="LiveId" clId="{38307B99-4690-4463-AA55-875D3C1556FB}" dt="2020-07-15T19:39:44.046" v="28895"/>
            <ac:picMkLst>
              <pc:docMk/>
              <pc:sldMasterMk cId="3653161926" sldId="2147483711"/>
              <pc:sldLayoutMk cId="958383598" sldId="2147483721"/>
              <ac:picMk id="9" creationId="{0EAC4C56-18F8-4800-81CC-35D8E0AEAB7B}"/>
            </ac:picMkLst>
          </pc:picChg>
          <pc:picChg chg="mod">
            <ac:chgData name="Brad Vincelette" userId="70b74b7353ddbab1" providerId="LiveId" clId="{38307B99-4690-4463-AA55-875D3C1556FB}" dt="2020-07-21T21:34:27.720" v="28999"/>
            <ac:picMkLst>
              <pc:docMk/>
              <pc:sldMasterMk cId="3653161926" sldId="2147483711"/>
              <pc:sldLayoutMk cId="958383598" sldId="2147483721"/>
              <ac:picMk id="11" creationId="{EDAFE61A-7B7B-46B1-A5F3-AFEBA1871B8E}"/>
            </ac:picMkLst>
          </pc:picChg>
          <pc:picChg chg="mod">
            <ac:chgData name="Brad Vincelette" userId="70b74b7353ddbab1" providerId="LiveId" clId="{38307B99-4690-4463-AA55-875D3C1556FB}" dt="2020-07-21T21:34:27.720" v="28999"/>
            <ac:picMkLst>
              <pc:docMk/>
              <pc:sldMasterMk cId="3653161926" sldId="2147483711"/>
              <pc:sldLayoutMk cId="958383598" sldId="2147483721"/>
              <ac:picMk id="12" creationId="{00DFA817-9711-4A49-A078-E19E0EC63808}"/>
            </ac:picMkLst>
          </pc:picChg>
        </pc:sldLayoutChg>
        <pc:sldLayoutChg chg="addSp delSp modSp mod">
          <pc:chgData name="Brad Vincelette" userId="70b74b7353ddbab1" providerId="LiveId" clId="{38307B99-4690-4463-AA55-875D3C1556FB}" dt="2020-08-07T15:31:37.653" v="79362"/>
          <pc:sldLayoutMkLst>
            <pc:docMk/>
            <pc:sldMasterMk cId="3653161926" sldId="2147483711"/>
            <pc:sldLayoutMk cId="2932339011" sldId="2147483722"/>
          </pc:sldLayoutMkLst>
          <pc:spChg chg="mod ord">
            <ac:chgData name="Brad Vincelette" userId="70b74b7353ddbab1" providerId="LiveId" clId="{38307B99-4690-4463-AA55-875D3C1556FB}" dt="2020-08-06T15:34:54.430" v="73021" actId="3064"/>
            <ac:spMkLst>
              <pc:docMk/>
              <pc:sldMasterMk cId="3653161926" sldId="2147483711"/>
              <pc:sldLayoutMk cId="2932339011" sldId="2147483722"/>
              <ac:spMk id="2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31:37.653" v="79362"/>
            <ac:spMkLst>
              <pc:docMk/>
              <pc:sldMasterMk cId="3653161926" sldId="2147483711"/>
              <pc:sldLayoutMk cId="2932339011" sldId="2147483722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7:28.161" v="28423" actId="478"/>
            <ac:spMkLst>
              <pc:docMk/>
              <pc:sldMasterMk cId="3653161926" sldId="2147483711"/>
              <pc:sldLayoutMk cId="2932339011" sldId="2147483722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48.913" v="28857" actId="478"/>
            <ac:spMkLst>
              <pc:docMk/>
              <pc:sldMasterMk cId="3653161926" sldId="2147483711"/>
              <pc:sldLayoutMk cId="2932339011" sldId="2147483722"/>
              <ac:spMk id="5" creationId="{00000000-0000-0000-0000-000000000000}"/>
            </ac:spMkLst>
          </pc:spChg>
          <pc:spChg chg="add del">
            <ac:chgData name="Brad Vincelette" userId="70b74b7353ddbab1" providerId="LiveId" clId="{38307B99-4690-4463-AA55-875D3C1556FB}" dt="2020-07-15T18:40:10.291" v="28445" actId="478"/>
            <ac:spMkLst>
              <pc:docMk/>
              <pc:sldMasterMk cId="3653161926" sldId="2147483711"/>
              <pc:sldLayoutMk cId="2932339011" sldId="2147483722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4:31.759" v="29000" actId="478"/>
            <ac:grpSpMkLst>
              <pc:docMk/>
              <pc:sldMasterMk cId="3653161926" sldId="2147483711"/>
              <pc:sldLayoutMk cId="2932339011" sldId="2147483722"/>
              <ac:grpSpMk id="7" creationId="{35A78052-D061-4089-BEFD-FEDB33B4FB8C}"/>
            </ac:grpSpMkLst>
          </pc:grpChg>
          <pc:grpChg chg="add del mod">
            <ac:chgData name="Brad Vincelette" userId="70b74b7353ddbab1" providerId="LiveId" clId="{38307B99-4690-4463-AA55-875D3C1556FB}" dt="2020-08-04T16:32:00.401" v="68093" actId="478"/>
            <ac:grpSpMkLst>
              <pc:docMk/>
              <pc:sldMasterMk cId="3653161926" sldId="2147483711"/>
              <pc:sldLayoutMk cId="2932339011" sldId="2147483722"/>
              <ac:grpSpMk id="10" creationId="{33F94F6B-4F7D-4B36-B84F-17FEECD93BF7}"/>
            </ac:grpSpMkLst>
          </pc:grpChg>
          <pc:picChg chg="mod">
            <ac:chgData name="Brad Vincelette" userId="70b74b7353ddbab1" providerId="LiveId" clId="{38307B99-4690-4463-AA55-875D3C1556FB}" dt="2020-07-15T19:41:14.372" v="28903"/>
            <ac:picMkLst>
              <pc:docMk/>
              <pc:sldMasterMk cId="3653161926" sldId="2147483711"/>
              <pc:sldLayoutMk cId="2932339011" sldId="2147483722"/>
              <ac:picMk id="8" creationId="{7A8321CA-2442-4C28-AE05-4FA173EF5D72}"/>
            </ac:picMkLst>
          </pc:picChg>
          <pc:picChg chg="mod">
            <ac:chgData name="Brad Vincelette" userId="70b74b7353ddbab1" providerId="LiveId" clId="{38307B99-4690-4463-AA55-875D3C1556FB}" dt="2020-07-15T19:41:14.372" v="28903"/>
            <ac:picMkLst>
              <pc:docMk/>
              <pc:sldMasterMk cId="3653161926" sldId="2147483711"/>
              <pc:sldLayoutMk cId="2932339011" sldId="2147483722"/>
              <ac:picMk id="9" creationId="{D7B2B665-83F7-4844-9518-A92014B80F6E}"/>
            </ac:picMkLst>
          </pc:picChg>
          <pc:picChg chg="mod">
            <ac:chgData name="Brad Vincelette" userId="70b74b7353ddbab1" providerId="LiveId" clId="{38307B99-4690-4463-AA55-875D3C1556FB}" dt="2020-07-21T21:34:32.476" v="29001"/>
            <ac:picMkLst>
              <pc:docMk/>
              <pc:sldMasterMk cId="3653161926" sldId="2147483711"/>
              <pc:sldLayoutMk cId="2932339011" sldId="2147483722"/>
              <ac:picMk id="11" creationId="{A17D618F-B25F-4E04-86B7-CDDC8C8D83F4}"/>
            </ac:picMkLst>
          </pc:picChg>
          <pc:picChg chg="mod">
            <ac:chgData name="Brad Vincelette" userId="70b74b7353ddbab1" providerId="LiveId" clId="{38307B99-4690-4463-AA55-875D3C1556FB}" dt="2020-07-21T21:34:32.476" v="29001"/>
            <ac:picMkLst>
              <pc:docMk/>
              <pc:sldMasterMk cId="3653161926" sldId="2147483711"/>
              <pc:sldLayoutMk cId="2932339011" sldId="2147483722"/>
              <ac:picMk id="12" creationId="{884C0607-0169-49B9-AB6E-DE6478DB80FD}"/>
            </ac:picMkLst>
          </pc:picChg>
        </pc:sldLayoutChg>
        <pc:sldLayoutChg chg="addSp delSp modSp del mod">
          <pc:chgData name="Brad Vincelette" userId="70b74b7353ddbab1" providerId="LiveId" clId="{38307B99-4690-4463-AA55-875D3C1556FB}" dt="2020-07-16T13:21:51.789" v="28907" actId="2696"/>
          <pc:sldLayoutMkLst>
            <pc:docMk/>
            <pc:sldMasterMk cId="3653161926" sldId="2147483711"/>
            <pc:sldLayoutMk cId="819413142" sldId="2147483723"/>
          </pc:sldLayoutMkLst>
          <pc:spChg chg="add del mod">
            <ac:chgData name="Brad Vincelette" userId="70b74b7353ddbab1" providerId="LiveId" clId="{38307B99-4690-4463-AA55-875D3C1556FB}" dt="2020-07-15T19:38:35.720" v="28884" actId="478"/>
            <ac:spMkLst>
              <pc:docMk/>
              <pc:sldMasterMk cId="3653161926" sldId="2147483711"/>
              <pc:sldLayoutMk cId="819413142" sldId="2147483723"/>
              <ac:spMk id="2" creationId="{A141EDAA-A7F7-49AC-8F5F-12C4935041B5}"/>
            </ac:spMkLst>
          </pc:spChg>
          <pc:grpChg chg="add mod">
            <ac:chgData name="Brad Vincelette" userId="70b74b7353ddbab1" providerId="LiveId" clId="{38307B99-4690-4463-AA55-875D3C1556FB}" dt="2020-07-15T19:39:47.791" v="28896"/>
            <ac:grpSpMkLst>
              <pc:docMk/>
              <pc:sldMasterMk cId="3653161926" sldId="2147483711"/>
              <pc:sldLayoutMk cId="819413142" sldId="2147483723"/>
              <ac:grpSpMk id="3" creationId="{904E2ABB-8851-4A71-87CB-94103FC263B3}"/>
            </ac:grpSpMkLst>
          </pc:grpChg>
          <pc:picChg chg="mod">
            <ac:chgData name="Brad Vincelette" userId="70b74b7353ddbab1" providerId="LiveId" clId="{38307B99-4690-4463-AA55-875D3C1556FB}" dt="2020-07-15T19:39:47.791" v="28896"/>
            <ac:picMkLst>
              <pc:docMk/>
              <pc:sldMasterMk cId="3653161926" sldId="2147483711"/>
              <pc:sldLayoutMk cId="819413142" sldId="2147483723"/>
              <ac:picMk id="4" creationId="{440D7175-7EE4-4DDA-AE09-093483D33B00}"/>
            </ac:picMkLst>
          </pc:picChg>
          <pc:picChg chg="mod">
            <ac:chgData name="Brad Vincelette" userId="70b74b7353ddbab1" providerId="LiveId" clId="{38307B99-4690-4463-AA55-875D3C1556FB}" dt="2020-07-15T19:39:47.791" v="28896"/>
            <ac:picMkLst>
              <pc:docMk/>
              <pc:sldMasterMk cId="3653161926" sldId="2147483711"/>
              <pc:sldLayoutMk cId="819413142" sldId="2147483723"/>
              <ac:picMk id="5" creationId="{E737CE4D-B958-4352-8D7D-75D8134FF7D8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18T16:18:14.779" v="121790" actId="255"/>
          <pc:sldLayoutMkLst>
            <pc:docMk/>
            <pc:sldMasterMk cId="3653161926" sldId="2147483711"/>
            <pc:sldLayoutMk cId="3260371188" sldId="2147483736"/>
          </pc:sldLayoutMkLst>
          <pc:spChg chg="mod">
            <ac:chgData name="Brad Vincelette" userId="70b74b7353ddbab1" providerId="LiveId" clId="{38307B99-4690-4463-AA55-875D3C1556FB}" dt="2020-08-18T16:18:14.779" v="121790" actId="255"/>
            <ac:spMkLst>
              <pc:docMk/>
              <pc:sldMasterMk cId="3653161926" sldId="2147483711"/>
              <pc:sldLayoutMk cId="3260371188" sldId="2147483736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0:38.502" v="79291" actId="12"/>
            <ac:spMkLst>
              <pc:docMk/>
              <pc:sldMasterMk cId="3653161926" sldId="2147483711"/>
              <pc:sldLayoutMk cId="3260371188" sldId="2147483736"/>
              <ac:spMk id="3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39.247" v="28411" actId="478"/>
            <ac:spMkLst>
              <pc:docMk/>
              <pc:sldMasterMk cId="3653161926" sldId="2147483711"/>
              <pc:sldLayoutMk cId="3260371188" sldId="2147483736"/>
              <ac:spMk id="4" creationId="{00000000-0000-0000-0000-000000000000}"/>
            </ac:spMkLst>
          </pc:spChg>
          <pc:spChg chg="del mod">
            <ac:chgData name="Brad Vincelette" userId="70b74b7353ddbab1" providerId="LiveId" clId="{38307B99-4690-4463-AA55-875D3C1556FB}" dt="2020-07-15T19:35:24.631" v="28850" actId="478"/>
            <ac:spMkLst>
              <pc:docMk/>
              <pc:sldMasterMk cId="3653161926" sldId="2147483711"/>
              <pc:sldLayoutMk cId="3260371188" sldId="2147483736"/>
              <ac:spMk id="5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7-15T18:36:41.368" v="28412" actId="478"/>
            <ac:spMkLst>
              <pc:docMk/>
              <pc:sldMasterMk cId="3653161926" sldId="2147483711"/>
              <pc:sldLayoutMk cId="3260371188" sldId="2147483736"/>
              <ac:spMk id="6" creationId="{00000000-0000-0000-0000-000000000000}"/>
            </ac:spMkLst>
          </pc:spChg>
          <pc:grpChg chg="add del mod">
            <ac:chgData name="Brad Vincelette" userId="70b74b7353ddbab1" providerId="LiveId" clId="{38307B99-4690-4463-AA55-875D3C1556FB}" dt="2020-07-21T21:35:28.088" v="29016" actId="478"/>
            <ac:grpSpMkLst>
              <pc:docMk/>
              <pc:sldMasterMk cId="3653161926" sldId="2147483711"/>
              <pc:sldLayoutMk cId="3260371188" sldId="2147483736"/>
              <ac:grpSpMk id="7" creationId="{A81A663C-C89D-476F-9CD3-C3C84D35A481}"/>
            </ac:grpSpMkLst>
          </pc:grpChg>
          <pc:grpChg chg="add del mod">
            <ac:chgData name="Brad Vincelette" userId="70b74b7353ddbab1" providerId="LiveId" clId="{38307B99-4690-4463-AA55-875D3C1556FB}" dt="2020-08-04T16:31:26.876" v="68083" actId="478"/>
            <ac:grpSpMkLst>
              <pc:docMk/>
              <pc:sldMasterMk cId="3653161926" sldId="2147483711"/>
              <pc:sldLayoutMk cId="3260371188" sldId="2147483736"/>
              <ac:grpSpMk id="10" creationId="{7D0949BF-B89A-4EDF-96EA-0426BD944BAA}"/>
            </ac:grpSpMkLst>
          </pc:grpChg>
          <pc:picChg chg="mod">
            <ac:chgData name="Brad Vincelette" userId="70b74b7353ddbab1" providerId="LiveId" clId="{38307B99-4690-4463-AA55-875D3C1556FB}" dt="2020-07-15T19:39:01.550" v="28889"/>
            <ac:picMkLst>
              <pc:docMk/>
              <pc:sldMasterMk cId="3653161926" sldId="2147483711"/>
              <pc:sldLayoutMk cId="3260371188" sldId="2147483736"/>
              <ac:picMk id="8" creationId="{25C80A5A-7E29-4C56-9D28-3AC3ED8E6068}"/>
            </ac:picMkLst>
          </pc:picChg>
          <pc:picChg chg="mod">
            <ac:chgData name="Brad Vincelette" userId="70b74b7353ddbab1" providerId="LiveId" clId="{38307B99-4690-4463-AA55-875D3C1556FB}" dt="2020-07-15T19:39:01.550" v="28889"/>
            <ac:picMkLst>
              <pc:docMk/>
              <pc:sldMasterMk cId="3653161926" sldId="2147483711"/>
              <pc:sldLayoutMk cId="3260371188" sldId="2147483736"/>
              <ac:picMk id="9" creationId="{BF89D34E-C3D5-4F94-BA39-4882D149B0C0}"/>
            </ac:picMkLst>
          </pc:picChg>
          <pc:picChg chg="mod">
            <ac:chgData name="Brad Vincelette" userId="70b74b7353ddbab1" providerId="LiveId" clId="{38307B99-4690-4463-AA55-875D3C1556FB}" dt="2020-07-21T21:35:28.745" v="29017"/>
            <ac:picMkLst>
              <pc:docMk/>
              <pc:sldMasterMk cId="3653161926" sldId="2147483711"/>
              <pc:sldLayoutMk cId="3260371188" sldId="2147483736"/>
              <ac:picMk id="11" creationId="{FC33E7F8-AAD5-4645-A2B9-46EA492A806F}"/>
            </ac:picMkLst>
          </pc:picChg>
          <pc:picChg chg="mod">
            <ac:chgData name="Brad Vincelette" userId="70b74b7353ddbab1" providerId="LiveId" clId="{38307B99-4690-4463-AA55-875D3C1556FB}" dt="2020-07-21T21:35:28.745" v="29017"/>
            <ac:picMkLst>
              <pc:docMk/>
              <pc:sldMasterMk cId="3653161926" sldId="2147483711"/>
              <pc:sldLayoutMk cId="3260371188" sldId="2147483736"/>
              <ac:picMk id="12" creationId="{D37BE948-F6B6-4609-A0E7-8E2A78376111}"/>
            </ac:picMkLst>
          </pc:picChg>
        </pc:sldLayoutChg>
        <pc:sldLayoutChg chg="add del mod ord modTransition">
          <pc:chgData name="Brad Vincelette" userId="70b74b7353ddbab1" providerId="LiveId" clId="{38307B99-4690-4463-AA55-875D3C1556FB}" dt="2020-07-21T21:29:42.135" v="28989" actId="2696"/>
          <pc:sldLayoutMkLst>
            <pc:docMk/>
            <pc:sldMasterMk cId="3653161926" sldId="2147483711"/>
            <pc:sldLayoutMk cId="913202875" sldId="2147483737"/>
          </pc:sldLayoutMkLst>
        </pc:sldLayoutChg>
        <pc:sldLayoutChg chg="add del">
          <pc:chgData name="Brad Vincelette" userId="70b74b7353ddbab1" providerId="LiveId" clId="{38307B99-4690-4463-AA55-875D3C1556FB}" dt="2020-07-16T13:23:07.681" v="28911" actId="2696"/>
          <pc:sldLayoutMkLst>
            <pc:docMk/>
            <pc:sldMasterMk cId="3653161926" sldId="2147483711"/>
            <pc:sldLayoutMk cId="718407978" sldId="2147483738"/>
          </pc:sldLayoutMkLst>
        </pc:sldLayoutChg>
        <pc:sldLayoutChg chg="addSp delSp modSp add mod ord">
          <pc:chgData name="Brad Vincelette" userId="70b74b7353ddbab1" providerId="LiveId" clId="{38307B99-4690-4463-AA55-875D3C1556FB}" dt="2020-08-04T20:09:03.511" v="68837" actId="6014"/>
          <pc:sldLayoutMkLst>
            <pc:docMk/>
            <pc:sldMasterMk cId="3653161926" sldId="2147483711"/>
            <pc:sldLayoutMk cId="1751108228" sldId="2147483738"/>
          </pc:sldLayoutMkLst>
          <pc:grpChg chg="add del mod">
            <ac:chgData name="Brad Vincelette" userId="70b74b7353ddbab1" providerId="LiveId" clId="{38307B99-4690-4463-AA55-875D3C1556FB}" dt="2020-08-04T16:31:54.252" v="68091" actId="478"/>
            <ac:grpSpMkLst>
              <pc:docMk/>
              <pc:sldMasterMk cId="3653161926" sldId="2147483711"/>
              <pc:sldLayoutMk cId="1751108228" sldId="2147483738"/>
              <ac:grpSpMk id="2" creationId="{4E8C7A91-D3FD-4D77-B06B-84ECF06AFEEA}"/>
            </ac:grpSpMkLst>
          </pc:grpChg>
          <pc:picChg chg="mod">
            <ac:chgData name="Brad Vincelette" userId="70b74b7353ddbab1" providerId="LiveId" clId="{38307B99-4690-4463-AA55-875D3C1556FB}" dt="2020-07-21T21:34:38.355" v="29002"/>
            <ac:picMkLst>
              <pc:docMk/>
              <pc:sldMasterMk cId="3653161926" sldId="2147483711"/>
              <pc:sldLayoutMk cId="1751108228" sldId="2147483738"/>
              <ac:picMk id="3" creationId="{8C0F4FD8-BC03-4060-9158-750E48447295}"/>
            </ac:picMkLst>
          </pc:picChg>
          <pc:picChg chg="mod">
            <ac:chgData name="Brad Vincelette" userId="70b74b7353ddbab1" providerId="LiveId" clId="{38307B99-4690-4463-AA55-875D3C1556FB}" dt="2020-07-21T21:34:38.355" v="29002"/>
            <ac:picMkLst>
              <pc:docMk/>
              <pc:sldMasterMk cId="3653161926" sldId="2147483711"/>
              <pc:sldLayoutMk cId="1751108228" sldId="2147483738"/>
              <ac:picMk id="4" creationId="{63109CD8-5085-4C1D-814C-5C017ABA7733}"/>
            </ac:picMkLst>
          </pc:picChg>
        </pc:sldLayoutChg>
        <pc:sldLayoutChg chg="addSp delSp modSp mod ord">
          <pc:chgData name="Brad Vincelette" userId="70b74b7353ddbab1" providerId="LiveId" clId="{38307B99-4690-4463-AA55-875D3C1556FB}" dt="2020-08-04T20:10:49.765" v="68842" actId="6014"/>
          <pc:sldLayoutMkLst>
            <pc:docMk/>
            <pc:sldMasterMk cId="3653161926" sldId="2147483711"/>
            <pc:sldLayoutMk cId="2371279600" sldId="2147483769"/>
          </pc:sldLayoutMkLst>
          <pc:grpChg chg="add">
            <ac:chgData name="Brad Vincelette" userId="70b74b7353ddbab1" providerId="LiveId" clId="{38307B99-4690-4463-AA55-875D3C1556FB}" dt="2020-08-04T16:36:53.320" v="68146" actId="164"/>
            <ac:grpSpMkLst>
              <pc:docMk/>
              <pc:sldMasterMk cId="3653161926" sldId="2147483711"/>
              <pc:sldLayoutMk cId="2371279600" sldId="2147483769"/>
              <ac:grpSpMk id="2" creationId="{E47EE83E-047F-46E8-AE59-9D8F4925B924}"/>
            </ac:grpSpMkLst>
          </pc:grpChg>
          <pc:grpChg chg="add del">
            <ac:chgData name="Brad Vincelette" userId="70b74b7353ddbab1" providerId="LiveId" clId="{38307B99-4690-4463-AA55-875D3C1556FB}" dt="2020-08-04T16:36:44.944" v="68145" actId="165"/>
            <ac:grpSpMkLst>
              <pc:docMk/>
              <pc:sldMasterMk cId="3653161926" sldId="2147483711"/>
              <pc:sldLayoutMk cId="2371279600" sldId="2147483769"/>
              <ac:grpSpMk id="3" creationId="{904E2ABB-8851-4A71-87CB-94103FC263B3}"/>
            </ac:grpSpMkLst>
          </pc:grpChg>
          <pc:picChg chg="mod topLvl">
            <ac:chgData name="Brad Vincelette" userId="70b74b7353ddbab1" providerId="LiveId" clId="{38307B99-4690-4463-AA55-875D3C1556FB}" dt="2020-08-04T16:37:20.031" v="68150" actId="962"/>
            <ac:picMkLst>
              <pc:docMk/>
              <pc:sldMasterMk cId="3653161926" sldId="2147483711"/>
              <pc:sldLayoutMk cId="2371279600" sldId="2147483769"/>
              <ac:picMk id="4" creationId="{440D7175-7EE4-4DDA-AE09-093483D33B00}"/>
            </ac:picMkLst>
          </pc:picChg>
          <pc:picChg chg="mod topLvl modVis">
            <ac:chgData name="Brad Vincelette" userId="70b74b7353ddbab1" providerId="LiveId" clId="{38307B99-4690-4463-AA55-875D3C1556FB}" dt="2020-08-04T16:37:10.325" v="68149" actId="962"/>
            <ac:picMkLst>
              <pc:docMk/>
              <pc:sldMasterMk cId="3653161926" sldId="2147483711"/>
              <pc:sldLayoutMk cId="2371279600" sldId="2147483769"/>
              <ac:picMk id="5" creationId="{E737CE4D-B958-4352-8D7D-75D8134FF7D8}"/>
            </ac:picMkLst>
          </pc:picChg>
          <pc:picChg chg="mod">
            <ac:chgData name="Brad Vincelette" userId="70b74b7353ddbab1" providerId="LiveId" clId="{38307B99-4690-4463-AA55-875D3C1556FB}" dt="2020-08-04T16:37:35.905" v="68151" actId="962"/>
            <ac:picMkLst>
              <pc:docMk/>
              <pc:sldMasterMk cId="3653161926" sldId="2147483711"/>
              <pc:sldLayoutMk cId="2371279600" sldId="2147483769"/>
              <ac:picMk id="6" creationId="{A40894E1-DC4B-4702-BF4B-AF542DFE93ED}"/>
            </ac:picMkLst>
          </pc:picChg>
        </pc:sldLayoutChg>
        <pc:sldLayoutChg chg="delSp modSp add mod modTransition">
          <pc:chgData name="Brad Vincelette" userId="70b74b7353ddbab1" providerId="LiveId" clId="{38307B99-4690-4463-AA55-875D3C1556FB}" dt="2020-08-07T15:23:32.777" v="79311"/>
          <pc:sldLayoutMkLst>
            <pc:docMk/>
            <pc:sldMasterMk cId="3653161926" sldId="2147483711"/>
            <pc:sldLayoutMk cId="1772014602" sldId="2147483770"/>
          </pc:sldLayoutMkLst>
          <pc:spChg chg="mod">
            <ac:chgData name="Brad Vincelette" userId="70b74b7353ddbab1" providerId="LiveId" clId="{38307B99-4690-4463-AA55-875D3C1556FB}" dt="2020-08-04T19:53:46.826" v="68785" actId="962"/>
            <ac:spMkLst>
              <pc:docMk/>
              <pc:sldMasterMk cId="3653161926" sldId="2147483711"/>
              <pc:sldLayoutMk cId="1772014602" sldId="2147483770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4T20:03:32.110" v="68823"/>
            <ac:spMkLst>
              <pc:docMk/>
              <pc:sldMasterMk cId="3653161926" sldId="2147483711"/>
              <pc:sldLayoutMk cId="1772014602" sldId="2147483770"/>
              <ac:spMk id="3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3:32.777" v="79311"/>
            <ac:spMkLst>
              <pc:docMk/>
              <pc:sldMasterMk cId="3653161926" sldId="2147483711"/>
              <pc:sldLayoutMk cId="1772014602" sldId="2147483770"/>
              <ac:spMk id="4" creationId="{00000000-0000-0000-0000-000000000000}"/>
            </ac:spMkLst>
          </pc:spChg>
          <pc:grpChg chg="del">
            <ac:chgData name="Brad Vincelette" userId="70b74b7353ddbab1" providerId="LiveId" clId="{38307B99-4690-4463-AA55-875D3C1556FB}" dt="2020-08-04T16:31:34.355" v="68085" actId="478"/>
            <ac:grpSpMkLst>
              <pc:docMk/>
              <pc:sldMasterMk cId="3653161926" sldId="2147483711"/>
              <pc:sldLayoutMk cId="1772014602" sldId="2147483770"/>
              <ac:grpSpMk id="8" creationId="{3567C896-9EA2-4C67-BA9D-F772878D81AD}"/>
            </ac:grpSpMkLst>
          </pc:grpChg>
        </pc:sldLayoutChg>
        <pc:sldLayoutChg chg="addSp delSp modSp add mod ord modTransition">
          <pc:chgData name="Brad Vincelette" userId="70b74b7353ddbab1" providerId="LiveId" clId="{38307B99-4690-4463-AA55-875D3C1556FB}" dt="2020-08-07T15:21:56.962" v="79298"/>
          <pc:sldLayoutMkLst>
            <pc:docMk/>
            <pc:sldMasterMk cId="3653161926" sldId="2147483711"/>
            <pc:sldLayoutMk cId="1412704561" sldId="2147483771"/>
          </pc:sldLayoutMkLst>
          <pc:spChg chg="mod ord">
            <ac:chgData name="Brad Vincelette" userId="70b74b7353ddbab1" providerId="LiveId" clId="{38307B99-4690-4463-AA55-875D3C1556FB}" dt="2020-08-06T15:33:35.716" v="73010" actId="3064"/>
            <ac:spMkLst>
              <pc:docMk/>
              <pc:sldMasterMk cId="3653161926" sldId="2147483711"/>
              <pc:sldLayoutMk cId="1412704561" sldId="2147483771"/>
              <ac:spMk id="2" creationId="{00000000-0000-0000-0000-000000000000}"/>
            </ac:spMkLst>
          </pc:spChg>
          <pc:spChg chg="mod ord">
            <ac:chgData name="Brad Vincelette" userId="70b74b7353ddbab1" providerId="LiveId" clId="{38307B99-4690-4463-AA55-875D3C1556FB}" dt="2020-08-07T15:20:55.512" v="79292" actId="12"/>
            <ac:spMkLst>
              <pc:docMk/>
              <pc:sldMasterMk cId="3653161926" sldId="2147483711"/>
              <pc:sldLayoutMk cId="1412704561" sldId="2147483771"/>
              <ac:spMk id="3" creationId="{00000000-0000-0000-0000-000000000000}"/>
            </ac:spMkLst>
          </pc:spChg>
          <pc:spChg chg="add del mod">
            <ac:chgData name="Brad Vincelette" userId="70b74b7353ddbab1" providerId="LiveId" clId="{38307B99-4690-4463-AA55-875D3C1556FB}" dt="2020-08-04T16:16:50.101" v="67824" actId="478"/>
            <ac:spMkLst>
              <pc:docMk/>
              <pc:sldMasterMk cId="3653161926" sldId="2147483711"/>
              <pc:sldLayoutMk cId="1412704561" sldId="2147483771"/>
              <ac:spMk id="10" creationId="{3DDB89C1-0234-42FE-B3E1-8B2A9922D6F6}"/>
            </ac:spMkLst>
          </pc:spChg>
          <pc:spChg chg="add del mod">
            <ac:chgData name="Brad Vincelette" userId="70b74b7353ddbab1" providerId="LiveId" clId="{38307B99-4690-4463-AA55-875D3C1556FB}" dt="2020-08-04T16:16:53.011" v="67825" actId="478"/>
            <ac:spMkLst>
              <pc:docMk/>
              <pc:sldMasterMk cId="3653161926" sldId="2147483711"/>
              <pc:sldLayoutMk cId="1412704561" sldId="2147483771"/>
              <ac:spMk id="11" creationId="{C47165E5-37D1-4433-9279-C918FE112DEC}"/>
            </ac:spMkLst>
          </pc:spChg>
          <pc:spChg chg="add mod ord">
            <ac:chgData name="Brad Vincelette" userId="70b74b7353ddbab1" providerId="LiveId" clId="{38307B99-4690-4463-AA55-875D3C1556FB}" dt="2020-08-07T15:21:51.923" v="79296"/>
            <ac:spMkLst>
              <pc:docMk/>
              <pc:sldMasterMk cId="3653161926" sldId="2147483711"/>
              <pc:sldLayoutMk cId="1412704561" sldId="2147483771"/>
              <ac:spMk id="12" creationId="{6589DD28-08EE-4349-9E5C-EAA48D2B6130}"/>
            </ac:spMkLst>
          </pc:spChg>
          <pc:spChg chg="add mod ord">
            <ac:chgData name="Brad Vincelette" userId="70b74b7353ddbab1" providerId="LiveId" clId="{38307B99-4690-4463-AA55-875D3C1556FB}" dt="2020-08-07T15:21:56.962" v="79298"/>
            <ac:spMkLst>
              <pc:docMk/>
              <pc:sldMasterMk cId="3653161926" sldId="2147483711"/>
              <pc:sldLayoutMk cId="1412704561" sldId="2147483771"/>
              <ac:spMk id="13" creationId="{29ACC45E-0E25-41DC-9A4B-022BA1721F30}"/>
            </ac:spMkLst>
          </pc:spChg>
          <pc:grpChg chg="del">
            <ac:chgData name="Brad Vincelette" userId="70b74b7353ddbab1" providerId="LiveId" clId="{38307B99-4690-4463-AA55-875D3C1556FB}" dt="2020-08-04T16:31:23.859" v="68082" actId="478"/>
            <ac:grpSpMkLst>
              <pc:docMk/>
              <pc:sldMasterMk cId="3653161926" sldId="2147483711"/>
              <pc:sldLayoutMk cId="1412704561" sldId="2147483771"/>
              <ac:grpSpMk id="7" creationId="{858FB4CA-10FF-41C3-9D59-3C19E4EFA6FF}"/>
            </ac:grpSpMkLst>
          </pc:grpChg>
        </pc:sldLayoutChg>
        <pc:sldLayoutChg chg="addSp modSp add mod modTransition">
          <pc:chgData name="Brad Vincelette" userId="70b74b7353ddbab1" providerId="LiveId" clId="{38307B99-4690-4463-AA55-875D3C1556FB}" dt="2020-08-07T15:24:23.554" v="79327"/>
          <pc:sldLayoutMkLst>
            <pc:docMk/>
            <pc:sldMasterMk cId="3653161926" sldId="2147483711"/>
            <pc:sldLayoutMk cId="3334332609" sldId="2147483772"/>
          </pc:sldLayoutMkLst>
          <pc:spChg chg="mod">
            <ac:chgData name="Brad Vincelette" userId="70b74b7353ddbab1" providerId="LiveId" clId="{38307B99-4690-4463-AA55-875D3C1556FB}" dt="2020-08-05T21:01:33.269" v="71531" actId="14100"/>
            <ac:spMkLst>
              <pc:docMk/>
              <pc:sldMasterMk cId="3653161926" sldId="2147483711"/>
              <pc:sldLayoutMk cId="3334332609" sldId="2147483772"/>
              <ac:spMk id="3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15.851" v="79323"/>
            <ac:spMkLst>
              <pc:docMk/>
              <pc:sldMasterMk cId="3653161926" sldId="2147483711"/>
              <pc:sldLayoutMk cId="3334332609" sldId="2147483772"/>
              <ac:spMk id="4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5T21:01:36.725" v="71532" actId="3064"/>
            <ac:spMkLst>
              <pc:docMk/>
              <pc:sldMasterMk cId="3653161926" sldId="2147483711"/>
              <pc:sldLayoutMk cId="3334332609" sldId="2147483772"/>
              <ac:spMk id="5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19.859" v="79325"/>
            <ac:spMkLst>
              <pc:docMk/>
              <pc:sldMasterMk cId="3653161926" sldId="2147483711"/>
              <pc:sldLayoutMk cId="3334332609" sldId="2147483772"/>
              <ac:spMk id="6" creationId="{00000000-0000-0000-0000-000000000000}"/>
            </ac:spMkLst>
          </pc:spChg>
          <pc:spChg chg="add mod">
            <ac:chgData name="Brad Vincelette" userId="70b74b7353ddbab1" providerId="LiveId" clId="{38307B99-4690-4463-AA55-875D3C1556FB}" dt="2020-08-07T15:24:23.554" v="79327"/>
            <ac:spMkLst>
              <pc:docMk/>
              <pc:sldMasterMk cId="3653161926" sldId="2147483711"/>
              <pc:sldLayoutMk cId="3334332609" sldId="2147483772"/>
              <ac:spMk id="7" creationId="{899448A6-B051-44CB-9137-4472347DE3AD}"/>
            </ac:spMkLst>
          </pc:spChg>
          <pc:spChg chg="add mod">
            <ac:chgData name="Brad Vincelette" userId="70b74b7353ddbab1" providerId="LiveId" clId="{38307B99-4690-4463-AA55-875D3C1556FB}" dt="2020-08-05T21:01:29.349" v="71530" actId="14100"/>
            <ac:spMkLst>
              <pc:docMk/>
              <pc:sldMasterMk cId="3653161926" sldId="2147483711"/>
              <pc:sldLayoutMk cId="3334332609" sldId="2147483772"/>
              <ac:spMk id="8" creationId="{82651B00-42FB-4C0C-82E3-4DF635A9BF13}"/>
            </ac:spMkLst>
          </pc:spChg>
        </pc:sldLayoutChg>
        <pc:sldLayoutChg chg="addSp delSp modSp add mod modTransition">
          <pc:chgData name="Brad Vincelette" userId="70b74b7353ddbab1" providerId="LiveId" clId="{38307B99-4690-4463-AA55-875D3C1556FB}" dt="2020-08-07T15:28:23.443" v="79351" actId="108"/>
          <pc:sldLayoutMkLst>
            <pc:docMk/>
            <pc:sldMasterMk cId="3653161926" sldId="2147483711"/>
            <pc:sldLayoutMk cId="2714170156" sldId="2147483773"/>
          </pc:sldLayoutMkLst>
          <pc:spChg chg="mod">
            <ac:chgData name="Brad Vincelette" userId="70b74b7353ddbab1" providerId="LiveId" clId="{38307B99-4690-4463-AA55-875D3C1556FB}" dt="2020-08-06T15:34:17.657" v="73016" actId="3064"/>
            <ac:spMkLst>
              <pc:docMk/>
              <pc:sldMasterMk cId="3653161926" sldId="2147483711"/>
              <pc:sldLayoutMk cId="2714170156" sldId="2147483773"/>
              <ac:spMk id="2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8-05T20:17:57.980" v="71462" actId="478"/>
            <ac:spMkLst>
              <pc:docMk/>
              <pc:sldMasterMk cId="3653161926" sldId="2147483711"/>
              <pc:sldLayoutMk cId="2714170156" sldId="2147483773"/>
              <ac:spMk id="3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37.008" v="79329"/>
            <ac:spMkLst>
              <pc:docMk/>
              <pc:sldMasterMk cId="3653161926" sldId="2147483711"/>
              <pc:sldLayoutMk cId="2714170156" sldId="2147483773"/>
              <ac:spMk id="4" creationId="{00000000-0000-0000-0000-000000000000}"/>
            </ac:spMkLst>
          </pc:spChg>
          <pc:spChg chg="del">
            <ac:chgData name="Brad Vincelette" userId="70b74b7353ddbab1" providerId="LiveId" clId="{38307B99-4690-4463-AA55-875D3C1556FB}" dt="2020-08-05T20:18:00.219" v="71463" actId="478"/>
            <ac:spMkLst>
              <pc:docMk/>
              <pc:sldMasterMk cId="3653161926" sldId="2147483711"/>
              <pc:sldLayoutMk cId="2714170156" sldId="2147483773"/>
              <ac:spMk id="5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40.597" v="79331"/>
            <ac:spMkLst>
              <pc:docMk/>
              <pc:sldMasterMk cId="3653161926" sldId="2147483711"/>
              <pc:sldLayoutMk cId="2714170156" sldId="2147483773"/>
              <ac:spMk id="6" creationId="{00000000-0000-0000-0000-000000000000}"/>
            </ac:spMkLst>
          </pc:spChg>
          <pc:spChg chg="mod">
            <ac:chgData name="Brad Vincelette" userId="70b74b7353ddbab1" providerId="LiveId" clId="{38307B99-4690-4463-AA55-875D3C1556FB}" dt="2020-08-07T15:24:44.478" v="79333"/>
            <ac:spMkLst>
              <pc:docMk/>
              <pc:sldMasterMk cId="3653161926" sldId="2147483711"/>
              <pc:sldLayoutMk cId="2714170156" sldId="2147483773"/>
              <ac:spMk id="7" creationId="{899448A6-B051-44CB-9137-4472347DE3AD}"/>
            </ac:spMkLst>
          </pc:spChg>
          <pc:spChg chg="del">
            <ac:chgData name="Brad Vincelette" userId="70b74b7353ddbab1" providerId="LiveId" clId="{38307B99-4690-4463-AA55-875D3C1556FB}" dt="2020-08-05T20:18:02.736" v="71464" actId="478"/>
            <ac:spMkLst>
              <pc:docMk/>
              <pc:sldMasterMk cId="3653161926" sldId="2147483711"/>
              <pc:sldLayoutMk cId="2714170156" sldId="2147483773"/>
              <ac:spMk id="8" creationId="{82651B00-42FB-4C0C-82E3-4DF635A9BF13}"/>
            </ac:spMkLst>
          </pc:spChg>
          <pc:spChg chg="add mod ord">
            <ac:chgData name="Brad Vincelette" userId="70b74b7353ddbab1" providerId="LiveId" clId="{38307B99-4690-4463-AA55-875D3C1556FB}" dt="2020-08-07T15:28:23.443" v="79351" actId="108"/>
            <ac:spMkLst>
              <pc:docMk/>
              <pc:sldMasterMk cId="3653161926" sldId="2147483711"/>
              <pc:sldLayoutMk cId="2714170156" sldId="2147483773"/>
              <ac:spMk id="9" creationId="{F8D9D96F-31FD-4E51-9934-FBA45B364F9D}"/>
            </ac:spMkLst>
          </pc:spChg>
        </pc:sldLayoutChg>
      </pc:sldMasterChg>
      <pc:sldMasterChg chg="del delSldLayout modSldLayout sldLayoutOrd">
        <pc:chgData name="Brad Vincelette" userId="70b74b7353ddbab1" providerId="LiveId" clId="{38307B99-4690-4463-AA55-875D3C1556FB}" dt="2020-07-21T22:56:30.180" v="29376" actId="2696"/>
        <pc:sldMasterMkLst>
          <pc:docMk/>
          <pc:sldMasterMk cId="3951531303" sldId="2147483739"/>
        </pc:sldMasterMkLst>
        <pc:sldLayoutChg chg="del">
          <pc:chgData name="Brad Vincelette" userId="70b74b7353ddbab1" providerId="LiveId" clId="{38307B99-4690-4463-AA55-875D3C1556FB}" dt="2020-07-21T22:56:30.105" v="29361" actId="2696"/>
          <pc:sldLayoutMkLst>
            <pc:docMk/>
            <pc:sldMasterMk cId="3951531303" sldId="2147483739"/>
            <pc:sldLayoutMk cId="2806094671" sldId="2147483740"/>
          </pc:sldLayoutMkLst>
        </pc:sldLayoutChg>
        <pc:sldLayoutChg chg="del">
          <pc:chgData name="Brad Vincelette" userId="70b74b7353ddbab1" providerId="LiveId" clId="{38307B99-4690-4463-AA55-875D3C1556FB}" dt="2020-07-21T22:56:30.110" v="29362" actId="2696"/>
          <pc:sldLayoutMkLst>
            <pc:docMk/>
            <pc:sldMasterMk cId="3951531303" sldId="2147483739"/>
            <pc:sldLayoutMk cId="196566875" sldId="2147483741"/>
          </pc:sldLayoutMkLst>
        </pc:sldLayoutChg>
        <pc:sldLayoutChg chg="del">
          <pc:chgData name="Brad Vincelette" userId="70b74b7353ddbab1" providerId="LiveId" clId="{38307B99-4690-4463-AA55-875D3C1556FB}" dt="2020-07-21T22:56:30.126" v="29363" actId="2696"/>
          <pc:sldLayoutMkLst>
            <pc:docMk/>
            <pc:sldMasterMk cId="3951531303" sldId="2147483739"/>
            <pc:sldLayoutMk cId="377210433" sldId="2147483742"/>
          </pc:sldLayoutMkLst>
        </pc:sldLayoutChg>
        <pc:sldLayoutChg chg="del">
          <pc:chgData name="Brad Vincelette" userId="70b74b7353ddbab1" providerId="LiveId" clId="{38307B99-4690-4463-AA55-875D3C1556FB}" dt="2020-07-21T22:56:30.129" v="29364" actId="2696"/>
          <pc:sldLayoutMkLst>
            <pc:docMk/>
            <pc:sldMasterMk cId="3951531303" sldId="2147483739"/>
            <pc:sldLayoutMk cId="121247197" sldId="2147483743"/>
          </pc:sldLayoutMkLst>
        </pc:sldLayoutChg>
        <pc:sldLayoutChg chg="del">
          <pc:chgData name="Brad Vincelette" userId="70b74b7353ddbab1" providerId="LiveId" clId="{38307B99-4690-4463-AA55-875D3C1556FB}" dt="2020-07-21T22:56:30.134" v="29365" actId="2696"/>
          <pc:sldLayoutMkLst>
            <pc:docMk/>
            <pc:sldMasterMk cId="3951531303" sldId="2147483739"/>
            <pc:sldLayoutMk cId="2142990077" sldId="2147483744"/>
          </pc:sldLayoutMkLst>
        </pc:sldLayoutChg>
        <pc:sldLayoutChg chg="del">
          <pc:chgData name="Brad Vincelette" userId="70b74b7353ddbab1" providerId="LiveId" clId="{38307B99-4690-4463-AA55-875D3C1556FB}" dt="2020-07-21T22:56:30.138" v="29366" actId="2696"/>
          <pc:sldLayoutMkLst>
            <pc:docMk/>
            <pc:sldMasterMk cId="3951531303" sldId="2147483739"/>
            <pc:sldLayoutMk cId="2923975625" sldId="2147483745"/>
          </pc:sldLayoutMkLst>
        </pc:sldLayoutChg>
        <pc:sldLayoutChg chg="del">
          <pc:chgData name="Brad Vincelette" userId="70b74b7353ddbab1" providerId="LiveId" clId="{38307B99-4690-4463-AA55-875D3C1556FB}" dt="2020-07-21T22:56:30.141" v="29367" actId="2696"/>
          <pc:sldLayoutMkLst>
            <pc:docMk/>
            <pc:sldMasterMk cId="3951531303" sldId="2147483739"/>
            <pc:sldLayoutMk cId="2890517892" sldId="2147483746"/>
          </pc:sldLayoutMkLst>
        </pc:sldLayoutChg>
        <pc:sldLayoutChg chg="del">
          <pc:chgData name="Brad Vincelette" userId="70b74b7353ddbab1" providerId="LiveId" clId="{38307B99-4690-4463-AA55-875D3C1556FB}" dt="2020-07-21T22:56:30.145" v="29368" actId="2696"/>
          <pc:sldLayoutMkLst>
            <pc:docMk/>
            <pc:sldMasterMk cId="3951531303" sldId="2147483739"/>
            <pc:sldLayoutMk cId="1395159837" sldId="2147483747"/>
          </pc:sldLayoutMkLst>
        </pc:sldLayoutChg>
        <pc:sldLayoutChg chg="del">
          <pc:chgData name="Brad Vincelette" userId="70b74b7353ddbab1" providerId="LiveId" clId="{38307B99-4690-4463-AA55-875D3C1556FB}" dt="2020-07-21T22:56:30.148" v="29369" actId="2696"/>
          <pc:sldLayoutMkLst>
            <pc:docMk/>
            <pc:sldMasterMk cId="3951531303" sldId="2147483739"/>
            <pc:sldLayoutMk cId="2017914969" sldId="2147483748"/>
          </pc:sldLayoutMkLst>
        </pc:sldLayoutChg>
        <pc:sldLayoutChg chg="del">
          <pc:chgData name="Brad Vincelette" userId="70b74b7353ddbab1" providerId="LiveId" clId="{38307B99-4690-4463-AA55-875D3C1556FB}" dt="2020-07-21T22:56:30.152" v="29370" actId="2696"/>
          <pc:sldLayoutMkLst>
            <pc:docMk/>
            <pc:sldMasterMk cId="3951531303" sldId="2147483739"/>
            <pc:sldLayoutMk cId="2469309469" sldId="2147483749"/>
          </pc:sldLayoutMkLst>
        </pc:sldLayoutChg>
        <pc:sldLayoutChg chg="del">
          <pc:chgData name="Brad Vincelette" userId="70b74b7353ddbab1" providerId="LiveId" clId="{38307B99-4690-4463-AA55-875D3C1556FB}" dt="2020-07-21T22:56:30.156" v="29371" actId="2696"/>
          <pc:sldLayoutMkLst>
            <pc:docMk/>
            <pc:sldMasterMk cId="3951531303" sldId="2147483739"/>
            <pc:sldLayoutMk cId="1138205286" sldId="2147483750"/>
          </pc:sldLayoutMkLst>
        </pc:sldLayoutChg>
        <pc:sldLayoutChg chg="del">
          <pc:chgData name="Brad Vincelette" userId="70b74b7353ddbab1" providerId="LiveId" clId="{38307B99-4690-4463-AA55-875D3C1556FB}" dt="2020-07-21T22:56:30.159" v="29372" actId="2696"/>
          <pc:sldLayoutMkLst>
            <pc:docMk/>
            <pc:sldMasterMk cId="3951531303" sldId="2147483739"/>
            <pc:sldLayoutMk cId="1075699458" sldId="2147483751"/>
          </pc:sldLayoutMkLst>
        </pc:sldLayoutChg>
        <pc:sldLayoutChg chg="del">
          <pc:chgData name="Brad Vincelette" userId="70b74b7353ddbab1" providerId="LiveId" clId="{38307B99-4690-4463-AA55-875D3C1556FB}" dt="2020-07-21T22:56:30.162" v="29373" actId="2696"/>
          <pc:sldLayoutMkLst>
            <pc:docMk/>
            <pc:sldMasterMk cId="3951531303" sldId="2147483739"/>
            <pc:sldLayoutMk cId="2028291573" sldId="2147483752"/>
          </pc:sldLayoutMkLst>
        </pc:sldLayoutChg>
        <pc:sldLayoutChg chg="del">
          <pc:chgData name="Brad Vincelette" userId="70b74b7353ddbab1" providerId="LiveId" clId="{38307B99-4690-4463-AA55-875D3C1556FB}" dt="2020-07-21T22:56:30.164" v="29374" actId="2696"/>
          <pc:sldLayoutMkLst>
            <pc:docMk/>
            <pc:sldMasterMk cId="3951531303" sldId="2147483739"/>
            <pc:sldLayoutMk cId="2739621089" sldId="2147483753"/>
          </pc:sldLayoutMkLst>
        </pc:sldLayoutChg>
        <pc:sldLayoutChg chg="del">
          <pc:chgData name="Brad Vincelette" userId="70b74b7353ddbab1" providerId="LiveId" clId="{38307B99-4690-4463-AA55-875D3C1556FB}" dt="2020-07-21T22:56:30.168" v="29375" actId="2696"/>
          <pc:sldLayoutMkLst>
            <pc:docMk/>
            <pc:sldMasterMk cId="3951531303" sldId="2147483739"/>
            <pc:sldLayoutMk cId="3826316744" sldId="2147483754"/>
          </pc:sldLayoutMkLst>
        </pc:sldLayoutChg>
        <pc:sldLayoutChg chg="mod ord">
          <pc:chgData name="Brad Vincelette" userId="70b74b7353ddbab1" providerId="LiveId" clId="{38307B99-4690-4463-AA55-875D3C1556FB}" dt="2020-07-21T22:56:15.728" v="29359" actId="20578"/>
          <pc:sldLayoutMkLst>
            <pc:docMk/>
            <pc:sldMasterMk cId="3653161926" sldId="2147483711"/>
            <pc:sldLayoutMk cId="2371279600" sldId="2147483769"/>
          </pc:sldLayoutMkLst>
        </pc:sldLayoutChg>
      </pc:sldMasterChg>
      <pc:sldMasterChg chg="modSp del mod delSldLayout modSldLayout sldLayoutOrd">
        <pc:chgData name="Brad Vincelette" userId="70b74b7353ddbab1" providerId="LiveId" clId="{38307B99-4690-4463-AA55-875D3C1556FB}" dt="2020-07-21T22:56:33.981" v="29390" actId="2696"/>
        <pc:sldMasterMkLst>
          <pc:docMk/>
          <pc:sldMasterMk cId="2199893096" sldId="2147483755"/>
        </pc:sldMasterMkLst>
        <pc:spChg chg="mod">
          <ac:chgData name="Brad Vincelette" userId="70b74b7353ddbab1" providerId="LiveId" clId="{38307B99-4690-4463-AA55-875D3C1556FB}" dt="2020-07-21T22:27:19.224" v="29339" actId="108"/>
          <ac:spMkLst>
            <pc:docMk/>
            <pc:sldMasterMk cId="2199893096" sldId="2147483755"/>
            <ac:spMk id="3" creationId="{00000000-0000-0000-0000-000000000000}"/>
          </ac:spMkLst>
        </pc:spChg>
        <pc:sldLayoutChg chg="del">
          <pc:chgData name="Brad Vincelette" userId="70b74b7353ddbab1" providerId="LiveId" clId="{38307B99-4690-4463-AA55-875D3C1556FB}" dt="2020-07-21T22:56:33.928" v="29377" actId="2696"/>
          <pc:sldLayoutMkLst>
            <pc:docMk/>
            <pc:sldMasterMk cId="2199893096" sldId="2147483755"/>
            <pc:sldLayoutMk cId="2486634589" sldId="2147483756"/>
          </pc:sldLayoutMkLst>
        </pc:sldLayoutChg>
        <pc:sldLayoutChg chg="modSp del mod">
          <pc:chgData name="Brad Vincelette" userId="70b74b7353ddbab1" providerId="LiveId" clId="{38307B99-4690-4463-AA55-875D3C1556FB}" dt="2020-07-21T22:56:33.933" v="29379" actId="2696"/>
          <pc:sldLayoutMkLst>
            <pc:docMk/>
            <pc:sldMasterMk cId="2199893096" sldId="2147483755"/>
            <pc:sldLayoutMk cId="3695954077" sldId="2147483757"/>
          </pc:sldLayoutMkLst>
          <pc:spChg chg="mod">
            <ac:chgData name="Brad Vincelette" userId="70b74b7353ddbab1" providerId="LiveId" clId="{38307B99-4690-4463-AA55-875D3C1556FB}" dt="2020-07-21T22:24:02.264" v="29323" actId="948"/>
            <ac:spMkLst>
              <pc:docMk/>
              <pc:sldMasterMk cId="2199893096" sldId="2147483755"/>
              <pc:sldLayoutMk cId="3695954077" sldId="2147483757"/>
              <ac:spMk id="3" creationId="{00000000-0000-0000-0000-000000000000}"/>
            </ac:spMkLst>
          </pc:spChg>
        </pc:sldLayoutChg>
        <pc:sldLayoutChg chg="modSp del mod ord">
          <pc:chgData name="Brad Vincelette" userId="70b74b7353ddbab1" providerId="LiveId" clId="{38307B99-4690-4463-AA55-875D3C1556FB}" dt="2020-07-21T22:56:33.941" v="29381" actId="2696"/>
          <pc:sldLayoutMkLst>
            <pc:docMk/>
            <pc:sldMasterMk cId="2199893096" sldId="2147483755"/>
            <pc:sldLayoutMk cId="2574021531" sldId="2147483758"/>
          </pc:sldLayoutMkLst>
          <pc:spChg chg="mod">
            <ac:chgData name="Brad Vincelette" userId="70b74b7353ddbab1" providerId="LiveId" clId="{38307B99-4690-4463-AA55-875D3C1556FB}" dt="2020-07-21T22:25:04.418" v="29329" actId="108"/>
            <ac:spMkLst>
              <pc:docMk/>
              <pc:sldMasterMk cId="2199893096" sldId="2147483755"/>
              <pc:sldLayoutMk cId="2574021531" sldId="2147483758"/>
              <ac:spMk id="4" creationId="{00000000-0000-0000-0000-000000000000}"/>
            </ac:spMkLst>
          </pc:spChg>
        </pc:sldLayoutChg>
        <pc:sldLayoutChg chg="modSp del mod ord">
          <pc:chgData name="Brad Vincelette" userId="70b74b7353ddbab1" providerId="LiveId" clId="{38307B99-4690-4463-AA55-875D3C1556FB}" dt="2020-07-21T22:56:33.945" v="29382" actId="2696"/>
          <pc:sldLayoutMkLst>
            <pc:docMk/>
            <pc:sldMasterMk cId="2199893096" sldId="2147483755"/>
            <pc:sldLayoutMk cId="870702084" sldId="2147483759"/>
          </pc:sldLayoutMkLst>
          <pc:spChg chg="mod">
            <ac:chgData name="Brad Vincelette" userId="70b74b7353ddbab1" providerId="LiveId" clId="{38307B99-4690-4463-AA55-875D3C1556FB}" dt="2020-07-21T22:26:00.859" v="29333" actId="20577"/>
            <ac:spMkLst>
              <pc:docMk/>
              <pc:sldMasterMk cId="2199893096" sldId="2147483755"/>
              <pc:sldLayoutMk cId="870702084" sldId="2147483759"/>
              <ac:spMk id="3" creationId="{00000000-0000-0000-0000-000000000000}"/>
            </ac:spMkLst>
          </pc:spChg>
        </pc:sldLayoutChg>
        <pc:sldLayoutChg chg="modSp del mod">
          <pc:chgData name="Brad Vincelette" userId="70b74b7353ddbab1" providerId="LiveId" clId="{38307B99-4690-4463-AA55-875D3C1556FB}" dt="2020-07-21T22:56:33.938" v="29380" actId="2696"/>
          <pc:sldLayoutMkLst>
            <pc:docMk/>
            <pc:sldMasterMk cId="2199893096" sldId="2147483755"/>
            <pc:sldLayoutMk cId="1751591223" sldId="2147483760"/>
          </pc:sldLayoutMkLst>
          <pc:spChg chg="mod">
            <ac:chgData name="Brad Vincelette" userId="70b74b7353ddbab1" providerId="LiveId" clId="{38307B99-4690-4463-AA55-875D3C1556FB}" dt="2020-07-21T22:26:33.702" v="29337" actId="114"/>
            <ac:spMkLst>
              <pc:docMk/>
              <pc:sldMasterMk cId="2199893096" sldId="2147483755"/>
              <pc:sldLayoutMk cId="1751591223" sldId="2147483760"/>
              <ac:spMk id="3" creationId="{00000000-0000-0000-0000-000000000000}"/>
            </ac:spMkLst>
          </pc:spChg>
        </pc:sldLayoutChg>
        <pc:sldLayoutChg chg="del ord">
          <pc:chgData name="Brad Vincelette" userId="70b74b7353ddbab1" providerId="LiveId" clId="{38307B99-4690-4463-AA55-875D3C1556FB}" dt="2020-07-21T22:56:33.931" v="29378" actId="2696"/>
          <pc:sldLayoutMkLst>
            <pc:docMk/>
            <pc:sldMasterMk cId="2199893096" sldId="2147483755"/>
            <pc:sldLayoutMk cId="3944744655" sldId="2147483761"/>
          </pc:sldLayoutMkLst>
        </pc:sldLayoutChg>
        <pc:sldLayoutChg chg="del">
          <pc:chgData name="Brad Vincelette" userId="70b74b7353ddbab1" providerId="LiveId" clId="{38307B99-4690-4463-AA55-875D3C1556FB}" dt="2020-07-21T22:56:33.948" v="29383" actId="2696"/>
          <pc:sldLayoutMkLst>
            <pc:docMk/>
            <pc:sldMasterMk cId="2199893096" sldId="2147483755"/>
            <pc:sldLayoutMk cId="2341390260" sldId="2147483762"/>
          </pc:sldLayoutMkLst>
        </pc:sldLayoutChg>
        <pc:sldLayoutChg chg="del">
          <pc:chgData name="Brad Vincelette" userId="70b74b7353ddbab1" providerId="LiveId" clId="{38307B99-4690-4463-AA55-875D3C1556FB}" dt="2020-07-21T22:56:33.951" v="29384" actId="2696"/>
          <pc:sldLayoutMkLst>
            <pc:docMk/>
            <pc:sldMasterMk cId="2199893096" sldId="2147483755"/>
            <pc:sldLayoutMk cId="1289659251" sldId="2147483763"/>
          </pc:sldLayoutMkLst>
        </pc:sldLayoutChg>
        <pc:sldLayoutChg chg="del">
          <pc:chgData name="Brad Vincelette" userId="70b74b7353ddbab1" providerId="LiveId" clId="{38307B99-4690-4463-AA55-875D3C1556FB}" dt="2020-07-21T22:19:30.694" v="29280" actId="2696"/>
          <pc:sldLayoutMkLst>
            <pc:docMk/>
            <pc:sldMasterMk cId="2199893096" sldId="2147483755"/>
            <pc:sldLayoutMk cId="1471921291" sldId="2147483764"/>
          </pc:sldLayoutMkLst>
        </pc:sldLayoutChg>
        <pc:sldLayoutChg chg="del">
          <pc:chgData name="Brad Vincelette" userId="70b74b7353ddbab1" providerId="LiveId" clId="{38307B99-4690-4463-AA55-875D3C1556FB}" dt="2020-07-21T22:56:33.956" v="29385" actId="2696"/>
          <pc:sldLayoutMkLst>
            <pc:docMk/>
            <pc:sldMasterMk cId="2199893096" sldId="2147483755"/>
            <pc:sldLayoutMk cId="1089978951" sldId="2147483765"/>
          </pc:sldLayoutMkLst>
        </pc:sldLayoutChg>
        <pc:sldLayoutChg chg="del">
          <pc:chgData name="Brad Vincelette" userId="70b74b7353ddbab1" providerId="LiveId" clId="{38307B99-4690-4463-AA55-875D3C1556FB}" dt="2020-07-21T22:56:33.959" v="29386" actId="2696"/>
          <pc:sldLayoutMkLst>
            <pc:docMk/>
            <pc:sldMasterMk cId="2199893096" sldId="2147483755"/>
            <pc:sldLayoutMk cId="3490397385" sldId="2147483766"/>
          </pc:sldLayoutMkLst>
        </pc:sldLayoutChg>
        <pc:sldLayoutChg chg="del ord">
          <pc:chgData name="Brad Vincelette" userId="70b74b7353ddbab1" providerId="LiveId" clId="{38307B99-4690-4463-AA55-875D3C1556FB}" dt="2020-07-21T22:56:33.964" v="29388" actId="2696"/>
          <pc:sldLayoutMkLst>
            <pc:docMk/>
            <pc:sldMasterMk cId="2199893096" sldId="2147483755"/>
            <pc:sldLayoutMk cId="236106018" sldId="2147483767"/>
          </pc:sldLayoutMkLst>
        </pc:sldLayoutChg>
        <pc:sldLayoutChg chg="del ord">
          <pc:chgData name="Brad Vincelette" userId="70b74b7353ddbab1" providerId="LiveId" clId="{38307B99-4690-4463-AA55-875D3C1556FB}" dt="2020-07-21T22:56:33.961" v="29387" actId="2696"/>
          <pc:sldLayoutMkLst>
            <pc:docMk/>
            <pc:sldMasterMk cId="2199893096" sldId="2147483755"/>
            <pc:sldLayoutMk cId="2427955376" sldId="2147483768"/>
          </pc:sldLayoutMkLst>
        </pc:sldLayoutChg>
        <pc:sldLayoutChg chg="addSp modSp mod ord">
          <pc:chgData name="Brad Vincelette" userId="70b74b7353ddbab1" providerId="LiveId" clId="{38307B99-4690-4463-AA55-875D3C1556FB}" dt="2020-07-21T22:56:11.144" v="29358" actId="20578"/>
          <pc:sldLayoutMkLst>
            <pc:docMk/>
            <pc:sldMasterMk cId="3653161926" sldId="2147483711"/>
            <pc:sldLayoutMk cId="2371279600" sldId="2147483769"/>
          </pc:sldLayoutMkLst>
          <pc:grpChg chg="ord">
            <ac:chgData name="Brad Vincelette" userId="70b74b7353ddbab1" providerId="LiveId" clId="{38307B99-4690-4463-AA55-875D3C1556FB}" dt="2020-07-21T22:17:40.313" v="29278" actId="166"/>
            <ac:grpSpMkLst>
              <pc:docMk/>
              <pc:sldMasterMk cId="3653161926" sldId="2147483711"/>
              <pc:sldLayoutMk cId="2371279600" sldId="2147483769"/>
              <ac:grpSpMk id="3" creationId="{904E2ABB-8851-4A71-87CB-94103FC263B3}"/>
            </ac:grpSpMkLst>
          </pc:grpChg>
          <pc:picChg chg="add mod ord">
            <ac:chgData name="Brad Vincelette" userId="70b74b7353ddbab1" providerId="LiveId" clId="{38307B99-4690-4463-AA55-875D3C1556FB}" dt="2020-07-21T22:17:36.466" v="29277" actId="167"/>
            <ac:picMkLst>
              <pc:docMk/>
              <pc:sldMasterMk cId="3653161926" sldId="2147483711"/>
              <pc:sldLayoutMk cId="2371279600" sldId="2147483769"/>
              <ac:picMk id="6" creationId="{A40894E1-DC4B-4702-BF4B-AF542DFE93ED}"/>
            </ac:picMkLst>
          </pc:picChg>
        </pc:sldLayoutChg>
        <pc:sldLayoutChg chg="del ord">
          <pc:chgData name="Brad Vincelette" userId="70b74b7353ddbab1" providerId="LiveId" clId="{38307B99-4690-4463-AA55-875D3C1556FB}" dt="2020-07-21T22:56:33.965" v="29389" actId="2696"/>
          <pc:sldLayoutMkLst>
            <pc:docMk/>
            <pc:sldMasterMk cId="2199893096" sldId="2147483755"/>
            <pc:sldLayoutMk cId="2062950152" sldId="2147483770"/>
          </pc:sldLayoutMkLst>
        </pc:sldLayoutChg>
      </pc:sldMasterChg>
    </pc:docChg>
  </pc:docChgLst>
  <pc:docChgLst>
    <pc:chgData name="Brad Vincelette" userId="70b74b7353ddbab1" providerId="LiveId" clId="{BFC59AD6-CB93-4AB5-9FD1-D7DA34DBFA0E}"/>
    <pc:docChg chg="undo redo custSel addSld delSld modSld modMainMaster delSection modSection">
      <pc:chgData name="Brad Vincelette" userId="70b74b7353ddbab1" providerId="LiveId" clId="{BFC59AD6-CB93-4AB5-9FD1-D7DA34DBFA0E}" dt="2020-08-20T23:07:26.843" v="8281" actId="20577"/>
      <pc:docMkLst>
        <pc:docMk/>
      </pc:docMkLst>
      <pc:sldChg chg="del">
        <pc:chgData name="Brad Vincelette" userId="70b74b7353ddbab1" providerId="LiveId" clId="{BFC59AD6-CB93-4AB5-9FD1-D7DA34DBFA0E}" dt="2020-08-20T18:27:01.619" v="1108" actId="2696"/>
        <pc:sldMkLst>
          <pc:docMk/>
          <pc:sldMk cId="1442824954" sldId="261"/>
        </pc:sldMkLst>
      </pc:sldChg>
      <pc:sldChg chg="modSp del mod">
        <pc:chgData name="Brad Vincelette" userId="70b74b7353ddbab1" providerId="LiveId" clId="{BFC59AD6-CB93-4AB5-9FD1-D7DA34DBFA0E}" dt="2020-08-20T23:04:52.269" v="8273" actId="404"/>
        <pc:sldMkLst>
          <pc:docMk/>
          <pc:sldMk cId="2546351263" sldId="271"/>
        </pc:sldMkLst>
        <pc:spChg chg="mod">
          <ac:chgData name="Brad Vincelette" userId="70b74b7353ddbab1" providerId="LiveId" clId="{BFC59AD6-CB93-4AB5-9FD1-D7DA34DBFA0E}" dt="2020-08-20T18:45:09.492" v="1376" actId="255"/>
          <ac:spMkLst>
            <pc:docMk/>
            <pc:sldMk cId="2546351263" sldId="271"/>
            <ac:spMk id="2" creationId="{1D186EED-D0E2-4973-B293-A77C69F7340F}"/>
          </ac:spMkLst>
        </pc:spChg>
        <pc:spChg chg="mod">
          <ac:chgData name="Brad Vincelette" userId="70b74b7353ddbab1" providerId="LiveId" clId="{BFC59AD6-CB93-4AB5-9FD1-D7DA34DBFA0E}" dt="2020-08-20T23:04:52.269" v="8273" actId="404"/>
          <ac:spMkLst>
            <pc:docMk/>
            <pc:sldMk cId="2546351263" sldId="271"/>
            <ac:spMk id="3" creationId="{41F941E7-57D1-4D7E-A658-27DEE7B9F0D6}"/>
          </ac:spMkLst>
        </pc:spChg>
      </pc:sldChg>
      <pc:sldChg chg="modSp mod">
        <pc:chgData name="Brad Vincelette" userId="70b74b7353ddbab1" providerId="LiveId" clId="{BFC59AD6-CB93-4AB5-9FD1-D7DA34DBFA0E}" dt="2020-08-20T17:46:09.666" v="200" actId="948"/>
        <pc:sldMkLst>
          <pc:docMk/>
          <pc:sldMk cId="4042837435" sldId="272"/>
        </pc:sldMkLst>
        <pc:spChg chg="mod">
          <ac:chgData name="Brad Vincelette" userId="70b74b7353ddbab1" providerId="LiveId" clId="{BFC59AD6-CB93-4AB5-9FD1-D7DA34DBFA0E}" dt="2020-08-20T17:46:09.666" v="200" actId="948"/>
          <ac:spMkLst>
            <pc:docMk/>
            <pc:sldMk cId="4042837435" sldId="272"/>
            <ac:spMk id="3" creationId="{6DDE9E33-39C7-4A83-8975-0E739FBEEAD4}"/>
          </ac:spMkLst>
        </pc:spChg>
      </pc:sldChg>
      <pc:sldChg chg="modSp mod">
        <pc:chgData name="Brad Vincelette" userId="70b74b7353ddbab1" providerId="LiveId" clId="{BFC59AD6-CB93-4AB5-9FD1-D7DA34DBFA0E}" dt="2020-08-20T17:49:28.417" v="249" actId="20577"/>
        <pc:sldMkLst>
          <pc:docMk/>
          <pc:sldMk cId="3420154625" sldId="316"/>
        </pc:sldMkLst>
        <pc:spChg chg="mod">
          <ac:chgData name="Brad Vincelette" userId="70b74b7353ddbab1" providerId="LiveId" clId="{BFC59AD6-CB93-4AB5-9FD1-D7DA34DBFA0E}" dt="2020-08-20T17:49:28.417" v="249" actId="20577"/>
          <ac:spMkLst>
            <pc:docMk/>
            <pc:sldMk cId="3420154625" sldId="316"/>
            <ac:spMk id="3" creationId="{6DDE9E33-39C7-4A83-8975-0E739FBEEAD4}"/>
          </ac:spMkLst>
        </pc:spChg>
        <pc:spChg chg="mod">
          <ac:chgData name="Brad Vincelette" userId="70b74b7353ddbab1" providerId="LiveId" clId="{BFC59AD6-CB93-4AB5-9FD1-D7DA34DBFA0E}" dt="2020-08-20T17:49:02.494" v="248" actId="1076"/>
          <ac:spMkLst>
            <pc:docMk/>
            <pc:sldMk cId="3420154625" sldId="316"/>
            <ac:spMk id="8" creationId="{B4B34541-9AFF-484B-B2A9-82A4019F3F4A}"/>
          </ac:spMkLst>
        </pc:spChg>
      </pc:sldChg>
      <pc:sldChg chg="modSp mod">
        <pc:chgData name="Brad Vincelette" userId="70b74b7353ddbab1" providerId="LiveId" clId="{BFC59AD6-CB93-4AB5-9FD1-D7DA34DBFA0E}" dt="2020-08-20T23:07:26.843" v="8281" actId="20577"/>
        <pc:sldMkLst>
          <pc:docMk/>
          <pc:sldMk cId="2865242443" sldId="341"/>
        </pc:sldMkLst>
        <pc:spChg chg="mod">
          <ac:chgData name="Brad Vincelette" userId="70b74b7353ddbab1" providerId="LiveId" clId="{BFC59AD6-CB93-4AB5-9FD1-D7DA34DBFA0E}" dt="2020-08-20T23:07:26.843" v="8281" actId="20577"/>
          <ac:spMkLst>
            <pc:docMk/>
            <pc:sldMk cId="2865242443" sldId="341"/>
            <ac:spMk id="3" creationId="{3768D744-B83F-43DC-BD96-19F9D65C3164}"/>
          </ac:spMkLst>
        </pc:spChg>
      </pc:sldChg>
      <pc:sldChg chg="modSp mod">
        <pc:chgData name="Brad Vincelette" userId="70b74b7353ddbab1" providerId="LiveId" clId="{BFC59AD6-CB93-4AB5-9FD1-D7DA34DBFA0E}" dt="2020-08-20T17:36:09.318" v="0" actId="6549"/>
        <pc:sldMkLst>
          <pc:docMk/>
          <pc:sldMk cId="1148770164" sldId="342"/>
        </pc:sldMkLst>
        <pc:spChg chg="mod">
          <ac:chgData name="Brad Vincelette" userId="70b74b7353ddbab1" providerId="LiveId" clId="{BFC59AD6-CB93-4AB5-9FD1-D7DA34DBFA0E}" dt="2020-08-20T17:36:09.318" v="0" actId="6549"/>
          <ac:spMkLst>
            <pc:docMk/>
            <pc:sldMk cId="1148770164" sldId="342"/>
            <ac:spMk id="3" creationId="{91027346-8E39-40DC-A897-B05BE9AC7F93}"/>
          </ac:spMkLst>
        </pc:spChg>
      </pc:sldChg>
      <pc:sldChg chg="modSp mod">
        <pc:chgData name="Brad Vincelette" userId="70b74b7353ddbab1" providerId="LiveId" clId="{BFC59AD6-CB93-4AB5-9FD1-D7DA34DBFA0E}" dt="2020-08-20T17:37:00.226" v="4" actId="20577"/>
        <pc:sldMkLst>
          <pc:docMk/>
          <pc:sldMk cId="4177689258" sldId="344"/>
        </pc:sldMkLst>
        <pc:spChg chg="mod">
          <ac:chgData name="Brad Vincelette" userId="70b74b7353ddbab1" providerId="LiveId" clId="{BFC59AD6-CB93-4AB5-9FD1-D7DA34DBFA0E}" dt="2020-08-20T17:37:00.226" v="4" actId="20577"/>
          <ac:spMkLst>
            <pc:docMk/>
            <pc:sldMk cId="4177689258" sldId="344"/>
            <ac:spMk id="3" creationId="{A047A918-DAD7-4000-B187-22CC4C2E7AB4}"/>
          </ac:spMkLst>
        </pc:spChg>
      </pc:sldChg>
      <pc:sldChg chg="modSp mod">
        <pc:chgData name="Brad Vincelette" userId="70b74b7353ddbab1" providerId="LiveId" clId="{BFC59AD6-CB93-4AB5-9FD1-D7DA34DBFA0E}" dt="2020-08-20T17:42:56.095" v="125" actId="113"/>
        <pc:sldMkLst>
          <pc:docMk/>
          <pc:sldMk cId="2335635776" sldId="346"/>
        </pc:sldMkLst>
        <pc:spChg chg="mod">
          <ac:chgData name="Brad Vincelette" userId="70b74b7353ddbab1" providerId="LiveId" clId="{BFC59AD6-CB93-4AB5-9FD1-D7DA34DBFA0E}" dt="2020-08-20T17:42:56.095" v="125" actId="113"/>
          <ac:spMkLst>
            <pc:docMk/>
            <pc:sldMk cId="2335635776" sldId="346"/>
            <ac:spMk id="5" creationId="{E57CF6A3-BFD7-49ED-AC69-8130A6104A9B}"/>
          </ac:spMkLst>
        </pc:spChg>
      </pc:sldChg>
      <pc:sldChg chg="addSp delSp modSp mod chgLayout">
        <pc:chgData name="Brad Vincelette" userId="70b74b7353ddbab1" providerId="LiveId" clId="{BFC59AD6-CB93-4AB5-9FD1-D7DA34DBFA0E}" dt="2020-08-20T17:46:42.511" v="203" actId="113"/>
        <pc:sldMkLst>
          <pc:docMk/>
          <pc:sldMk cId="1739031962" sldId="348"/>
        </pc:sldMkLst>
        <pc:spChg chg="mod ord">
          <ac:chgData name="Brad Vincelette" userId="70b74b7353ddbab1" providerId="LiveId" clId="{BFC59AD6-CB93-4AB5-9FD1-D7DA34DBFA0E}" dt="2020-08-20T17:46:39.801" v="201" actId="6264"/>
          <ac:spMkLst>
            <pc:docMk/>
            <pc:sldMk cId="1739031962" sldId="348"/>
            <ac:spMk id="2" creationId="{351BBF32-187C-43E3-9D4F-CF7815EB4DC0}"/>
          </ac:spMkLst>
        </pc:spChg>
        <pc:spChg chg="mod ord">
          <ac:chgData name="Brad Vincelette" userId="70b74b7353ddbab1" providerId="LiveId" clId="{BFC59AD6-CB93-4AB5-9FD1-D7DA34DBFA0E}" dt="2020-08-20T17:46:42.511" v="203" actId="113"/>
          <ac:spMkLst>
            <pc:docMk/>
            <pc:sldMk cId="1739031962" sldId="348"/>
            <ac:spMk id="3" creationId="{D127E281-C58E-4693-9C21-421ED4765E5A}"/>
          </ac:spMkLst>
        </pc:spChg>
        <pc:spChg chg="add del mod">
          <ac:chgData name="Brad Vincelette" userId="70b74b7353ddbab1" providerId="LiveId" clId="{BFC59AD6-CB93-4AB5-9FD1-D7DA34DBFA0E}" dt="2020-08-20T17:46:39.801" v="201" actId="6264"/>
          <ac:spMkLst>
            <pc:docMk/>
            <pc:sldMk cId="1739031962" sldId="348"/>
            <ac:spMk id="4" creationId="{E654562B-D150-4497-9603-A08D6AF62BCB}"/>
          </ac:spMkLst>
        </pc:spChg>
        <pc:spChg chg="add del mod">
          <ac:chgData name="Brad Vincelette" userId="70b74b7353ddbab1" providerId="LiveId" clId="{BFC59AD6-CB93-4AB5-9FD1-D7DA34DBFA0E}" dt="2020-08-20T17:46:39.801" v="201" actId="6264"/>
          <ac:spMkLst>
            <pc:docMk/>
            <pc:sldMk cId="1739031962" sldId="348"/>
            <ac:spMk id="5" creationId="{97E4DEE1-5CE5-45AD-8F50-C2FF4D342F9E}"/>
          </ac:spMkLst>
        </pc:spChg>
      </pc:sldChg>
      <pc:sldChg chg="modSp mod">
        <pc:chgData name="Brad Vincelette" userId="70b74b7353ddbab1" providerId="LiveId" clId="{BFC59AD6-CB93-4AB5-9FD1-D7DA34DBFA0E}" dt="2020-08-20T17:48:31.811" v="240" actId="113"/>
        <pc:sldMkLst>
          <pc:docMk/>
          <pc:sldMk cId="2503206495" sldId="349"/>
        </pc:sldMkLst>
        <pc:spChg chg="mod">
          <ac:chgData name="Brad Vincelette" userId="70b74b7353ddbab1" providerId="LiveId" clId="{BFC59AD6-CB93-4AB5-9FD1-D7DA34DBFA0E}" dt="2020-08-20T17:48:31.811" v="240" actId="113"/>
          <ac:spMkLst>
            <pc:docMk/>
            <pc:sldMk cId="2503206495" sldId="349"/>
            <ac:spMk id="3" creationId="{8BE23924-1718-45EE-9E8F-4CE58FC5A4C3}"/>
          </ac:spMkLst>
        </pc:spChg>
      </pc:sldChg>
      <pc:sldChg chg="modSp mod">
        <pc:chgData name="Brad Vincelette" userId="70b74b7353ddbab1" providerId="LiveId" clId="{BFC59AD6-CB93-4AB5-9FD1-D7DA34DBFA0E}" dt="2020-08-20T17:55:57.281" v="345" actId="20577"/>
        <pc:sldMkLst>
          <pc:docMk/>
          <pc:sldMk cId="1099862495" sldId="350"/>
        </pc:sldMkLst>
        <pc:spChg chg="mod">
          <ac:chgData name="Brad Vincelette" userId="70b74b7353ddbab1" providerId="LiveId" clId="{BFC59AD6-CB93-4AB5-9FD1-D7DA34DBFA0E}" dt="2020-08-20T17:55:57.281" v="345" actId="20577"/>
          <ac:spMkLst>
            <pc:docMk/>
            <pc:sldMk cId="1099862495" sldId="350"/>
            <ac:spMk id="3" creationId="{EE8779BB-57E9-43B2-B93E-C7CEDA8D64A6}"/>
          </ac:spMkLst>
        </pc:spChg>
      </pc:sldChg>
      <pc:sldChg chg="modSp mod">
        <pc:chgData name="Brad Vincelette" userId="70b74b7353ddbab1" providerId="LiveId" clId="{BFC59AD6-CB93-4AB5-9FD1-D7DA34DBFA0E}" dt="2020-08-20T18:05:47.379" v="541" actId="20577"/>
        <pc:sldMkLst>
          <pc:docMk/>
          <pc:sldMk cId="213601341" sldId="351"/>
        </pc:sldMkLst>
        <pc:spChg chg="mod">
          <ac:chgData name="Brad Vincelette" userId="70b74b7353ddbab1" providerId="LiveId" clId="{BFC59AD6-CB93-4AB5-9FD1-D7DA34DBFA0E}" dt="2020-08-20T18:05:47.379" v="541" actId="20577"/>
          <ac:spMkLst>
            <pc:docMk/>
            <pc:sldMk cId="213601341" sldId="351"/>
            <ac:spMk id="3" creationId="{EE8779BB-57E9-43B2-B93E-C7CEDA8D64A6}"/>
          </ac:spMkLst>
        </pc:spChg>
      </pc:sldChg>
      <pc:sldChg chg="addSp delSp modSp mod chgLayout">
        <pc:chgData name="Brad Vincelette" userId="70b74b7353ddbab1" providerId="LiveId" clId="{BFC59AD6-CB93-4AB5-9FD1-D7DA34DBFA0E}" dt="2020-08-20T18:05:59.917" v="544" actId="20577"/>
        <pc:sldMkLst>
          <pc:docMk/>
          <pc:sldMk cId="1291337160" sldId="352"/>
        </pc:sldMkLst>
        <pc:spChg chg="mod ord">
          <ac:chgData name="Brad Vincelette" userId="70b74b7353ddbab1" providerId="LiveId" clId="{BFC59AD6-CB93-4AB5-9FD1-D7DA34DBFA0E}" dt="2020-08-20T17:52:46.705" v="289" actId="6264"/>
          <ac:spMkLst>
            <pc:docMk/>
            <pc:sldMk cId="1291337160" sldId="352"/>
            <ac:spMk id="2" creationId="{29C57BD2-7744-4737-91D0-F60FC32AEC07}"/>
          </ac:spMkLst>
        </pc:spChg>
        <pc:spChg chg="mod ord">
          <ac:chgData name="Brad Vincelette" userId="70b74b7353ddbab1" providerId="LiveId" clId="{BFC59AD6-CB93-4AB5-9FD1-D7DA34DBFA0E}" dt="2020-08-20T18:05:59.917" v="544" actId="20577"/>
          <ac:spMkLst>
            <pc:docMk/>
            <pc:sldMk cId="1291337160" sldId="352"/>
            <ac:spMk id="3" creationId="{EE8779BB-57E9-43B2-B93E-C7CEDA8D64A6}"/>
          </ac:spMkLst>
        </pc:spChg>
        <pc:spChg chg="add del mod">
          <ac:chgData name="Brad Vincelette" userId="70b74b7353ddbab1" providerId="LiveId" clId="{BFC59AD6-CB93-4AB5-9FD1-D7DA34DBFA0E}" dt="2020-08-20T17:52:46.705" v="289" actId="6264"/>
          <ac:spMkLst>
            <pc:docMk/>
            <pc:sldMk cId="1291337160" sldId="352"/>
            <ac:spMk id="4" creationId="{96FAAFB8-109B-440E-8977-D982F31905B3}"/>
          </ac:spMkLst>
        </pc:spChg>
        <pc:spChg chg="add del mod">
          <ac:chgData name="Brad Vincelette" userId="70b74b7353ddbab1" providerId="LiveId" clId="{BFC59AD6-CB93-4AB5-9FD1-D7DA34DBFA0E}" dt="2020-08-20T17:52:46.705" v="289" actId="6264"/>
          <ac:spMkLst>
            <pc:docMk/>
            <pc:sldMk cId="1291337160" sldId="352"/>
            <ac:spMk id="5" creationId="{7780B212-E28D-4F4E-88ED-B25BDE95C3FC}"/>
          </ac:spMkLst>
        </pc:spChg>
      </pc:sldChg>
      <pc:sldChg chg="addSp delSp modSp mod chgLayout">
        <pc:chgData name="Brad Vincelette" userId="70b74b7353ddbab1" providerId="LiveId" clId="{BFC59AD6-CB93-4AB5-9FD1-D7DA34DBFA0E}" dt="2020-08-20T18:06:45.693" v="569" actId="20577"/>
        <pc:sldMkLst>
          <pc:docMk/>
          <pc:sldMk cId="1576418743" sldId="353"/>
        </pc:sldMkLst>
        <pc:spChg chg="mod ord">
          <ac:chgData name="Brad Vincelette" userId="70b74b7353ddbab1" providerId="LiveId" clId="{BFC59AD6-CB93-4AB5-9FD1-D7DA34DBFA0E}" dt="2020-08-20T18:00:05.622" v="443" actId="6264"/>
          <ac:spMkLst>
            <pc:docMk/>
            <pc:sldMk cId="1576418743" sldId="353"/>
            <ac:spMk id="2" creationId="{29C57BD2-7744-4737-91D0-F60FC32AEC07}"/>
          </ac:spMkLst>
        </pc:spChg>
        <pc:spChg chg="mod ord">
          <ac:chgData name="Brad Vincelette" userId="70b74b7353ddbab1" providerId="LiveId" clId="{BFC59AD6-CB93-4AB5-9FD1-D7DA34DBFA0E}" dt="2020-08-20T18:06:45.693" v="569" actId="20577"/>
          <ac:spMkLst>
            <pc:docMk/>
            <pc:sldMk cId="1576418743" sldId="353"/>
            <ac:spMk id="3" creationId="{EE8779BB-57E9-43B2-B93E-C7CEDA8D64A6}"/>
          </ac:spMkLst>
        </pc:spChg>
        <pc:spChg chg="add del mod">
          <ac:chgData name="Brad Vincelette" userId="70b74b7353ddbab1" providerId="LiveId" clId="{BFC59AD6-CB93-4AB5-9FD1-D7DA34DBFA0E}" dt="2020-08-20T18:00:05.622" v="443" actId="6264"/>
          <ac:spMkLst>
            <pc:docMk/>
            <pc:sldMk cId="1576418743" sldId="353"/>
            <ac:spMk id="4" creationId="{252B35A6-6842-414E-BE82-84C5FBD58E59}"/>
          </ac:spMkLst>
        </pc:spChg>
        <pc:spChg chg="add del mod">
          <ac:chgData name="Brad Vincelette" userId="70b74b7353ddbab1" providerId="LiveId" clId="{BFC59AD6-CB93-4AB5-9FD1-D7DA34DBFA0E}" dt="2020-08-20T18:00:05.622" v="443" actId="6264"/>
          <ac:spMkLst>
            <pc:docMk/>
            <pc:sldMk cId="1576418743" sldId="353"/>
            <ac:spMk id="5" creationId="{509F0EED-9925-46E7-A417-8FB38C08F9F8}"/>
          </ac:spMkLst>
        </pc:spChg>
      </pc:sldChg>
      <pc:sldChg chg="addSp delSp modSp mod chgLayout">
        <pc:chgData name="Brad Vincelette" userId="70b74b7353ddbab1" providerId="LiveId" clId="{BFC59AD6-CB93-4AB5-9FD1-D7DA34DBFA0E}" dt="2020-08-20T18:37:36.063" v="1329" actId="20577"/>
        <pc:sldMkLst>
          <pc:docMk/>
          <pc:sldMk cId="2443763232" sldId="354"/>
        </pc:sldMkLst>
        <pc:spChg chg="mod ord">
          <ac:chgData name="Brad Vincelette" userId="70b74b7353ddbab1" providerId="LiveId" clId="{BFC59AD6-CB93-4AB5-9FD1-D7DA34DBFA0E}" dt="2020-08-20T18:37:36.063" v="1329" actId="20577"/>
          <ac:spMkLst>
            <pc:docMk/>
            <pc:sldMk cId="2443763232" sldId="354"/>
            <ac:spMk id="2" creationId="{29C57BD2-7744-4737-91D0-F60FC32AEC07}"/>
          </ac:spMkLst>
        </pc:spChg>
        <pc:spChg chg="mod ord">
          <ac:chgData name="Brad Vincelette" userId="70b74b7353ddbab1" providerId="LiveId" clId="{BFC59AD6-CB93-4AB5-9FD1-D7DA34DBFA0E}" dt="2020-08-20T18:09:41.171" v="629" actId="20577"/>
          <ac:spMkLst>
            <pc:docMk/>
            <pc:sldMk cId="2443763232" sldId="354"/>
            <ac:spMk id="3" creationId="{EE8779BB-57E9-43B2-B93E-C7CEDA8D64A6}"/>
          </ac:spMkLst>
        </pc:spChg>
        <pc:spChg chg="add del mod">
          <ac:chgData name="Brad Vincelette" userId="70b74b7353ddbab1" providerId="LiveId" clId="{BFC59AD6-CB93-4AB5-9FD1-D7DA34DBFA0E}" dt="2020-08-20T18:04:55.193" v="515" actId="6264"/>
          <ac:spMkLst>
            <pc:docMk/>
            <pc:sldMk cId="2443763232" sldId="354"/>
            <ac:spMk id="4" creationId="{8C16F2C3-56DD-406C-829E-962E58BF29A0}"/>
          </ac:spMkLst>
        </pc:spChg>
        <pc:spChg chg="add del mod">
          <ac:chgData name="Brad Vincelette" userId="70b74b7353ddbab1" providerId="LiveId" clId="{BFC59AD6-CB93-4AB5-9FD1-D7DA34DBFA0E}" dt="2020-08-20T18:04:55.193" v="515" actId="6264"/>
          <ac:spMkLst>
            <pc:docMk/>
            <pc:sldMk cId="2443763232" sldId="354"/>
            <ac:spMk id="5" creationId="{B9152DF4-01C5-4D9F-9AB2-36C96896B0C4}"/>
          </ac:spMkLst>
        </pc:spChg>
      </pc:sldChg>
      <pc:sldChg chg="addSp delSp modSp mod chgLayout">
        <pc:chgData name="Brad Vincelette" userId="70b74b7353ddbab1" providerId="LiveId" clId="{BFC59AD6-CB93-4AB5-9FD1-D7DA34DBFA0E}" dt="2020-08-20T18:41:35.824" v="1341" actId="255"/>
        <pc:sldMkLst>
          <pc:docMk/>
          <pc:sldMk cId="1301653299" sldId="355"/>
        </pc:sldMkLst>
        <pc:spChg chg="mod ord">
          <ac:chgData name="Brad Vincelette" userId="70b74b7353ddbab1" providerId="LiveId" clId="{BFC59AD6-CB93-4AB5-9FD1-D7DA34DBFA0E}" dt="2020-08-20T18:41:35.824" v="1341" actId="255"/>
          <ac:spMkLst>
            <pc:docMk/>
            <pc:sldMk cId="1301653299" sldId="355"/>
            <ac:spMk id="2" creationId="{29C57BD2-7744-4737-91D0-F60FC32AEC07}"/>
          </ac:spMkLst>
        </pc:spChg>
        <pc:spChg chg="mod ord">
          <ac:chgData name="Brad Vincelette" userId="70b74b7353ddbab1" providerId="LiveId" clId="{BFC59AD6-CB93-4AB5-9FD1-D7DA34DBFA0E}" dt="2020-08-20T18:16:14.281" v="907" actId="20577"/>
          <ac:spMkLst>
            <pc:docMk/>
            <pc:sldMk cId="1301653299" sldId="355"/>
            <ac:spMk id="3" creationId="{EE8779BB-57E9-43B2-B93E-C7CEDA8D64A6}"/>
          </ac:spMkLst>
        </pc:spChg>
        <pc:spChg chg="add del mod">
          <ac:chgData name="Brad Vincelette" userId="70b74b7353ddbab1" providerId="LiveId" clId="{BFC59AD6-CB93-4AB5-9FD1-D7DA34DBFA0E}" dt="2020-08-20T18:10:05.723" v="631" actId="6264"/>
          <ac:spMkLst>
            <pc:docMk/>
            <pc:sldMk cId="1301653299" sldId="355"/>
            <ac:spMk id="4" creationId="{12071F4A-D056-48AD-85C9-DCDB732FC68D}"/>
          </ac:spMkLst>
        </pc:spChg>
        <pc:spChg chg="add del mod">
          <ac:chgData name="Brad Vincelette" userId="70b74b7353ddbab1" providerId="LiveId" clId="{BFC59AD6-CB93-4AB5-9FD1-D7DA34DBFA0E}" dt="2020-08-20T18:10:05.723" v="631" actId="6264"/>
          <ac:spMkLst>
            <pc:docMk/>
            <pc:sldMk cId="1301653299" sldId="355"/>
            <ac:spMk id="5" creationId="{593758C0-40A5-4435-90E7-C45B301FACD5}"/>
          </ac:spMkLst>
        </pc:spChg>
      </pc:sldChg>
      <pc:sldChg chg="addSp delSp modSp mod chgLayout">
        <pc:chgData name="Brad Vincelette" userId="70b74b7353ddbab1" providerId="LiveId" clId="{BFC59AD6-CB93-4AB5-9FD1-D7DA34DBFA0E}" dt="2020-08-20T18:33:33.107" v="1218" actId="20577"/>
        <pc:sldMkLst>
          <pc:docMk/>
          <pc:sldMk cId="2233653007" sldId="400"/>
        </pc:sldMkLst>
        <pc:spChg chg="add del mod">
          <ac:chgData name="Brad Vincelette" userId="70b74b7353ddbab1" providerId="LiveId" clId="{BFC59AD6-CB93-4AB5-9FD1-D7DA34DBFA0E}" dt="2020-08-20T18:16:24.583" v="908" actId="6264"/>
          <ac:spMkLst>
            <pc:docMk/>
            <pc:sldMk cId="2233653007" sldId="400"/>
            <ac:spMk id="2" creationId="{59D26114-2E5F-4CB5-B319-1FCA351D71E7}"/>
          </ac:spMkLst>
        </pc:spChg>
        <pc:spChg chg="add del mod">
          <ac:chgData name="Brad Vincelette" userId="70b74b7353ddbab1" providerId="LiveId" clId="{BFC59AD6-CB93-4AB5-9FD1-D7DA34DBFA0E}" dt="2020-08-20T18:16:24.583" v="908" actId="6264"/>
          <ac:spMkLst>
            <pc:docMk/>
            <pc:sldMk cId="2233653007" sldId="400"/>
            <ac:spMk id="3" creationId="{D10F4231-54BA-4087-ABE9-7A437699EB74}"/>
          </ac:spMkLst>
        </pc:spChg>
        <pc:spChg chg="mod ord">
          <ac:chgData name="Brad Vincelette" userId="70b74b7353ddbab1" providerId="LiveId" clId="{BFC59AD6-CB93-4AB5-9FD1-D7DA34DBFA0E}" dt="2020-08-20T18:16:24.583" v="908" actId="6264"/>
          <ac:spMkLst>
            <pc:docMk/>
            <pc:sldMk cId="2233653007" sldId="400"/>
            <ac:spMk id="4" creationId="{670F7674-BEF4-48C9-8176-9CDD7CB74D32}"/>
          </ac:spMkLst>
        </pc:spChg>
        <pc:spChg chg="mod ord">
          <ac:chgData name="Brad Vincelette" userId="70b74b7353ddbab1" providerId="LiveId" clId="{BFC59AD6-CB93-4AB5-9FD1-D7DA34DBFA0E}" dt="2020-08-20T18:33:33.107" v="1218" actId="20577"/>
          <ac:spMkLst>
            <pc:docMk/>
            <pc:sldMk cId="2233653007" sldId="400"/>
            <ac:spMk id="5" creationId="{6E70BA83-CF2D-4932-85EB-AC10D3FFAED7}"/>
          </ac:spMkLst>
        </pc:spChg>
      </pc:sldChg>
      <pc:sldChg chg="addSp delSp modSp mod chgLayout">
        <pc:chgData name="Brad Vincelette" userId="70b74b7353ddbab1" providerId="LiveId" clId="{BFC59AD6-CB93-4AB5-9FD1-D7DA34DBFA0E}" dt="2020-08-20T18:29:29.133" v="1140" actId="20577"/>
        <pc:sldMkLst>
          <pc:docMk/>
          <pc:sldMk cId="3497425950" sldId="401"/>
        </pc:sldMkLst>
        <pc:spChg chg="add del mod">
          <ac:chgData name="Brad Vincelette" userId="70b74b7353ddbab1" providerId="LiveId" clId="{BFC59AD6-CB93-4AB5-9FD1-D7DA34DBFA0E}" dt="2020-08-20T18:16:53.841" v="918" actId="6264"/>
          <ac:spMkLst>
            <pc:docMk/>
            <pc:sldMk cId="3497425950" sldId="401"/>
            <ac:spMk id="2" creationId="{13DAF1F7-A955-4445-B726-2FB73E77A955}"/>
          </ac:spMkLst>
        </pc:spChg>
        <pc:spChg chg="add del mod">
          <ac:chgData name="Brad Vincelette" userId="70b74b7353ddbab1" providerId="LiveId" clId="{BFC59AD6-CB93-4AB5-9FD1-D7DA34DBFA0E}" dt="2020-08-20T18:16:53.841" v="918" actId="6264"/>
          <ac:spMkLst>
            <pc:docMk/>
            <pc:sldMk cId="3497425950" sldId="401"/>
            <ac:spMk id="3" creationId="{D7DBE8EC-F39E-45B4-AFDA-1AA5CAC4E405}"/>
          </ac:spMkLst>
        </pc:spChg>
        <pc:spChg chg="mod ord">
          <ac:chgData name="Brad Vincelette" userId="70b74b7353ddbab1" providerId="LiveId" clId="{BFC59AD6-CB93-4AB5-9FD1-D7DA34DBFA0E}" dt="2020-08-20T18:16:53.841" v="918" actId="6264"/>
          <ac:spMkLst>
            <pc:docMk/>
            <pc:sldMk cId="3497425950" sldId="401"/>
            <ac:spMk id="4" creationId="{00000000-0000-0000-0000-000000000000}"/>
          </ac:spMkLst>
        </pc:spChg>
        <pc:spChg chg="mod ord">
          <ac:chgData name="Brad Vincelette" userId="70b74b7353ddbab1" providerId="LiveId" clId="{BFC59AD6-CB93-4AB5-9FD1-D7DA34DBFA0E}" dt="2020-08-20T18:29:29.133" v="1140" actId="20577"/>
          <ac:spMkLst>
            <pc:docMk/>
            <pc:sldMk cId="3497425950" sldId="401"/>
            <ac:spMk id="5" creationId="{00000000-0000-0000-0000-000000000000}"/>
          </ac:spMkLst>
        </pc:spChg>
      </pc:sldChg>
      <pc:sldChg chg="addSp delSp modSp mod modClrScheme chgLayout">
        <pc:chgData name="Brad Vincelette" userId="70b74b7353ddbab1" providerId="LiveId" clId="{BFC59AD6-CB93-4AB5-9FD1-D7DA34DBFA0E}" dt="2020-08-20T18:35:37.115" v="1299" actId="20577"/>
        <pc:sldMkLst>
          <pc:docMk/>
          <pc:sldMk cId="103453284" sldId="404"/>
        </pc:sldMkLst>
        <pc:spChg chg="add del mod">
          <ac:chgData name="Brad Vincelette" userId="70b74b7353ddbab1" providerId="LiveId" clId="{BFC59AD6-CB93-4AB5-9FD1-D7DA34DBFA0E}" dt="2020-08-20T18:17:18.852" v="924" actId="6264"/>
          <ac:spMkLst>
            <pc:docMk/>
            <pc:sldMk cId="103453284" sldId="404"/>
            <ac:spMk id="2" creationId="{31F55B7C-AFB6-45DF-9EAA-7A0DFC2EAC37}"/>
          </ac:spMkLst>
        </pc:spChg>
        <pc:spChg chg="add del mod">
          <ac:chgData name="Brad Vincelette" userId="70b74b7353ddbab1" providerId="LiveId" clId="{BFC59AD6-CB93-4AB5-9FD1-D7DA34DBFA0E}" dt="2020-08-20T18:17:18.852" v="924" actId="6264"/>
          <ac:spMkLst>
            <pc:docMk/>
            <pc:sldMk cId="103453284" sldId="404"/>
            <ac:spMk id="3" creationId="{DB3E4537-56BC-4CD2-A839-A1292F9A6A13}"/>
          </ac:spMkLst>
        </pc:spChg>
        <pc:spChg chg="add del mod">
          <ac:chgData name="Brad Vincelette" userId="70b74b7353ddbab1" providerId="LiveId" clId="{BFC59AD6-CB93-4AB5-9FD1-D7DA34DBFA0E}" dt="2020-08-20T18:17:18.852" v="924" actId="6264"/>
          <ac:spMkLst>
            <pc:docMk/>
            <pc:sldMk cId="103453284" sldId="404"/>
            <ac:spMk id="4" creationId="{888A26E3-036D-4D1D-9928-E3FC6BBD23D3}"/>
          </ac:spMkLst>
        </pc:spChg>
        <pc:spChg chg="mod ord">
          <ac:chgData name="Brad Vincelette" userId="70b74b7353ddbab1" providerId="LiveId" clId="{BFC59AD6-CB93-4AB5-9FD1-D7DA34DBFA0E}" dt="2020-08-20T18:28:21.743" v="1132" actId="255"/>
          <ac:spMkLst>
            <pc:docMk/>
            <pc:sldMk cId="103453284" sldId="404"/>
            <ac:spMk id="8" creationId="{00000000-0000-0000-0000-000000000000}"/>
          </ac:spMkLst>
        </pc:spChg>
        <pc:spChg chg="mod ord">
          <ac:chgData name="Brad Vincelette" userId="70b74b7353ddbab1" providerId="LiveId" clId="{BFC59AD6-CB93-4AB5-9FD1-D7DA34DBFA0E}" dt="2020-08-20T18:35:37.115" v="1299" actId="20577"/>
          <ac:spMkLst>
            <pc:docMk/>
            <pc:sldMk cId="103453284" sldId="404"/>
            <ac:spMk id="23" creationId="{00000000-0000-0000-0000-000000000000}"/>
          </ac:spMkLst>
        </pc:spChg>
        <pc:picChg chg="mod ord modCrop">
          <ac:chgData name="Brad Vincelette" userId="70b74b7353ddbab1" providerId="LiveId" clId="{BFC59AD6-CB93-4AB5-9FD1-D7DA34DBFA0E}" dt="2020-08-20T18:18:25.023" v="931" actId="1076"/>
          <ac:picMkLst>
            <pc:docMk/>
            <pc:sldMk cId="103453284" sldId="404"/>
            <ac:picMk id="50" creationId="{00000000-0000-0000-0000-000000000000}"/>
          </ac:picMkLst>
        </pc:picChg>
      </pc:sldChg>
      <pc:sldChg chg="modSp mod">
        <pc:chgData name="Brad Vincelette" userId="70b74b7353ddbab1" providerId="LiveId" clId="{BFC59AD6-CB93-4AB5-9FD1-D7DA34DBFA0E}" dt="2020-08-20T18:46:23.547" v="1480" actId="20577"/>
        <pc:sldMkLst>
          <pc:docMk/>
          <pc:sldMk cId="2792959280" sldId="407"/>
        </pc:sldMkLst>
        <pc:spChg chg="mod">
          <ac:chgData name="Brad Vincelette" userId="70b74b7353ddbab1" providerId="LiveId" clId="{BFC59AD6-CB93-4AB5-9FD1-D7DA34DBFA0E}" dt="2020-08-20T18:28:31.381" v="1135" actId="20577"/>
          <ac:spMkLst>
            <pc:docMk/>
            <pc:sldMk cId="2792959280" sldId="407"/>
            <ac:spMk id="8" creationId="{00000000-0000-0000-0000-000000000000}"/>
          </ac:spMkLst>
        </pc:spChg>
        <pc:spChg chg="mod">
          <ac:chgData name="Brad Vincelette" userId="70b74b7353ddbab1" providerId="LiveId" clId="{BFC59AD6-CB93-4AB5-9FD1-D7DA34DBFA0E}" dt="2020-08-20T18:46:23.547" v="1480" actId="20577"/>
          <ac:spMkLst>
            <pc:docMk/>
            <pc:sldMk cId="2792959280" sldId="407"/>
            <ac:spMk id="23" creationId="{00000000-0000-0000-0000-000000000000}"/>
          </ac:spMkLst>
        </pc:spChg>
      </pc:sldChg>
      <pc:sldChg chg="modSp mod">
        <pc:chgData name="Brad Vincelette" userId="70b74b7353ddbab1" providerId="LiveId" clId="{BFC59AD6-CB93-4AB5-9FD1-D7DA34DBFA0E}" dt="2020-08-20T18:36:28.162" v="1320" actId="6549"/>
        <pc:sldMkLst>
          <pc:docMk/>
          <pc:sldMk cId="1410976252" sldId="408"/>
        </pc:sldMkLst>
        <pc:spChg chg="mod">
          <ac:chgData name="Brad Vincelette" userId="70b74b7353ddbab1" providerId="LiveId" clId="{BFC59AD6-CB93-4AB5-9FD1-D7DA34DBFA0E}" dt="2020-08-20T18:28:39.061" v="1136" actId="255"/>
          <ac:spMkLst>
            <pc:docMk/>
            <pc:sldMk cId="1410976252" sldId="408"/>
            <ac:spMk id="8" creationId="{00000000-0000-0000-0000-000000000000}"/>
          </ac:spMkLst>
        </pc:spChg>
        <pc:spChg chg="mod">
          <ac:chgData name="Brad Vincelette" userId="70b74b7353ddbab1" providerId="LiveId" clId="{BFC59AD6-CB93-4AB5-9FD1-D7DA34DBFA0E}" dt="2020-08-20T18:36:28.162" v="1320" actId="6549"/>
          <ac:spMkLst>
            <pc:docMk/>
            <pc:sldMk cId="1410976252" sldId="408"/>
            <ac:spMk id="23" creationId="{00000000-0000-0000-0000-000000000000}"/>
          </ac:spMkLst>
        </pc:spChg>
      </pc:sldChg>
      <pc:sldChg chg="modSp new mod">
        <pc:chgData name="Brad Vincelette" userId="70b74b7353ddbab1" providerId="LiveId" clId="{BFC59AD6-CB93-4AB5-9FD1-D7DA34DBFA0E}" dt="2020-08-20T22:01:21.096" v="6102" actId="21"/>
        <pc:sldMkLst>
          <pc:docMk/>
          <pc:sldMk cId="2577056085" sldId="409"/>
        </pc:sldMkLst>
        <pc:spChg chg="mod">
          <ac:chgData name="Brad Vincelette" userId="70b74b7353ddbab1" providerId="LiveId" clId="{BFC59AD6-CB93-4AB5-9FD1-D7DA34DBFA0E}" dt="2020-08-20T22:01:21.096" v="6102" actId="21"/>
          <ac:spMkLst>
            <pc:docMk/>
            <pc:sldMk cId="2577056085" sldId="409"/>
            <ac:spMk id="2" creationId="{BA59D8D7-8580-41C5-993E-891C54C372F6}"/>
          </ac:spMkLst>
        </pc:spChg>
        <pc:spChg chg="mod">
          <ac:chgData name="Brad Vincelette" userId="70b74b7353ddbab1" providerId="LiveId" clId="{BFC59AD6-CB93-4AB5-9FD1-D7DA34DBFA0E}" dt="2020-08-20T18:43:46.316" v="1374" actId="20577"/>
          <ac:spMkLst>
            <pc:docMk/>
            <pc:sldMk cId="2577056085" sldId="409"/>
            <ac:spMk id="3" creationId="{E99BF267-7439-4E5A-B35C-44BCB02B6808}"/>
          </ac:spMkLst>
        </pc:spChg>
      </pc:sldChg>
      <pc:sldChg chg="new del">
        <pc:chgData name="Brad Vincelette" userId="70b74b7353ddbab1" providerId="LiveId" clId="{BFC59AD6-CB93-4AB5-9FD1-D7DA34DBFA0E}" dt="2020-08-20T18:43:14.063" v="1344" actId="2696"/>
        <pc:sldMkLst>
          <pc:docMk/>
          <pc:sldMk cId="4090014863" sldId="409"/>
        </pc:sldMkLst>
      </pc:sldChg>
      <pc:sldChg chg="modSp new mod">
        <pc:chgData name="Brad Vincelette" userId="70b74b7353ddbab1" providerId="LiveId" clId="{BFC59AD6-CB93-4AB5-9FD1-D7DA34DBFA0E}" dt="2020-08-20T22:45:57.914" v="8271" actId="20577"/>
        <pc:sldMkLst>
          <pc:docMk/>
          <pc:sldMk cId="3172702962" sldId="410"/>
        </pc:sldMkLst>
        <pc:spChg chg="mod">
          <ac:chgData name="Brad Vincelette" userId="70b74b7353ddbab1" providerId="LiveId" clId="{BFC59AD6-CB93-4AB5-9FD1-D7DA34DBFA0E}" dt="2020-08-20T22:45:57.914" v="8271" actId="20577"/>
          <ac:spMkLst>
            <pc:docMk/>
            <pc:sldMk cId="3172702962" sldId="410"/>
            <ac:spMk id="2" creationId="{01AEC8C4-2200-4AF4-8A2B-84B1F5B2C909}"/>
          </ac:spMkLst>
        </pc:spChg>
        <pc:spChg chg="mod">
          <ac:chgData name="Brad Vincelette" userId="70b74b7353ddbab1" providerId="LiveId" clId="{BFC59AD6-CB93-4AB5-9FD1-D7DA34DBFA0E}" dt="2020-08-20T22:01:43.875" v="6104" actId="255"/>
          <ac:spMkLst>
            <pc:docMk/>
            <pc:sldMk cId="3172702962" sldId="410"/>
            <ac:spMk id="3" creationId="{3C684140-00A3-4B92-B08F-3BB92E430275}"/>
          </ac:spMkLst>
        </pc:spChg>
      </pc:sldChg>
      <pc:sldChg chg="modSp new del mod">
        <pc:chgData name="Brad Vincelette" userId="70b74b7353ddbab1" providerId="LiveId" clId="{BFC59AD6-CB93-4AB5-9FD1-D7DA34DBFA0E}" dt="2020-08-20T22:43:55.355" v="8211" actId="2696"/>
        <pc:sldMkLst>
          <pc:docMk/>
          <pc:sldMk cId="3233372397" sldId="411"/>
        </pc:sldMkLst>
        <pc:spChg chg="mod">
          <ac:chgData name="Brad Vincelette" userId="70b74b7353ddbab1" providerId="LiveId" clId="{BFC59AD6-CB93-4AB5-9FD1-D7DA34DBFA0E}" dt="2020-08-20T22:26:35.548" v="7565"/>
          <ac:spMkLst>
            <pc:docMk/>
            <pc:sldMk cId="3233372397" sldId="411"/>
            <ac:spMk id="2" creationId="{EFA4114D-0E58-4846-AFB2-677A21895D8E}"/>
          </ac:spMkLst>
        </pc:spChg>
      </pc:sldChg>
      <pc:sldMasterChg chg="delSldLayout modSldLayout sldLayoutOrd">
        <pc:chgData name="Brad Vincelette" userId="70b74b7353ddbab1" providerId="LiveId" clId="{BFC59AD6-CB93-4AB5-9FD1-D7DA34DBFA0E}" dt="2020-08-20T18:43:23.421" v="1345" actId="20578"/>
        <pc:sldMasterMkLst>
          <pc:docMk/>
          <pc:sldMasterMk cId="3653161926" sldId="2147483711"/>
        </pc:sldMasterMkLst>
        <pc:sldLayoutChg chg="ord">
          <pc:chgData name="Brad Vincelette" userId="70b74b7353ddbab1" providerId="LiveId" clId="{BFC59AD6-CB93-4AB5-9FD1-D7DA34DBFA0E}" dt="2020-08-20T18:43:23.421" v="1345" actId="20578"/>
          <pc:sldLayoutMkLst>
            <pc:docMk/>
            <pc:sldMasterMk cId="3653161926" sldId="2147483711"/>
            <pc:sldLayoutMk cId="3562350674" sldId="2147483713"/>
          </pc:sldLayoutMkLst>
        </pc:sldLayoutChg>
        <pc:sldLayoutChg chg="del">
          <pc:chgData name="Brad Vincelette" userId="70b74b7353ddbab1" providerId="LiveId" clId="{BFC59AD6-CB93-4AB5-9FD1-D7DA34DBFA0E}" dt="2020-08-20T18:27:01.619" v="1108" actId="2696"/>
          <pc:sldLayoutMkLst>
            <pc:docMk/>
            <pc:sldMasterMk cId="3653161926" sldId="2147483711"/>
            <pc:sldLayoutMk cId="1751108228" sldId="2147483738"/>
          </pc:sldLayoutMkLst>
        </pc:sldLayoutChg>
      </pc:sldMasterChg>
    </pc:docChg>
  </pc:docChgLst>
  <pc:docChgLst>
    <pc:chgData name="Brad Vincelette" userId="70b74b7353ddbab1" providerId="LiveId" clId="{292061E7-C142-4BE3-8F35-C1516642D5B7}"/>
    <pc:docChg chg="delSld delSection modSection">
      <pc:chgData name="Brad Vincelette" userId="70b74b7353ddbab1" providerId="LiveId" clId="{292061E7-C142-4BE3-8F35-C1516642D5B7}" dt="2020-08-18T16:43:29.067" v="4" actId="17851"/>
      <pc:docMkLst>
        <pc:docMk/>
      </pc:docMkLst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1532644325" sldId="257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1205059740" sldId="262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3910591462" sldId="263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2088234203" sldId="264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3414672461" sldId="265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3929358937" sldId="266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3148323747" sldId="267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2050684512" sldId="268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3485178463" sldId="269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2631752936" sldId="270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237392191" sldId="273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3113118684" sldId="274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2474553510" sldId="276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2549348023" sldId="279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1791785807" sldId="318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593675010" sldId="319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1536881751" sldId="320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343028634" sldId="323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1171963903" sldId="324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1812333292" sldId="325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2220414200" sldId="326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3282425216" sldId="327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1910698162" sldId="328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2214623080" sldId="329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112227930" sldId="330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259894803" sldId="331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3928738899" sldId="332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474850785" sldId="333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395098491" sldId="334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55206319" sldId="335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270053213" sldId="336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1416352198" sldId="337"/>
        </pc:sldMkLst>
      </pc:sldChg>
      <pc:sldChg chg="del">
        <pc:chgData name="Brad Vincelette" userId="70b74b7353ddbab1" providerId="LiveId" clId="{292061E7-C142-4BE3-8F35-C1516642D5B7}" dt="2020-08-18T16:43:15.221" v="2" actId="18676"/>
        <pc:sldMkLst>
          <pc:docMk/>
          <pc:sldMk cId="3873517937" sldId="338"/>
        </pc:sldMkLst>
      </pc:sldChg>
      <pc:sldChg chg="del">
        <pc:chgData name="Brad Vincelette" userId="70b74b7353ddbab1" providerId="LiveId" clId="{292061E7-C142-4BE3-8F35-C1516642D5B7}" dt="2020-08-18T16:43:24.705" v="3" actId="2696"/>
        <pc:sldMkLst>
          <pc:docMk/>
          <pc:sldMk cId="2457936448" sldId="365"/>
        </pc:sldMkLst>
      </pc:sldChg>
      <pc:sldChg chg="del">
        <pc:chgData name="Brad Vincelette" userId="70b74b7353ddbab1" providerId="LiveId" clId="{292061E7-C142-4BE3-8F35-C1516642D5B7}" dt="2020-08-18T16:43:24.705" v="3" actId="2696"/>
        <pc:sldMkLst>
          <pc:docMk/>
          <pc:sldMk cId="3017313529" sldId="366"/>
        </pc:sldMkLst>
      </pc:sldChg>
      <pc:sldChg chg="del">
        <pc:chgData name="Brad Vincelette" userId="70b74b7353ddbab1" providerId="LiveId" clId="{292061E7-C142-4BE3-8F35-C1516642D5B7}" dt="2020-08-18T16:43:24.705" v="3" actId="2696"/>
        <pc:sldMkLst>
          <pc:docMk/>
          <pc:sldMk cId="1164193591" sldId="367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1001695479" sldId="368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3725966083" sldId="369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2323338871" sldId="370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3105217257" sldId="371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3409013662" sldId="372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2615455461" sldId="374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1629895359" sldId="375"/>
        </pc:sldMkLst>
      </pc:sldChg>
      <pc:sldChg chg="del">
        <pc:chgData name="Brad Vincelette" userId="70b74b7353ddbab1" providerId="LiveId" clId="{292061E7-C142-4BE3-8F35-C1516642D5B7}" dt="2020-08-18T16:43:24.705" v="3" actId="2696"/>
        <pc:sldMkLst>
          <pc:docMk/>
          <pc:sldMk cId="425116078" sldId="376"/>
        </pc:sldMkLst>
      </pc:sldChg>
      <pc:sldChg chg="del">
        <pc:chgData name="Brad Vincelette" userId="70b74b7353ddbab1" providerId="LiveId" clId="{292061E7-C142-4BE3-8F35-C1516642D5B7}" dt="2020-08-18T16:43:24.705" v="3" actId="2696"/>
        <pc:sldMkLst>
          <pc:docMk/>
          <pc:sldMk cId="1859096296" sldId="377"/>
        </pc:sldMkLst>
      </pc:sldChg>
      <pc:sldChg chg="del">
        <pc:chgData name="Brad Vincelette" userId="70b74b7353ddbab1" providerId="LiveId" clId="{292061E7-C142-4BE3-8F35-C1516642D5B7}" dt="2020-08-18T16:43:24.705" v="3" actId="2696"/>
        <pc:sldMkLst>
          <pc:docMk/>
          <pc:sldMk cId="4162266726" sldId="378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2597769323" sldId="380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1795343655" sldId="384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3745644058" sldId="385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535147341" sldId="386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627652652" sldId="387"/>
        </pc:sldMkLst>
      </pc:sldChg>
      <pc:sldChg chg="del">
        <pc:chgData name="Brad Vincelette" userId="70b74b7353ddbab1" providerId="LiveId" clId="{292061E7-C142-4BE3-8F35-C1516642D5B7}" dt="2020-08-18T16:43:07.193" v="0" actId="18676"/>
        <pc:sldMkLst>
          <pc:docMk/>
          <pc:sldMk cId="1690818032" sldId="388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340966234" sldId="389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2448123254" sldId="390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2157282677" sldId="392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3176832068" sldId="393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829251569" sldId="394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1061822192" sldId="396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1650943530" sldId="397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4256373344" sldId="398"/>
        </pc:sldMkLst>
      </pc:sldChg>
      <pc:sldChg chg="del">
        <pc:chgData name="Brad Vincelette" userId="70b74b7353ddbab1" providerId="LiveId" clId="{292061E7-C142-4BE3-8F35-C1516642D5B7}" dt="2020-08-18T16:43:09.991" v="1" actId="18676"/>
        <pc:sldMkLst>
          <pc:docMk/>
          <pc:sldMk cId="866142650" sldId="399"/>
        </pc:sldMkLst>
      </pc:sldChg>
    </pc:docChg>
  </pc:docChgLst>
  <pc:docChgLst>
    <pc:chgData name="Brad Vincelette" userId="70b74b7353ddbab1" providerId="LiveId" clId="{D4B86975-2538-4BDF-91E9-1E94FCB740BF}"/>
    <pc:docChg chg="undo custSel addSld delSld modSld modSection">
      <pc:chgData name="Brad Vincelette" userId="70b74b7353ddbab1" providerId="LiveId" clId="{D4B86975-2538-4BDF-91E9-1E94FCB740BF}" dt="2020-08-25T18:29:10.482" v="1427" actId="2696"/>
      <pc:docMkLst>
        <pc:docMk/>
      </pc:docMkLst>
      <pc:sldChg chg="addSp delSp modSp mod chgLayout">
        <pc:chgData name="Brad Vincelette" userId="70b74b7353ddbab1" providerId="LiveId" clId="{D4B86975-2538-4BDF-91E9-1E94FCB740BF}" dt="2020-08-25T01:34:55.285" v="857" actId="404"/>
        <pc:sldMkLst>
          <pc:docMk/>
          <pc:sldMk cId="2546351263" sldId="271"/>
        </pc:sldMkLst>
        <pc:spChg chg="mod ord">
          <ac:chgData name="Brad Vincelette" userId="70b74b7353ddbab1" providerId="LiveId" clId="{D4B86975-2538-4BDF-91E9-1E94FCB740BF}" dt="2020-08-25T01:34:28.771" v="852" actId="6264"/>
          <ac:spMkLst>
            <pc:docMk/>
            <pc:sldMk cId="2546351263" sldId="271"/>
            <ac:spMk id="2" creationId="{1D186EED-D0E2-4973-B293-A77C69F7340F}"/>
          </ac:spMkLst>
        </pc:spChg>
        <pc:spChg chg="mod ord">
          <ac:chgData name="Brad Vincelette" userId="70b74b7353ddbab1" providerId="LiveId" clId="{D4B86975-2538-4BDF-91E9-1E94FCB740BF}" dt="2020-08-25T01:34:55.285" v="857" actId="404"/>
          <ac:spMkLst>
            <pc:docMk/>
            <pc:sldMk cId="2546351263" sldId="271"/>
            <ac:spMk id="3" creationId="{41F941E7-57D1-4D7E-A658-27DEE7B9F0D6}"/>
          </ac:spMkLst>
        </pc:spChg>
        <pc:spChg chg="add del mod">
          <ac:chgData name="Brad Vincelette" userId="70b74b7353ddbab1" providerId="LiveId" clId="{D4B86975-2538-4BDF-91E9-1E94FCB740BF}" dt="2020-08-25T01:34:28.771" v="852" actId="6264"/>
          <ac:spMkLst>
            <pc:docMk/>
            <pc:sldMk cId="2546351263" sldId="271"/>
            <ac:spMk id="4" creationId="{90491A06-1700-4FB7-BFF1-EFF46E0E0669}"/>
          </ac:spMkLst>
        </pc:spChg>
        <pc:spChg chg="add del mod">
          <ac:chgData name="Brad Vincelette" userId="70b74b7353ddbab1" providerId="LiveId" clId="{D4B86975-2538-4BDF-91E9-1E94FCB740BF}" dt="2020-08-25T01:34:28.771" v="852" actId="6264"/>
          <ac:spMkLst>
            <pc:docMk/>
            <pc:sldMk cId="2546351263" sldId="271"/>
            <ac:spMk id="5" creationId="{E32036A7-8385-45F9-8688-1289EE683C39}"/>
          </ac:spMkLst>
        </pc:spChg>
      </pc:sldChg>
      <pc:sldChg chg="modSp mod">
        <pc:chgData name="Brad Vincelette" userId="70b74b7353ddbab1" providerId="LiveId" clId="{D4B86975-2538-4BDF-91E9-1E94FCB740BF}" dt="2020-08-25T15:26:55.511" v="948" actId="20577"/>
        <pc:sldMkLst>
          <pc:docMk/>
          <pc:sldMk cId="4042837435" sldId="272"/>
        </pc:sldMkLst>
        <pc:spChg chg="mod">
          <ac:chgData name="Brad Vincelette" userId="70b74b7353ddbab1" providerId="LiveId" clId="{D4B86975-2538-4BDF-91E9-1E94FCB740BF}" dt="2020-08-25T15:26:55.511" v="948" actId="20577"/>
          <ac:spMkLst>
            <pc:docMk/>
            <pc:sldMk cId="4042837435" sldId="272"/>
            <ac:spMk id="3" creationId="{6DDE9E33-39C7-4A83-8975-0E739FBEEAD4}"/>
          </ac:spMkLst>
        </pc:spChg>
      </pc:sldChg>
      <pc:sldChg chg="modSp mod">
        <pc:chgData name="Brad Vincelette" userId="70b74b7353ddbab1" providerId="LiveId" clId="{D4B86975-2538-4BDF-91E9-1E94FCB740BF}" dt="2020-08-25T15:16:55.891" v="860" actId="21"/>
        <pc:sldMkLst>
          <pc:docMk/>
          <pc:sldMk cId="1148770164" sldId="342"/>
        </pc:sldMkLst>
        <pc:spChg chg="mod">
          <ac:chgData name="Brad Vincelette" userId="70b74b7353ddbab1" providerId="LiveId" clId="{D4B86975-2538-4BDF-91E9-1E94FCB740BF}" dt="2020-08-25T15:16:55.891" v="860" actId="21"/>
          <ac:spMkLst>
            <pc:docMk/>
            <pc:sldMk cId="1148770164" sldId="342"/>
            <ac:spMk id="3" creationId="{91027346-8E39-40DC-A897-B05BE9AC7F93}"/>
          </ac:spMkLst>
        </pc:spChg>
      </pc:sldChg>
      <pc:sldChg chg="modSp mod">
        <pc:chgData name="Brad Vincelette" userId="70b74b7353ddbab1" providerId="LiveId" clId="{D4B86975-2538-4BDF-91E9-1E94FCB740BF}" dt="2020-08-25T00:41:10.974" v="83" actId="948"/>
        <pc:sldMkLst>
          <pc:docMk/>
          <pc:sldMk cId="4161894545" sldId="343"/>
        </pc:sldMkLst>
        <pc:spChg chg="mod">
          <ac:chgData name="Brad Vincelette" userId="70b74b7353ddbab1" providerId="LiveId" clId="{D4B86975-2538-4BDF-91E9-1E94FCB740BF}" dt="2020-08-25T00:41:10.974" v="83" actId="948"/>
          <ac:spMkLst>
            <pc:docMk/>
            <pc:sldMk cId="4161894545" sldId="343"/>
            <ac:spMk id="3" creationId="{CCB3D2B8-E5C8-4561-86E1-047DFD10F38F}"/>
          </ac:spMkLst>
        </pc:spChg>
      </pc:sldChg>
      <pc:sldChg chg="modSp mod">
        <pc:chgData name="Brad Vincelette" userId="70b74b7353ddbab1" providerId="LiveId" clId="{D4B86975-2538-4BDF-91E9-1E94FCB740BF}" dt="2020-08-25T00:45:59.428" v="107" actId="20577"/>
        <pc:sldMkLst>
          <pc:docMk/>
          <pc:sldMk cId="4177689258" sldId="344"/>
        </pc:sldMkLst>
        <pc:spChg chg="mod">
          <ac:chgData name="Brad Vincelette" userId="70b74b7353ddbab1" providerId="LiveId" clId="{D4B86975-2538-4BDF-91E9-1E94FCB740BF}" dt="2020-08-25T00:45:59.428" v="107" actId="20577"/>
          <ac:spMkLst>
            <pc:docMk/>
            <pc:sldMk cId="4177689258" sldId="344"/>
            <ac:spMk id="3" creationId="{A047A918-DAD7-4000-B187-22CC4C2E7AB4}"/>
          </ac:spMkLst>
        </pc:spChg>
      </pc:sldChg>
      <pc:sldChg chg="modSp mod">
        <pc:chgData name="Brad Vincelette" userId="70b74b7353ddbab1" providerId="LiveId" clId="{D4B86975-2538-4BDF-91E9-1E94FCB740BF}" dt="2020-08-25T15:20:47.219" v="866" actId="20577"/>
        <pc:sldMkLst>
          <pc:docMk/>
          <pc:sldMk cId="3424366694" sldId="345"/>
        </pc:sldMkLst>
        <pc:spChg chg="mod">
          <ac:chgData name="Brad Vincelette" userId="70b74b7353ddbab1" providerId="LiveId" clId="{D4B86975-2538-4BDF-91E9-1E94FCB740BF}" dt="2020-08-25T15:20:47.219" v="866" actId="20577"/>
          <ac:spMkLst>
            <pc:docMk/>
            <pc:sldMk cId="3424366694" sldId="345"/>
            <ac:spMk id="3" creationId="{50723E03-FE88-478B-A2A8-651ADF037FDB}"/>
          </ac:spMkLst>
        </pc:spChg>
      </pc:sldChg>
      <pc:sldChg chg="modSp mod">
        <pc:chgData name="Brad Vincelette" userId="70b74b7353ddbab1" providerId="LiveId" clId="{D4B86975-2538-4BDF-91E9-1E94FCB740BF}" dt="2020-08-25T01:23:48.348" v="662" actId="404"/>
        <pc:sldMkLst>
          <pc:docMk/>
          <pc:sldMk cId="2335635776" sldId="346"/>
        </pc:sldMkLst>
        <pc:spChg chg="mod">
          <ac:chgData name="Brad Vincelette" userId="70b74b7353ddbab1" providerId="LiveId" clId="{D4B86975-2538-4BDF-91E9-1E94FCB740BF}" dt="2020-08-25T01:23:48.348" v="662" actId="404"/>
          <ac:spMkLst>
            <pc:docMk/>
            <pc:sldMk cId="2335635776" sldId="346"/>
            <ac:spMk id="5" creationId="{E57CF6A3-BFD7-49ED-AC69-8130A6104A9B}"/>
          </ac:spMkLst>
        </pc:spChg>
      </pc:sldChg>
      <pc:sldChg chg="addSp delSp modSp mod chgLayout">
        <pc:chgData name="Brad Vincelette" userId="70b74b7353ddbab1" providerId="LiveId" clId="{D4B86975-2538-4BDF-91E9-1E94FCB740BF}" dt="2020-08-25T00:58:55.579" v="421" actId="6264"/>
        <pc:sldMkLst>
          <pc:docMk/>
          <pc:sldMk cId="3702638182" sldId="347"/>
        </pc:sldMkLst>
        <pc:spChg chg="mod ord">
          <ac:chgData name="Brad Vincelette" userId="70b74b7353ddbab1" providerId="LiveId" clId="{D4B86975-2538-4BDF-91E9-1E94FCB740BF}" dt="2020-08-25T00:58:55.579" v="421" actId="6264"/>
          <ac:spMkLst>
            <pc:docMk/>
            <pc:sldMk cId="3702638182" sldId="347"/>
            <ac:spMk id="2" creationId="{5456CC88-CCEA-4756-9465-4A7DF919A66E}"/>
          </ac:spMkLst>
        </pc:spChg>
        <pc:spChg chg="mod ord">
          <ac:chgData name="Brad Vincelette" userId="70b74b7353ddbab1" providerId="LiveId" clId="{D4B86975-2538-4BDF-91E9-1E94FCB740BF}" dt="2020-08-25T00:58:55.579" v="421" actId="6264"/>
          <ac:spMkLst>
            <pc:docMk/>
            <pc:sldMk cId="3702638182" sldId="347"/>
            <ac:spMk id="3" creationId="{81D38D7C-E322-477E-8A30-A063E62F0441}"/>
          </ac:spMkLst>
        </pc:spChg>
        <pc:spChg chg="add del mod">
          <ac:chgData name="Brad Vincelette" userId="70b74b7353ddbab1" providerId="LiveId" clId="{D4B86975-2538-4BDF-91E9-1E94FCB740BF}" dt="2020-08-25T00:58:55.579" v="421" actId="6264"/>
          <ac:spMkLst>
            <pc:docMk/>
            <pc:sldMk cId="3702638182" sldId="347"/>
            <ac:spMk id="7" creationId="{DEEB1A3F-20C4-4DEA-B699-C5A4CCD98956}"/>
          </ac:spMkLst>
        </pc:spChg>
        <pc:spChg chg="add del mod">
          <ac:chgData name="Brad Vincelette" userId="70b74b7353ddbab1" providerId="LiveId" clId="{D4B86975-2538-4BDF-91E9-1E94FCB740BF}" dt="2020-08-25T00:58:55.579" v="421" actId="6264"/>
          <ac:spMkLst>
            <pc:docMk/>
            <pc:sldMk cId="3702638182" sldId="347"/>
            <ac:spMk id="18" creationId="{5CCD63F8-9621-466B-B8E5-93F71A27F909}"/>
          </ac:spMkLst>
        </pc:spChg>
      </pc:sldChg>
      <pc:sldChg chg="modSp mod">
        <pc:chgData name="Brad Vincelette" userId="70b74b7353ddbab1" providerId="LiveId" clId="{D4B86975-2538-4BDF-91E9-1E94FCB740BF}" dt="2020-08-25T01:05:06.686" v="423" actId="20577"/>
        <pc:sldMkLst>
          <pc:docMk/>
          <pc:sldMk cId="2503206495" sldId="349"/>
        </pc:sldMkLst>
        <pc:spChg chg="mod">
          <ac:chgData name="Brad Vincelette" userId="70b74b7353ddbab1" providerId="LiveId" clId="{D4B86975-2538-4BDF-91E9-1E94FCB740BF}" dt="2020-08-25T01:05:06.686" v="423" actId="20577"/>
          <ac:spMkLst>
            <pc:docMk/>
            <pc:sldMk cId="2503206495" sldId="349"/>
            <ac:spMk id="3" creationId="{8BE23924-1718-45EE-9E8F-4CE58FC5A4C3}"/>
          </ac:spMkLst>
        </pc:spChg>
      </pc:sldChg>
      <pc:sldChg chg="modSp mod">
        <pc:chgData name="Brad Vincelette" userId="70b74b7353ddbab1" providerId="LiveId" clId="{D4B86975-2538-4BDF-91E9-1E94FCB740BF}" dt="2020-08-25T01:10:00.643" v="528" actId="20577"/>
        <pc:sldMkLst>
          <pc:docMk/>
          <pc:sldMk cId="1099862495" sldId="350"/>
        </pc:sldMkLst>
        <pc:spChg chg="mod">
          <ac:chgData name="Brad Vincelette" userId="70b74b7353ddbab1" providerId="LiveId" clId="{D4B86975-2538-4BDF-91E9-1E94FCB740BF}" dt="2020-08-25T01:10:00.643" v="528" actId="20577"/>
          <ac:spMkLst>
            <pc:docMk/>
            <pc:sldMk cId="1099862495" sldId="350"/>
            <ac:spMk id="3" creationId="{EE8779BB-57E9-43B2-B93E-C7CEDA8D64A6}"/>
          </ac:spMkLst>
        </pc:spChg>
      </pc:sldChg>
      <pc:sldChg chg="modSp mod">
        <pc:chgData name="Brad Vincelette" userId="70b74b7353ddbab1" providerId="LiveId" clId="{D4B86975-2538-4BDF-91E9-1E94FCB740BF}" dt="2020-08-25T01:12:55.750" v="571" actId="20577"/>
        <pc:sldMkLst>
          <pc:docMk/>
          <pc:sldMk cId="213601341" sldId="351"/>
        </pc:sldMkLst>
        <pc:spChg chg="mod">
          <ac:chgData name="Brad Vincelette" userId="70b74b7353ddbab1" providerId="LiveId" clId="{D4B86975-2538-4BDF-91E9-1E94FCB740BF}" dt="2020-08-25T01:12:55.750" v="571" actId="20577"/>
          <ac:spMkLst>
            <pc:docMk/>
            <pc:sldMk cId="213601341" sldId="351"/>
            <ac:spMk id="3" creationId="{EE8779BB-57E9-43B2-B93E-C7CEDA8D64A6}"/>
          </ac:spMkLst>
        </pc:spChg>
      </pc:sldChg>
      <pc:sldChg chg="modSp mod">
        <pc:chgData name="Brad Vincelette" userId="70b74b7353ddbab1" providerId="LiveId" clId="{D4B86975-2538-4BDF-91E9-1E94FCB740BF}" dt="2020-08-25T17:07:39.151" v="1103" actId="948"/>
        <pc:sldMkLst>
          <pc:docMk/>
          <pc:sldMk cId="1291337160" sldId="352"/>
        </pc:sldMkLst>
        <pc:spChg chg="mod">
          <ac:chgData name="Brad Vincelette" userId="70b74b7353ddbab1" providerId="LiveId" clId="{D4B86975-2538-4BDF-91E9-1E94FCB740BF}" dt="2020-08-25T17:07:39.151" v="1103" actId="948"/>
          <ac:spMkLst>
            <pc:docMk/>
            <pc:sldMk cId="1291337160" sldId="352"/>
            <ac:spMk id="3" creationId="{EE8779BB-57E9-43B2-B93E-C7CEDA8D64A6}"/>
          </ac:spMkLst>
        </pc:spChg>
      </pc:sldChg>
      <pc:sldChg chg="modSp mod">
        <pc:chgData name="Brad Vincelette" userId="70b74b7353ddbab1" providerId="LiveId" clId="{D4B86975-2538-4BDF-91E9-1E94FCB740BF}" dt="2020-08-25T17:24:59.606" v="1385" actId="21"/>
        <pc:sldMkLst>
          <pc:docMk/>
          <pc:sldMk cId="1576418743" sldId="353"/>
        </pc:sldMkLst>
        <pc:spChg chg="mod">
          <ac:chgData name="Brad Vincelette" userId="70b74b7353ddbab1" providerId="LiveId" clId="{D4B86975-2538-4BDF-91E9-1E94FCB740BF}" dt="2020-08-25T17:24:59.606" v="1385" actId="21"/>
          <ac:spMkLst>
            <pc:docMk/>
            <pc:sldMk cId="1576418743" sldId="353"/>
            <ac:spMk id="3" creationId="{EE8779BB-57E9-43B2-B93E-C7CEDA8D64A6}"/>
          </ac:spMkLst>
        </pc:spChg>
      </pc:sldChg>
      <pc:sldChg chg="modSp mod">
        <pc:chgData name="Brad Vincelette" userId="70b74b7353ddbab1" providerId="LiveId" clId="{D4B86975-2538-4BDF-91E9-1E94FCB740BF}" dt="2020-08-25T17:26:27.784" v="1417" actId="20577"/>
        <pc:sldMkLst>
          <pc:docMk/>
          <pc:sldMk cId="1301653299" sldId="355"/>
        </pc:sldMkLst>
        <pc:spChg chg="mod">
          <ac:chgData name="Brad Vincelette" userId="70b74b7353ddbab1" providerId="LiveId" clId="{D4B86975-2538-4BDF-91E9-1E94FCB740BF}" dt="2020-08-25T17:26:27.784" v="1417" actId="20577"/>
          <ac:spMkLst>
            <pc:docMk/>
            <pc:sldMk cId="1301653299" sldId="355"/>
            <ac:spMk id="3" creationId="{EE8779BB-57E9-43B2-B93E-C7CEDA8D64A6}"/>
          </ac:spMkLst>
        </pc:spChg>
      </pc:sldChg>
      <pc:sldChg chg="modSp mod">
        <pc:chgData name="Brad Vincelette" userId="70b74b7353ddbab1" providerId="LiveId" clId="{D4B86975-2538-4BDF-91E9-1E94FCB740BF}" dt="2020-08-25T18:28:31.598" v="1425" actId="20577"/>
        <pc:sldMkLst>
          <pc:docMk/>
          <pc:sldMk cId="2233653007" sldId="400"/>
        </pc:sldMkLst>
        <pc:spChg chg="mod">
          <ac:chgData name="Brad Vincelette" userId="70b74b7353ddbab1" providerId="LiveId" clId="{D4B86975-2538-4BDF-91E9-1E94FCB740BF}" dt="2020-08-25T18:28:31.598" v="1425" actId="20577"/>
          <ac:spMkLst>
            <pc:docMk/>
            <pc:sldMk cId="2233653007" sldId="400"/>
            <ac:spMk id="5" creationId="{6E70BA83-CF2D-4932-85EB-AC10D3FFAED7}"/>
          </ac:spMkLst>
        </pc:spChg>
      </pc:sldChg>
      <pc:sldChg chg="modSp mod">
        <pc:chgData name="Brad Vincelette" userId="70b74b7353ddbab1" providerId="LiveId" clId="{D4B86975-2538-4BDF-91E9-1E94FCB740BF}" dt="2020-08-25T15:10:39.879" v="858" actId="20577"/>
        <pc:sldMkLst>
          <pc:docMk/>
          <pc:sldMk cId="2792959280" sldId="407"/>
        </pc:sldMkLst>
        <pc:spChg chg="mod">
          <ac:chgData name="Brad Vincelette" userId="70b74b7353ddbab1" providerId="LiveId" clId="{D4B86975-2538-4BDF-91E9-1E94FCB740BF}" dt="2020-08-25T15:10:39.879" v="858" actId="20577"/>
          <ac:spMkLst>
            <pc:docMk/>
            <pc:sldMk cId="2792959280" sldId="407"/>
            <ac:spMk id="23" creationId="{00000000-0000-0000-0000-000000000000}"/>
          </ac:spMkLst>
        </pc:spChg>
      </pc:sldChg>
      <pc:sldChg chg="modSp mod">
        <pc:chgData name="Brad Vincelette" userId="70b74b7353ddbab1" providerId="LiveId" clId="{D4B86975-2538-4BDF-91E9-1E94FCB740BF}" dt="2020-08-25T18:28:00.607" v="1418" actId="20577"/>
        <pc:sldMkLst>
          <pc:docMk/>
          <pc:sldMk cId="1410976252" sldId="408"/>
        </pc:sldMkLst>
        <pc:spChg chg="mod">
          <ac:chgData name="Brad Vincelette" userId="70b74b7353ddbab1" providerId="LiveId" clId="{D4B86975-2538-4BDF-91E9-1E94FCB740BF}" dt="2020-08-25T18:28:00.607" v="1418" actId="20577"/>
          <ac:spMkLst>
            <pc:docMk/>
            <pc:sldMk cId="1410976252" sldId="408"/>
            <ac:spMk id="23" creationId="{00000000-0000-0000-0000-000000000000}"/>
          </ac:spMkLst>
        </pc:spChg>
      </pc:sldChg>
      <pc:sldChg chg="modSp mod">
        <pc:chgData name="Brad Vincelette" userId="70b74b7353ddbab1" providerId="LiveId" clId="{D4B86975-2538-4BDF-91E9-1E94FCB740BF}" dt="2020-08-25T01:21:13.907" v="625" actId="255"/>
        <pc:sldMkLst>
          <pc:docMk/>
          <pc:sldMk cId="3172702962" sldId="410"/>
        </pc:sldMkLst>
        <pc:spChg chg="mod">
          <ac:chgData name="Brad Vincelette" userId="70b74b7353ddbab1" providerId="LiveId" clId="{D4B86975-2538-4BDF-91E9-1E94FCB740BF}" dt="2020-08-25T01:21:13.907" v="625" actId="255"/>
          <ac:spMkLst>
            <pc:docMk/>
            <pc:sldMk cId="3172702962" sldId="410"/>
            <ac:spMk id="2" creationId="{01AEC8C4-2200-4AF4-8A2B-84B1F5B2C909}"/>
          </ac:spMkLst>
        </pc:spChg>
      </pc:sldChg>
      <pc:sldChg chg="modSp mod">
        <pc:chgData name="Brad Vincelette" userId="70b74b7353ddbab1" providerId="LiveId" clId="{D4B86975-2538-4BDF-91E9-1E94FCB740BF}" dt="2020-08-25T00:58:40.826" v="420" actId="6549"/>
        <pc:sldMkLst>
          <pc:docMk/>
          <pc:sldMk cId="3242072132" sldId="412"/>
        </pc:sldMkLst>
        <pc:spChg chg="mod">
          <ac:chgData name="Brad Vincelette" userId="70b74b7353ddbab1" providerId="LiveId" clId="{D4B86975-2538-4BDF-91E9-1E94FCB740BF}" dt="2020-08-25T00:58:40.826" v="420" actId="6549"/>
          <ac:spMkLst>
            <pc:docMk/>
            <pc:sldMk cId="3242072132" sldId="412"/>
            <ac:spMk id="3" creationId="{6DDE9E33-39C7-4A83-8975-0E739FBEEAD4}"/>
          </ac:spMkLst>
        </pc:spChg>
      </pc:sldChg>
      <pc:sldChg chg="modSp mod">
        <pc:chgData name="Brad Vincelette" userId="70b74b7353ddbab1" providerId="LiveId" clId="{D4B86975-2538-4BDF-91E9-1E94FCB740BF}" dt="2020-08-25T15:11:23.976" v="859" actId="20577"/>
        <pc:sldMkLst>
          <pc:docMk/>
          <pc:sldMk cId="2388642584" sldId="413"/>
        </pc:sldMkLst>
        <pc:spChg chg="mod">
          <ac:chgData name="Brad Vincelette" userId="70b74b7353ddbab1" providerId="LiveId" clId="{D4B86975-2538-4BDF-91E9-1E94FCB740BF}" dt="2020-08-25T15:11:23.976" v="859" actId="20577"/>
          <ac:spMkLst>
            <pc:docMk/>
            <pc:sldMk cId="2388642584" sldId="413"/>
            <ac:spMk id="2" creationId="{01AEC8C4-2200-4AF4-8A2B-84B1F5B2C909}"/>
          </ac:spMkLst>
        </pc:spChg>
      </pc:sldChg>
      <pc:sldChg chg="new del">
        <pc:chgData name="Brad Vincelette" userId="70b74b7353ddbab1" providerId="LiveId" clId="{D4B86975-2538-4BDF-91E9-1E94FCB740BF}" dt="2020-08-25T18:29:10.482" v="1427" actId="2696"/>
        <pc:sldMkLst>
          <pc:docMk/>
          <pc:sldMk cId="3550338122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8C636-F0A7-4D62-B225-08443161072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75BD8-71F3-483D-AD87-E3BD8BF3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storage or memory device, that I mentioned on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FD6CD-C7B9-4D7B-A006-025041BD3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ctr">
            <a:noAutofit/>
          </a:bodyPr>
          <a:lstStyle>
            <a:lvl1pPr algn="ctr">
              <a:defRPr sz="342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751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2"/>
          <p:cNvSpPr>
            <a:spLocks noGrp="1"/>
          </p:cNvSpPr>
          <p:nvPr>
            <p:ph sz="quarter" idx="4" hasCustomPrompt="1"/>
          </p:nvPr>
        </p:nvSpPr>
        <p:spPr>
          <a:xfrm>
            <a:off x="3487187" y="1452160"/>
            <a:ext cx="3374136" cy="2787795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ContTitle2"/>
          <p:cNvSpPr>
            <a:spLocks noGrp="1"/>
          </p:cNvSpPr>
          <p:nvPr>
            <p:ph type="body" sz="quarter" idx="3" hasCustomPrompt="1"/>
          </p:nvPr>
        </p:nvSpPr>
        <p:spPr>
          <a:xfrm>
            <a:off x="3487187" y="777240"/>
            <a:ext cx="3374136" cy="556047"/>
          </a:xfrm>
          <a:prstGeom prst="rect">
            <a:avLst/>
          </a:prstGeom>
        </p:spPr>
        <p:txBody>
          <a:bodyPr lIns="0" rIns="356616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1"/>
          <p:cNvSpPr>
            <a:spLocks noGrp="1"/>
          </p:cNvSpPr>
          <p:nvPr>
            <p:ph sz="half" idx="2" hasCustomPrompt="1"/>
          </p:nvPr>
        </p:nvSpPr>
        <p:spPr>
          <a:xfrm>
            <a:off x="1" y="1452160"/>
            <a:ext cx="3374136" cy="2787795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0">
              <a:buFont typeface="Calibri" panose="020F0502020204030204" pitchFamily="34" charset="0"/>
              <a:buChar char=" "/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73736">
              <a:defRPr/>
            </a:lvl2pPr>
            <a:lvl3pPr marL="457200" indent="-173736">
              <a:defRPr sz="1600"/>
            </a:lvl3pPr>
            <a:lvl4pPr marL="649224" indent="-173736">
              <a:defRPr/>
            </a:lvl4pPr>
            <a:lvl5pPr marL="841248" indent="-173736">
              <a:defRPr/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3" name="ContTitle1"/>
          <p:cNvSpPr>
            <a:spLocks noGrp="1"/>
          </p:cNvSpPr>
          <p:nvPr>
            <p:ph type="body" idx="1" hasCustomPrompt="1"/>
          </p:nvPr>
        </p:nvSpPr>
        <p:spPr>
          <a:xfrm>
            <a:off x="1" y="777240"/>
            <a:ext cx="3374136" cy="556047"/>
          </a:xfrm>
          <a:prstGeom prst="rect">
            <a:avLst/>
          </a:prstGeom>
        </p:spPr>
        <p:txBody>
          <a:bodyPr lIns="356616" rIns="0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201168" rIns="201168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2"/>
          <p:cNvSpPr>
            <a:spLocks noGrp="1"/>
          </p:cNvSpPr>
          <p:nvPr>
            <p:ph sz="quarter" idx="4" hasCustomPrompt="1"/>
          </p:nvPr>
        </p:nvSpPr>
        <p:spPr>
          <a:xfrm>
            <a:off x="2441448" y="1452160"/>
            <a:ext cx="1975104" cy="2787795"/>
          </a:xfrm>
          <a:prstGeom prst="rect">
            <a:avLst/>
          </a:prstGeom>
          <a:solidFill>
            <a:schemeClr val="bg1"/>
          </a:solidFill>
        </p:spPr>
        <p:txBody>
          <a:bodyPr lIns="0" rIns="0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ContTitle2"/>
          <p:cNvSpPr>
            <a:spLocks noGrp="1"/>
          </p:cNvSpPr>
          <p:nvPr>
            <p:ph type="body" sz="quarter" idx="3" hasCustomPrompt="1"/>
          </p:nvPr>
        </p:nvSpPr>
        <p:spPr>
          <a:xfrm>
            <a:off x="2441448" y="777240"/>
            <a:ext cx="1975104" cy="556047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1"/>
          <p:cNvSpPr>
            <a:spLocks noGrp="1"/>
          </p:cNvSpPr>
          <p:nvPr>
            <p:ph sz="half" idx="2" hasCustomPrompt="1"/>
          </p:nvPr>
        </p:nvSpPr>
        <p:spPr>
          <a:xfrm>
            <a:off x="0" y="1452160"/>
            <a:ext cx="2328437" cy="2787795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0">
              <a:buFont typeface="Calibri" panose="020F0502020204030204" pitchFamily="34" charset="0"/>
              <a:buChar char=" "/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73736">
              <a:defRPr/>
            </a:lvl2pPr>
            <a:lvl3pPr marL="457200" indent="-173736">
              <a:defRPr sz="1600"/>
            </a:lvl3pPr>
            <a:lvl4pPr marL="649224" indent="-173736">
              <a:defRPr/>
            </a:lvl4pPr>
            <a:lvl5pPr marL="841248" indent="-173736">
              <a:defRPr/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3" name="ContTitle1"/>
          <p:cNvSpPr>
            <a:spLocks noGrp="1"/>
          </p:cNvSpPr>
          <p:nvPr>
            <p:ph type="body" idx="1" hasCustomPrompt="1"/>
          </p:nvPr>
        </p:nvSpPr>
        <p:spPr>
          <a:xfrm>
            <a:off x="1" y="777240"/>
            <a:ext cx="2328436" cy="556047"/>
          </a:xfrm>
          <a:prstGeom prst="rect">
            <a:avLst/>
          </a:prstGeom>
        </p:spPr>
        <p:txBody>
          <a:bodyPr lIns="356616" rIns="0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201168" rIns="201168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2">
            <a:extLst>
              <a:ext uri="{FF2B5EF4-FFF2-40B4-BE49-F238E27FC236}">
                <a16:creationId xmlns:a16="http://schemas.microsoft.com/office/drawing/2014/main" id="{899448A6-B051-44CB-9137-4472347DE3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26280" y="1452160"/>
            <a:ext cx="2331720" cy="2787795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8" name="ContTitle2">
            <a:extLst>
              <a:ext uri="{FF2B5EF4-FFF2-40B4-BE49-F238E27FC236}">
                <a16:creationId xmlns:a16="http://schemas.microsoft.com/office/drawing/2014/main" id="{82651B00-42FB-4C0C-82E3-4DF635A9BF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26280" y="777240"/>
            <a:ext cx="2331719" cy="556047"/>
          </a:xfrm>
          <a:prstGeom prst="rect">
            <a:avLst/>
          </a:prstGeom>
        </p:spPr>
        <p:txBody>
          <a:bodyPr lIns="0" rIns="356616" anchor="b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33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2"/>
          <p:cNvSpPr>
            <a:spLocks noGrp="1"/>
          </p:cNvSpPr>
          <p:nvPr>
            <p:ph sz="quarter" idx="4" hasCustomPrompt="1"/>
          </p:nvPr>
        </p:nvSpPr>
        <p:spPr>
          <a:xfrm>
            <a:off x="2439816" y="1707349"/>
            <a:ext cx="1975104" cy="2544330"/>
          </a:xfrm>
          <a:prstGeom prst="rect">
            <a:avLst/>
          </a:prstGeom>
          <a:solidFill>
            <a:schemeClr val="bg1"/>
          </a:solidFill>
        </p:spPr>
        <p:txBody>
          <a:bodyPr lIns="0" rIns="0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4" name="Content1"/>
          <p:cNvSpPr>
            <a:spLocks noGrp="1"/>
          </p:cNvSpPr>
          <p:nvPr>
            <p:ph sz="half" idx="2" hasCustomPrompt="1"/>
          </p:nvPr>
        </p:nvSpPr>
        <p:spPr>
          <a:xfrm>
            <a:off x="1" y="1707349"/>
            <a:ext cx="2331720" cy="2544330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0">
              <a:buFont typeface="Calibri" panose="020F0502020204030204" pitchFamily="34" charset="0"/>
              <a:buChar char=" "/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73736">
              <a:defRPr/>
            </a:lvl2pPr>
            <a:lvl3pPr marL="457200" indent="-173736">
              <a:defRPr sz="1600"/>
            </a:lvl3pPr>
            <a:lvl4pPr marL="649224" indent="-173736">
              <a:defRPr/>
            </a:lvl4pPr>
            <a:lvl5pPr marL="841248" indent="-173736">
              <a:defRPr/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192024" rIns="192024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2">
            <a:extLst>
              <a:ext uri="{FF2B5EF4-FFF2-40B4-BE49-F238E27FC236}">
                <a16:creationId xmlns:a16="http://schemas.microsoft.com/office/drawing/2014/main" id="{899448A6-B051-44CB-9137-4472347DE3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27915" y="1707349"/>
            <a:ext cx="2331720" cy="2544330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342900" indent="-342900">
              <a:defRPr lang="en-US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-285750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214" indent="-28575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3262" indent="-285750">
              <a:def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1238" indent="-285750"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F8D9D96F-31FD-4E51-9934-FBA45B364F9D}"/>
              </a:ext>
            </a:extLst>
          </p:cNvPr>
          <p:cNvSpPr>
            <a:spLocks noGrp="1" noChangeAspect="1"/>
          </p:cNvSpPr>
          <p:nvPr>
            <p:ph idx="12" hasCustomPrompt="1"/>
          </p:nvPr>
        </p:nvSpPr>
        <p:spPr>
          <a:xfrm>
            <a:off x="0" y="777240"/>
            <a:ext cx="6858000" cy="811237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 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lnSpc>
                <a:spcPct val="90000"/>
              </a:lnSpc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6344" indent="-173736">
              <a:lnSpc>
                <a:spcPct val="90000"/>
              </a:lnSpc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" indent="-173736">
              <a:lnSpc>
                <a:spcPct val="90000"/>
              </a:lnSpc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0392" indent="-173736">
              <a:lnSpc>
                <a:spcPct val="90000"/>
              </a:lnSpc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lang="en-US" sz="1500" kern="1200" spc="0" normalizeH="0" baseline="0" dirty="0" smtClean="0">
                <a:ln>
                  <a:noFill/>
                </a:ln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ea typeface="+mn-ea"/>
                <a:cs typeface="+mn-cs"/>
              </a:defRPr>
            </a:lvl6pPr>
            <a:lvl7pPr marL="438912" indent="-475488">
              <a:lnSpc>
                <a:spcPct val="9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lang="en-US" sz="1400" b="1" i="1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658368" lvl="3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50392" lvl="4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  <a:p>
            <a:pPr marL="27432" lvl="5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</a:pPr>
            <a:r>
              <a:rPr lang="en-US" dirty="0"/>
              <a:t>Sixth level (code level)</a:t>
            </a:r>
          </a:p>
          <a:p>
            <a:pPr marL="438912" lvl="6" indent="-475488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Calibri" panose="020F0502020204030204" pitchFamily="34" charset="0"/>
              <a:buChar char=" "/>
            </a:pPr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17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/>
        <p:txBody>
          <a:bodyPr lIns="192024" rIns="192024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83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(1IA,ai-,i-)">
            <a:extLst>
              <a:ext uri="{FF2B5EF4-FFF2-40B4-BE49-F238E27FC236}">
                <a16:creationId xmlns:a16="http://schemas.microsoft.com/office/drawing/2014/main" id="{D032972F-9FDB-43CF-99CA-515AA80E7350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0" y="777239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45720" indent="-4572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25000"/>
              <a:buFont typeface="+mj-lt"/>
              <a:buAutoNum type="arabicParenR"/>
              <a:defRPr sz="2200" baseline="0">
                <a:solidFill>
                  <a:srgbClr val="8B0000"/>
                </a:solidFill>
              </a:defRPr>
            </a:lvl1pPr>
            <a:lvl2pPr marL="393192" indent="-338328">
              <a:lnSpc>
                <a:spcPct val="90000"/>
              </a:lnSpc>
              <a:buFont typeface="+mj-lt"/>
              <a:buAutoNum type="arabicPeriod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402336" indent="-338328">
              <a:lnSpc>
                <a:spcPct val="90000"/>
              </a:lnSpc>
              <a:buFont typeface="+mj-lt"/>
              <a:buAutoNum type="romanUcPeriod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411480" indent="-347472">
              <a:lnSpc>
                <a:spcPct val="90000"/>
              </a:lnSpc>
              <a:buFont typeface="+mj-lt"/>
              <a:buAutoNum type="alphaUcPeriod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658368" indent="-228600">
              <a:lnSpc>
                <a:spcPct val="90000"/>
              </a:lnSpc>
              <a:buSzPct val="100000"/>
              <a:buFont typeface="+mj-lt"/>
              <a:buAutoNum type="alphaLcPeriod"/>
              <a:defRPr sz="1600">
                <a:solidFill>
                  <a:schemeClr val="bg2">
                    <a:lumMod val="25000"/>
                  </a:schemeClr>
                </a:solidFill>
              </a:defRPr>
            </a:lvl5pPr>
            <a:lvl6pPr marL="667512" indent="-21945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romanLcPeriod"/>
              <a:defRPr lang="en-US" sz="1600" kern="120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76656" indent="-219456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 b="0" i="0">
                <a:solidFill>
                  <a:schemeClr val="bg2">
                    <a:lumMod val="25000"/>
                  </a:schemeClr>
                </a:solidFill>
              </a:defRPr>
            </a:lvl7pPr>
            <a:lvl8pPr marL="941832" indent="-219456">
              <a:lnSpc>
                <a:spcPct val="90000"/>
              </a:lnSpc>
              <a:buClr>
                <a:schemeClr val="tx1"/>
              </a:buClr>
              <a:buFont typeface="+mj-lt"/>
              <a:buAutoNum type="romanLcPeriod"/>
              <a:defRPr sz="1500">
                <a:solidFill>
                  <a:schemeClr val="tx2">
                    <a:lumMod val="75000"/>
                  </a:schemeClr>
                </a:solidFill>
              </a:defRPr>
            </a:lvl8pPr>
            <a:lvl9pPr marL="932688" indent="-210312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lang="en-US" sz="1500" kern="120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 Normal</a:t>
            </a:r>
          </a:p>
          <a:p>
            <a:pPr lvl="2"/>
            <a:r>
              <a:rPr lang="en-US" dirty="0"/>
              <a:t>Second level Roman</a:t>
            </a:r>
          </a:p>
          <a:p>
            <a:pPr lvl="3"/>
            <a:r>
              <a:rPr lang="en-US" dirty="0"/>
              <a:t>Second level Alpha</a:t>
            </a:r>
          </a:p>
          <a:p>
            <a:pPr lvl="4"/>
            <a:r>
              <a:rPr lang="en-US" dirty="0"/>
              <a:t>Third level Normal</a:t>
            </a:r>
          </a:p>
          <a:p>
            <a:pPr lvl="5"/>
            <a:r>
              <a:rPr lang="en-US" dirty="0"/>
              <a:t>Third Level Roman/Alpha</a:t>
            </a:r>
          </a:p>
          <a:p>
            <a:pPr lvl="6"/>
            <a:r>
              <a:rPr lang="en-US" dirty="0"/>
              <a:t>Third level Bullet</a:t>
            </a:r>
          </a:p>
          <a:p>
            <a:pPr lvl="7"/>
            <a:r>
              <a:rPr lang="en-US" dirty="0"/>
              <a:t>Fourth Level Normal</a:t>
            </a:r>
          </a:p>
          <a:p>
            <a:pPr lvl="8"/>
            <a:r>
              <a:rPr lang="en-US" dirty="0"/>
              <a:t>Fourth Level Bullet</a:t>
            </a:r>
          </a:p>
        </p:txBody>
      </p:sp>
      <p:sp>
        <p:nvSpPr>
          <p:cNvPr id="11" name="ActivityTitle">
            <a:extLst>
              <a:ext uri="{FF2B5EF4-FFF2-40B4-BE49-F238E27FC236}">
                <a16:creationId xmlns:a16="http://schemas.microsoft.com/office/drawing/2014/main" id="{BE633852-C8AA-46FA-A3C4-D2A09622ED10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/>
        <p:txBody>
          <a:bodyPr lIns="192024" rIns="192024"/>
          <a:lstStyle>
            <a:lvl1pPr>
              <a:defRPr>
                <a:solidFill>
                  <a:srgbClr val="CA1F45"/>
                </a:solidFill>
              </a:defRPr>
            </a:lvl1pPr>
          </a:lstStyle>
          <a:p>
            <a:r>
              <a:rPr lang="en-US" dirty="0"/>
              <a:t>     Click to edit Master title style</a:t>
            </a:r>
          </a:p>
        </p:txBody>
      </p:sp>
      <p:pic>
        <p:nvPicPr>
          <p:cNvPr id="13" name="ActivityIcon">
            <a:extLst>
              <a:ext uri="{FF2B5EF4-FFF2-40B4-BE49-F238E27FC236}">
                <a16:creationId xmlns:a16="http://schemas.microsoft.com/office/drawing/2014/main" id="{14F35696-0EAD-429F-86C2-07E2B742EC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843" y="126645"/>
            <a:ext cx="427231" cy="5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94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(Horz) and Content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(Vertical)"/>
          <p:cNvSpPr>
            <a:spLocks noGrp="1" noChangeAspect="1"/>
          </p:cNvSpPr>
          <p:nvPr>
            <p:ph type="body" orient="vert" idx="1" hasCustomPrompt="1"/>
          </p:nvPr>
        </p:nvSpPr>
        <p:spPr>
          <a:xfrm>
            <a:off x="0" y="777240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 vert="vert" lIns="356616" tIns="0" rIns="356616" bIns="0"/>
          <a:lstStyle>
            <a:lvl1pPr>
              <a:defRPr lang="en-U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658368" lvl="3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50392" lvl="4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/>
        <p:txBody>
          <a:bodyPr vert="horz" lIns="192024" tIns="0" rIns="192024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8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e(Vert) and Content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(Vertical)"/>
          <p:cNvSpPr>
            <a:spLocks noGrp="1" noChangeAspect="1"/>
          </p:cNvSpPr>
          <p:nvPr>
            <p:ph type="body" orient="vert" idx="1" hasCustomPrompt="1"/>
          </p:nvPr>
        </p:nvSpPr>
        <p:spPr>
          <a:xfrm>
            <a:off x="0" y="0"/>
            <a:ext cx="6080760" cy="4142232"/>
          </a:xfrm>
          <a:prstGeom prst="rect">
            <a:avLst/>
          </a:prstGeom>
        </p:spPr>
        <p:txBody>
          <a:bodyPr vert="vert" lIns="356616" tIns="356616" rIns="0" bIns="0"/>
          <a:lstStyle>
            <a:lvl1pPr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658368" lvl="3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50392" lvl="4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" name="Title (Vertical)"/>
          <p:cNvSpPr>
            <a:spLocks noGrp="1" noChangeAspect="1"/>
          </p:cNvSpPr>
          <p:nvPr>
            <p:ph type="title" orient="vert"/>
          </p:nvPr>
        </p:nvSpPr>
        <p:spPr>
          <a:xfrm>
            <a:off x="6199632" y="0"/>
            <a:ext cx="466344" cy="4142232"/>
          </a:xfrm>
        </p:spPr>
        <p:txBody>
          <a:bodyPr vert="vert" lIns="0" tIns="192024" rIns="0" bIns="4572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2339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Picture(Colle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7EE83E-047F-46E8-AE59-9D8F4925B924}"/>
              </a:ext>
            </a:extLst>
          </p:cNvPr>
          <p:cNvGrpSpPr/>
          <p:nvPr userDrawn="1"/>
        </p:nvGrpSpPr>
        <p:grpSpPr>
          <a:xfrm>
            <a:off x="0" y="1118"/>
            <a:ext cx="6858000" cy="5142382"/>
            <a:chOff x="0" y="1118"/>
            <a:chExt cx="6858000" cy="5142382"/>
          </a:xfrm>
        </p:grpSpPr>
        <p:pic>
          <p:nvPicPr>
            <p:cNvPr id="6" name="College Image">
              <a:extLst>
                <a:ext uri="{FF2B5EF4-FFF2-40B4-BE49-F238E27FC236}">
                  <a16:creationId xmlns:a16="http://schemas.microsoft.com/office/drawing/2014/main" id="{A40894E1-DC4B-4702-BF4B-AF542DFE93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1118"/>
              <a:ext cx="6858000" cy="4572000"/>
            </a:xfrm>
            <a:prstGeom prst="rect">
              <a:avLst/>
            </a:prstGeom>
          </p:spPr>
        </p:pic>
        <p:pic>
          <p:nvPicPr>
            <p:cNvPr id="4" name="Footer Layers">
              <a:extLst>
                <a:ext uri="{FF2B5EF4-FFF2-40B4-BE49-F238E27FC236}">
                  <a16:creationId xmlns:a16="http://schemas.microsoft.com/office/drawing/2014/main" id="{440D7175-7EE4-4DDA-AE09-093483D33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contrast="-5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050" y="4286250"/>
              <a:ext cx="6838950" cy="857250"/>
            </a:xfrm>
            <a:prstGeom prst="rect">
              <a:avLst/>
            </a:prstGeom>
          </p:spPr>
        </p:pic>
        <p:pic>
          <p:nvPicPr>
            <p:cNvPr id="5" name="Footer RRC">
              <a:extLst>
                <a:ext uri="{FF2B5EF4-FFF2-40B4-BE49-F238E27FC236}">
                  <a16:creationId xmlns:a16="http://schemas.microsoft.com/office/drawing/2014/main" id="{E737CE4D-B958-4352-8D7D-75D8134F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3610" y="4714875"/>
              <a:ext cx="2089073" cy="275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279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RRC WWDI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DE92225E-AA70-49CF-9341-75E6A9C744E1}"/>
              </a:ext>
            </a:extLst>
          </p:cNvPr>
          <p:cNvGrpSpPr/>
          <p:nvPr userDrawn="1"/>
        </p:nvGrpSpPr>
        <p:grpSpPr>
          <a:xfrm>
            <a:off x="0" y="0"/>
            <a:ext cx="6858000" cy="5143500"/>
            <a:chOff x="0" y="0"/>
            <a:chExt cx="6858000" cy="5143500"/>
          </a:xfrm>
        </p:grpSpPr>
        <p:sp>
          <p:nvSpPr>
            <p:cNvPr id="5" name="Background White">
              <a:extLst>
                <a:ext uri="{FF2B5EF4-FFF2-40B4-BE49-F238E27FC236}">
                  <a16:creationId xmlns:a16="http://schemas.microsoft.com/office/drawing/2014/main" id="{73CB125F-8EEE-5847-AEE6-CDBE668029E3}"/>
                </a:ext>
              </a:extLst>
            </p:cNvPr>
            <p:cNvSpPr/>
            <p:nvPr userDrawn="1"/>
          </p:nvSpPr>
          <p:spPr>
            <a:xfrm>
              <a:off x="0" y="0"/>
              <a:ext cx="6858000" cy="5143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Background Logo">
              <a:extLst>
                <a:ext uri="{FF2B5EF4-FFF2-40B4-BE49-F238E27FC236}">
                  <a16:creationId xmlns:a16="http://schemas.microsoft.com/office/drawing/2014/main" id="{A0EB2006-ACD5-D74D-8243-FBAF49F06E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58000" cy="5143500"/>
            </a:xfrm>
            <a:prstGeom prst="rect">
              <a:avLst/>
            </a:prstGeom>
          </p:spPr>
        </p:pic>
        <p:pic>
          <p:nvPicPr>
            <p:cNvPr id="6" name="Footer Layer Grey">
              <a:extLst>
                <a:ext uri="{FF2B5EF4-FFF2-40B4-BE49-F238E27FC236}">
                  <a16:creationId xmlns:a16="http://schemas.microsoft.com/office/drawing/2014/main" id="{7CFBC1E1-3755-4954-887C-2C5FCB437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contrast="-5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286250"/>
              <a:ext cx="685800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1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467916" y="3442099"/>
            <a:ext cx="5915025" cy="1125140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ctr">
            <a:noAutofit/>
          </a:bodyPr>
          <a:lstStyle>
            <a:lvl1pPr>
              <a:defRPr sz="342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880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 noChangeAspect="1"/>
          </p:cNvSpPr>
          <p:nvPr>
            <p:ph idx="1" hasCustomPrompt="1"/>
          </p:nvPr>
        </p:nvSpPr>
        <p:spPr>
          <a:xfrm>
            <a:off x="0" y="777240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lnSpc>
                <a:spcPct val="9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1900"/>
            </a:lvl2pPr>
            <a:lvl3pPr marL="466344" indent="-173736">
              <a:lnSpc>
                <a:spcPct val="90000"/>
              </a:lnSpc>
              <a:buClr>
                <a:schemeClr val="tx1"/>
              </a:buClr>
              <a:buSzPct val="100000"/>
              <a:defRPr sz="1700"/>
            </a:lvl3pPr>
            <a:lvl4pPr marL="658368" indent="-173736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/>
            </a:lvl4pPr>
            <a:lvl5pPr marL="850392" indent="-173736">
              <a:lnSpc>
                <a:spcPct val="90000"/>
              </a:lnSpc>
              <a:buClr>
                <a:schemeClr val="tx1"/>
              </a:buClr>
              <a:buSzPct val="100000"/>
              <a:defRPr sz="1500"/>
            </a:lvl5pPr>
            <a:lvl6pPr marL="27432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sz="1500" spc="0" normalizeH="0" baseline="0">
                <a:ln>
                  <a:noFill/>
                </a:ln>
                <a:highlight>
                  <a:srgbClr val="C0C0C0"/>
                </a:highlight>
                <a:latin typeface="Consolas" panose="020B0609020204030204" pitchFamily="49" charset="0"/>
              </a:defRPr>
            </a:lvl6pPr>
            <a:lvl7pPr marL="438912" indent="-475488">
              <a:lnSpc>
                <a:spcPct val="9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sz="1400" b="1" i="1" baseline="0"/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 (code level)</a:t>
            </a:r>
          </a:p>
          <a:p>
            <a:pPr lvl="6"/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vert="horz" lIns="192024" tIns="0" rIns="192024" bIns="0" rtlCol="0" anchor="t" anchorCtr="0">
            <a:noAutofit/>
          </a:bodyPr>
          <a:lstStyle>
            <a:lvl1pPr>
              <a:defRPr lang="en-US" sz="342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35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(1IA,ai-,i-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(1IA,ai-,i-)"/>
          <p:cNvSpPr>
            <a:spLocks noGrp="1" noChangeAspect="1"/>
          </p:cNvSpPr>
          <p:nvPr>
            <p:ph idx="1" hasCustomPrompt="1"/>
          </p:nvPr>
        </p:nvSpPr>
        <p:spPr>
          <a:xfrm>
            <a:off x="-1" y="777239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36576" indent="-36576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+mj-lt"/>
              <a:buAutoNum type="arabicParenR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0624" indent="-338328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  <a:defRPr sz="1900"/>
            </a:lvl2pPr>
            <a:lvl3pPr marL="429768" indent="-338328">
              <a:lnSpc>
                <a:spcPct val="90000"/>
              </a:lnSpc>
              <a:buClr>
                <a:schemeClr val="tx1"/>
              </a:buClr>
              <a:buFont typeface="+mj-lt"/>
              <a:buAutoNum type="romanUcPeriod"/>
              <a:defRPr sz="1900"/>
            </a:lvl3pPr>
            <a:lvl4pPr marL="438912" indent="-347472">
              <a:lnSpc>
                <a:spcPct val="90000"/>
              </a:lnSpc>
              <a:buClr>
                <a:schemeClr val="tx1"/>
              </a:buClr>
              <a:buFont typeface="+mj-lt"/>
              <a:buAutoNum type="alphaUcPeriod"/>
              <a:defRPr sz="1900"/>
            </a:lvl4pPr>
            <a:lvl5pPr marL="676656" indent="-2286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lphaLcPeriod"/>
              <a:defRPr sz="1600"/>
            </a:lvl5pPr>
            <a:lvl6pPr marL="685800" indent="-219456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romanLcPeriod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4944" indent="-219456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sz="1600" b="0" i="0"/>
            </a:lvl7pPr>
            <a:lvl8pPr marL="960120" indent="-219456">
              <a:lnSpc>
                <a:spcPct val="90000"/>
              </a:lnSpc>
              <a:buClr>
                <a:schemeClr val="tx1"/>
              </a:buClr>
              <a:buFont typeface="+mj-lt"/>
              <a:buAutoNum type="romanLcPeriod"/>
              <a:defRPr sz="1500"/>
            </a:lvl8pPr>
            <a:lvl9pPr marL="950976" indent="-210312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  <a:defRPr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 Normal</a:t>
            </a:r>
          </a:p>
          <a:p>
            <a:pPr lvl="2"/>
            <a:r>
              <a:rPr lang="en-US" dirty="0"/>
              <a:t>Second level Roman</a:t>
            </a:r>
          </a:p>
          <a:p>
            <a:pPr lvl="3"/>
            <a:r>
              <a:rPr lang="en-US" dirty="0"/>
              <a:t>Second level Alpha</a:t>
            </a:r>
          </a:p>
          <a:p>
            <a:pPr lvl="4"/>
            <a:r>
              <a:rPr lang="en-US" dirty="0"/>
              <a:t>Third level Normal</a:t>
            </a:r>
          </a:p>
          <a:p>
            <a:pPr lvl="5"/>
            <a:r>
              <a:rPr lang="en-US" dirty="0"/>
              <a:t>Third Level Roman/Alpha</a:t>
            </a:r>
          </a:p>
          <a:p>
            <a:pPr lvl="6"/>
            <a:r>
              <a:rPr lang="en-US" dirty="0"/>
              <a:t>Third level Bullet</a:t>
            </a:r>
          </a:p>
          <a:p>
            <a:pPr lvl="7"/>
            <a:r>
              <a:rPr lang="en-US" dirty="0"/>
              <a:t>Fourth Level Normal</a:t>
            </a:r>
          </a:p>
          <a:p>
            <a:pPr lvl="8"/>
            <a:r>
              <a:rPr lang="en-US" dirty="0"/>
              <a:t>Fourth Level Bullet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201168" rIns="201168"/>
          <a:lstStyle>
            <a:lvl1pPr>
              <a:defRPr sz="342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37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11"/>
          <p:cNvSpPr>
            <a:spLocks noGrp="1"/>
          </p:cNvSpPr>
          <p:nvPr>
            <p:ph idx="1" hasCustomPrompt="1"/>
          </p:nvPr>
        </p:nvSpPr>
        <p:spPr>
          <a:xfrm>
            <a:off x="0" y="777239"/>
            <a:ext cx="6858000" cy="1097280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1900"/>
            </a:lvl2pPr>
            <a:lvl3pPr marL="466344" indent="-173736">
              <a:defRPr sz="1700"/>
            </a:lvl3pPr>
            <a:lvl4pPr marL="658368" indent="-173736">
              <a:buSzPct val="85000"/>
              <a:buFont typeface="Wingdings" panose="05000000000000000000" pitchFamily="2" charset="2"/>
              <a:buChar char="§"/>
              <a:defRPr sz="1600"/>
            </a:lvl4pPr>
            <a:lvl5pPr marL="850392" indent="-173736">
              <a:defRPr sz="1500"/>
            </a:lvl5pPr>
            <a:lvl6pPr marL="2743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sz="1500" spc="0" normalizeH="0" baseline="0">
                <a:ln>
                  <a:noFill/>
                </a:ln>
                <a:highlight>
                  <a:srgbClr val="C0C0C0"/>
                </a:highlight>
                <a:latin typeface="Consolas" panose="020B0609020204030204" pitchFamily="49" charset="0"/>
              </a:defRPr>
            </a:lvl6pPr>
            <a:lvl7pPr marL="438912" indent="-475488">
              <a:lnSpc>
                <a:spcPct val="10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sz="1400" b="1" i="1" baseline="0"/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 (code level)</a:t>
            </a:r>
          </a:p>
          <a:p>
            <a:pPr lvl="6"/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vert="horz" lIns="192024" tIns="0" rIns="192024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Content12">
            <a:extLst>
              <a:ext uri="{FF2B5EF4-FFF2-40B4-BE49-F238E27FC236}">
                <a16:creationId xmlns:a16="http://schemas.microsoft.com/office/drawing/2014/main" id="{6589DD28-08EE-4349-9E5C-EAA48D2B613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0" y="1929384"/>
            <a:ext cx="6858000" cy="1097280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defRPr sz="1900"/>
            </a:lvl2pPr>
            <a:lvl3pPr marL="466344" indent="-173736">
              <a:defRPr sz="1700"/>
            </a:lvl3pPr>
            <a:lvl4pPr marL="658368" indent="-173736">
              <a:defRPr sz="1600"/>
            </a:lvl4pPr>
            <a:lvl5pPr marL="850392" indent="-173736">
              <a:defRPr sz="1500"/>
            </a:lvl5pPr>
            <a:lvl6pPr marL="2743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sz="1500" spc="0" normalizeH="0" baseline="0">
                <a:ln>
                  <a:noFill/>
                </a:ln>
                <a:highlight>
                  <a:srgbClr val="C0C0C0"/>
                </a:highlight>
                <a:latin typeface="Consolas" panose="020B0609020204030204" pitchFamily="49" charset="0"/>
              </a:defRPr>
            </a:lvl6pPr>
            <a:lvl7pPr marL="438912" indent="-475488">
              <a:lnSpc>
                <a:spcPct val="10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sz="1400" b="1" i="1" baseline="0"/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 (code level)</a:t>
            </a:r>
          </a:p>
          <a:p>
            <a:pPr lvl="6"/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  <p:sp>
        <p:nvSpPr>
          <p:cNvPr id="13" name="Content13">
            <a:extLst>
              <a:ext uri="{FF2B5EF4-FFF2-40B4-BE49-F238E27FC236}">
                <a16:creationId xmlns:a16="http://schemas.microsoft.com/office/drawing/2014/main" id="{29ACC45E-0E25-41DC-9A4B-022BA1721F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0" y="3081528"/>
            <a:ext cx="6858000" cy="1097280"/>
          </a:xfrm>
          <a:prstGeom prst="rect">
            <a:avLst/>
          </a:prstGeom>
          <a:solidFill>
            <a:schemeClr val="bg1"/>
          </a:solidFill>
        </p:spPr>
        <p:txBody>
          <a:bodyPr lIns="356616" rIns="356616"/>
          <a:lstStyle>
            <a:lvl1pPr marL="64008" indent="-64008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73736">
              <a:defRPr sz="1900"/>
            </a:lvl2pPr>
            <a:lvl3pPr marL="466344" indent="-173736">
              <a:defRPr sz="1700"/>
            </a:lvl3pPr>
            <a:lvl4pPr marL="658368" indent="-173736">
              <a:defRPr sz="1600"/>
            </a:lvl4pPr>
            <a:lvl5pPr marL="850392" indent="-173736">
              <a:defRPr sz="1500"/>
            </a:lvl5pPr>
            <a:lvl6pPr marL="2743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  <a:defRPr sz="1500" spc="0" normalizeH="0" baseline="0">
                <a:ln>
                  <a:noFill/>
                </a:ln>
                <a:highlight>
                  <a:srgbClr val="C0C0C0"/>
                </a:highlight>
                <a:latin typeface="Consolas" panose="020B0609020204030204" pitchFamily="49" charset="0"/>
              </a:defRPr>
            </a:lvl6pPr>
            <a:lvl7pPr marL="438912" indent="-475488">
              <a:lnSpc>
                <a:spcPct val="100000"/>
              </a:lnSpc>
              <a:spcAft>
                <a:spcPts val="375"/>
              </a:spcAft>
              <a:buFont typeface="Calibri" panose="020F0502020204030204" pitchFamily="34" charset="0"/>
              <a:buChar char=" "/>
              <a:defRPr sz="1400" b="1" i="1" baseline="0"/>
            </a:lvl7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 (code level)</a:t>
            </a:r>
          </a:p>
          <a:p>
            <a:pPr lvl="6"/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70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Content(Col1) Picture(Col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2"/>
          <p:cNvSpPr>
            <a:spLocks noGrp="1"/>
          </p:cNvSpPr>
          <p:nvPr>
            <p:ph type="pic" idx="1"/>
          </p:nvPr>
        </p:nvSpPr>
        <p:spPr>
          <a:xfrm>
            <a:off x="3488990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0" rIns="356616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Content1"/>
          <p:cNvSpPr>
            <a:spLocks noGrp="1"/>
          </p:cNvSpPr>
          <p:nvPr>
            <p:ph type="body" sz="half" idx="2" hasCustomPrompt="1"/>
          </p:nvPr>
        </p:nvSpPr>
        <p:spPr>
          <a:xfrm>
            <a:off x="0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-91440">
              <a:buNone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Font typeface="Arial" panose="020B0604020202020204" pitchFamily="34" charset="0"/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Font typeface="Arial" panose="020B0604020202020204" pitchFamily="34" charset="0"/>
              <a:buChar char="•"/>
              <a:def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  <a:noFill/>
        </p:spPr>
        <p:txBody>
          <a:bodyPr vert="horz" lIns="201168" tIns="0" rIns="201168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231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Picture(Col1) Content(Col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1"/>
          <p:cNvSpPr>
            <a:spLocks noGrp="1"/>
          </p:cNvSpPr>
          <p:nvPr>
            <p:ph type="pic" idx="1"/>
          </p:nvPr>
        </p:nvSpPr>
        <p:spPr>
          <a:xfrm>
            <a:off x="0" y="777240"/>
            <a:ext cx="3374136" cy="3459619"/>
          </a:xfrm>
          <a:prstGeom prst="rect">
            <a:avLst/>
          </a:prstGeom>
          <a:solidFill>
            <a:schemeClr val="bg1"/>
          </a:solidFill>
        </p:spPr>
        <p:txBody>
          <a:bodyPr lIns="356616" rIns="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Content2"/>
          <p:cNvSpPr>
            <a:spLocks noGrp="1"/>
          </p:cNvSpPr>
          <p:nvPr>
            <p:ph type="body" sz="half" idx="2" hasCustomPrompt="1"/>
          </p:nvPr>
        </p:nvSpPr>
        <p:spPr>
          <a:xfrm>
            <a:off x="3483864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0" indent="-91440">
              <a:buNone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Font typeface="Arial" panose="020B0604020202020204" pitchFamily="34" charset="0"/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vert="horz" lIns="201168" tIns="0" rIns="201168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201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Content(Col1) Object(Col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>
            <a:spLocks noGrp="1"/>
          </p:cNvSpPr>
          <p:nvPr>
            <p:ph idx="1"/>
          </p:nvPr>
        </p:nvSpPr>
        <p:spPr>
          <a:xfrm>
            <a:off x="2774668" y="777240"/>
            <a:ext cx="4087368" cy="3456432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45720" indent="-45720">
              <a:spcBef>
                <a:spcPts val="600"/>
              </a:spcBef>
              <a:buSzPct val="25000"/>
              <a:buFont typeface="Calibri" panose="020F0502020204030204" pitchFamily="34" charset="0"/>
              <a:buChar char=" "/>
              <a:defRPr lang="en-U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-173736">
              <a:def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73736">
              <a:def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-173736">
              <a:defRPr sz="1300"/>
            </a:lvl4pPr>
            <a:lvl5pPr marL="832104" indent="-173736">
              <a:defRPr sz="1100"/>
            </a:lvl5pPr>
            <a:lvl6pPr marL="651510" indent="-285750">
              <a:defRPr lang="en-US" sz="1300" kern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ea typeface="+mn-ea"/>
                <a:cs typeface="+mn-cs"/>
              </a:defRPr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endParaRPr lang="en-US" dirty="0"/>
          </a:p>
        </p:txBody>
      </p:sp>
      <p:sp>
        <p:nvSpPr>
          <p:cNvPr id="4" name="Content1"/>
          <p:cNvSpPr>
            <a:spLocks noGrp="1"/>
          </p:cNvSpPr>
          <p:nvPr>
            <p:ph type="body" sz="half" idx="2" hasCustomPrompt="1"/>
          </p:nvPr>
        </p:nvSpPr>
        <p:spPr>
          <a:xfrm>
            <a:off x="0" y="777240"/>
            <a:ext cx="2697480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0" indent="0">
              <a:buNone/>
              <a:defRPr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vert="horz" lIns="201168" tIns="0" rIns="201168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2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Content(2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2"/>
          <p:cNvSpPr>
            <a:spLocks noGrp="1"/>
          </p:cNvSpPr>
          <p:nvPr>
            <p:ph sz="half" idx="2" hasCustomPrompt="1"/>
          </p:nvPr>
        </p:nvSpPr>
        <p:spPr>
          <a:xfrm>
            <a:off x="3487186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0" rIns="356616"/>
          <a:lstStyle>
            <a:lvl1pPr marL="45720" indent="-45720">
              <a:lnSpc>
                <a:spcPct val="100000"/>
              </a:lnSpc>
              <a:spcBef>
                <a:spcPts val="600"/>
              </a:spcBef>
              <a:buSzPct val="25000"/>
              <a:buFont typeface="Calibri" panose="020F0502020204030204" pitchFamily="34" charset="0"/>
              <a:buChar char=" "/>
              <a:def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3pPr>
              <a:defRPr sz="1600"/>
            </a:lvl3pPr>
            <a:lvl5pPr>
              <a:buNone/>
              <a:defRPr/>
            </a:lvl5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3" name="Content1"/>
          <p:cNvSpPr>
            <a:spLocks noGrp="1"/>
          </p:cNvSpPr>
          <p:nvPr>
            <p:ph sz="half" idx="1" hasCustomPrompt="1"/>
          </p:nvPr>
        </p:nvSpPr>
        <p:spPr>
          <a:xfrm>
            <a:off x="0" y="777240"/>
            <a:ext cx="3374136" cy="3456432"/>
          </a:xfrm>
          <a:prstGeom prst="rect">
            <a:avLst/>
          </a:prstGeom>
          <a:solidFill>
            <a:schemeClr val="bg1"/>
          </a:solidFill>
        </p:spPr>
        <p:txBody>
          <a:bodyPr lIns="356616" rIns="0"/>
          <a:lstStyle>
            <a:lvl1pPr marL="45720" indent="-4572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SzPct val="25000"/>
              <a:buFont typeface="Calibri" panose="020F0502020204030204" pitchFamily="34" charset="0"/>
              <a:buChar char=" "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-173736" algn="l" defTabSz="685800" rtl="0" eaLnBrk="1" latinLnBrk="0" hangingPunct="1">
              <a:defRPr lang="en-US" sz="1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73736" algn="l" defTabSz="685800" rtl="0" eaLnBrk="1" latinLnBrk="0" hangingPunct="1"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-173736" algn="l" defTabSz="685800" rtl="0" eaLnBrk="1" latinLnBrk="0" hangingPunct="1">
              <a:defRPr lang="en-US" sz="13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173736" algn="l" defTabSz="685800" rtl="0" eaLnBrk="1" latinLnBrk="0" hangingPunct="1">
              <a:defRPr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0">
              <a:buNone/>
              <a:defRPr/>
            </a:lvl6pPr>
          </a:lstStyle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201168" rIns="201168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96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CF2FF5E2-A1FA-4D01-92F4-2F5F06E9429D}"/>
              </a:ext>
            </a:extLst>
          </p:cNvPr>
          <p:cNvGrpSpPr/>
          <p:nvPr userDrawn="1"/>
        </p:nvGrpSpPr>
        <p:grpSpPr>
          <a:xfrm>
            <a:off x="0" y="0"/>
            <a:ext cx="6858000" cy="5143500"/>
            <a:chOff x="0" y="0"/>
            <a:chExt cx="6858000" cy="5143500"/>
          </a:xfrm>
        </p:grpSpPr>
        <p:pic>
          <p:nvPicPr>
            <p:cNvPr id="8" name="Background">
              <a:extLst>
                <a:ext uri="{FF2B5EF4-FFF2-40B4-BE49-F238E27FC236}">
                  <a16:creationId xmlns:a16="http://schemas.microsoft.com/office/drawing/2014/main" id="{EB505820-785E-D747-8770-F8D0C38AA3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6858000" cy="5143500"/>
            </a:xfrm>
            <a:prstGeom prst="rect">
              <a:avLst/>
            </a:prstGeom>
          </p:spPr>
        </p:pic>
        <p:pic>
          <p:nvPicPr>
            <p:cNvPr id="7" name="Footer Layer">
              <a:extLst>
                <a:ext uri="{FF2B5EF4-FFF2-40B4-BE49-F238E27FC236}">
                  <a16:creationId xmlns:a16="http://schemas.microsoft.com/office/drawing/2014/main" id="{04FFCB3A-C46C-4AE7-B50F-A93AD3E48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contrast="-5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4286250"/>
              <a:ext cx="6858000" cy="857250"/>
            </a:xfrm>
            <a:prstGeom prst="rect">
              <a:avLst/>
            </a:prstGeom>
          </p:spPr>
        </p:pic>
        <p:pic>
          <p:nvPicPr>
            <p:cNvPr id="9" name="Footer RRC">
              <a:extLst>
                <a:ext uri="{FF2B5EF4-FFF2-40B4-BE49-F238E27FC236}">
                  <a16:creationId xmlns:a16="http://schemas.microsoft.com/office/drawing/2014/main" id="{A1737F6A-2BFE-46DF-88CA-1337F394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637442" y="4714875"/>
              <a:ext cx="2094892" cy="275061"/>
            </a:xfrm>
            <a:prstGeom prst="rect">
              <a:avLst/>
            </a:prstGeom>
          </p:spPr>
        </p:pic>
      </p:grp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0" y="777240"/>
            <a:ext cx="6858000" cy="3456432"/>
          </a:xfrm>
          <a:prstGeom prst="rect">
            <a:avLst/>
          </a:prstGeom>
          <a:solidFill>
            <a:schemeClr val="bg1"/>
          </a:solidFill>
        </p:spPr>
        <p:txBody>
          <a:bodyPr vert="horz" lIns="356616" tIns="0" rIns="356616" bIns="0" rtlCol="0">
            <a:noAutofit/>
          </a:bodyPr>
          <a:lstStyle/>
          <a:p>
            <a:pPr marL="64008" lvl="0" indent="-64008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Calibri" panose="020F0502020204030204" pitchFamily="34" charset="0"/>
              <a:buChar char=" "/>
            </a:pPr>
            <a:r>
              <a:rPr lang="en-US" dirty="0"/>
              <a:t>Edit Master text styles</a:t>
            </a:r>
          </a:p>
          <a:p>
            <a:pPr marL="274320" lvl="1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466344" lvl="2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658368" lvl="3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850392" lvl="4" indent="-17373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  <a:p>
            <a:pPr marL="27432" lvl="5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Bodoni MT Poster Compressed" panose="02070706080601050204" pitchFamily="18" charset="0"/>
              <a:buChar char=" "/>
            </a:pPr>
            <a:r>
              <a:rPr lang="en-US" dirty="0"/>
              <a:t>Sixth level (code level)</a:t>
            </a:r>
          </a:p>
          <a:p>
            <a:pPr marL="438912" lvl="6" indent="-475488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Calibri" panose="020F0502020204030204" pitchFamily="34" charset="0"/>
              <a:buChar char=" "/>
            </a:pPr>
            <a:r>
              <a:rPr lang="en-US" dirty="0"/>
              <a:t>Seventh level (Note/Quote/Link, shift-enter for justified-</a:t>
            </a:r>
            <a:r>
              <a:rPr lang="en-US" dirty="0" err="1"/>
              <a:t>ishness</a:t>
            </a:r>
            <a:r>
              <a:rPr lang="en-US" dirty="0"/>
              <a:t>)</a:t>
            </a:r>
          </a:p>
        </p:txBody>
      </p:sp>
      <p:sp>
        <p:nvSpPr>
          <p:cNvPr id="2" name="Title"/>
          <p:cNvSpPr>
            <a:spLocks noGrp="1" noChangeAspect="1"/>
          </p:cNvSpPr>
          <p:nvPr>
            <p:ph type="title"/>
          </p:nvPr>
        </p:nvSpPr>
        <p:spPr>
          <a:xfrm>
            <a:off x="0" y="192024"/>
            <a:ext cx="6858000" cy="466344"/>
          </a:xfrm>
          <a:prstGeom prst="rect">
            <a:avLst/>
          </a:prstGeom>
        </p:spPr>
        <p:txBody>
          <a:bodyPr vert="horz" lIns="192024" tIns="0" rIns="192024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4" r:id="rId2"/>
    <p:sldLayoutId id="2147483713" r:id="rId3"/>
    <p:sldLayoutId id="2147483736" r:id="rId4"/>
    <p:sldLayoutId id="2147483771" r:id="rId5"/>
    <p:sldLayoutId id="2147483720" r:id="rId6"/>
    <p:sldLayoutId id="2147483770" r:id="rId7"/>
    <p:sldLayoutId id="2147483719" r:id="rId8"/>
    <p:sldLayoutId id="2147483715" r:id="rId9"/>
    <p:sldLayoutId id="2147483716" r:id="rId10"/>
    <p:sldLayoutId id="2147483772" r:id="rId11"/>
    <p:sldLayoutId id="2147483773" r:id="rId12"/>
    <p:sldLayoutId id="2147483717" r:id="rId13"/>
    <p:sldLayoutId id="2147483718" r:id="rId14"/>
    <p:sldLayoutId id="2147483721" r:id="rId15"/>
    <p:sldLayoutId id="2147483722" r:id="rId16"/>
    <p:sldLayoutId id="2147483769" r:id="rId17"/>
    <p:sldLayoutId id="214748367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42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5000"/>
        </a:lnSpc>
        <a:spcBef>
          <a:spcPts val="450"/>
        </a:spcBef>
        <a:buFontTx/>
        <a:buNone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857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62356" indent="-2857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lang="en-US" sz="17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2857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46404" indent="-2857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9144" indent="-2857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spc="0" normalizeH="0" baseline="0" dirty="0" smtClean="0">
          <a:ln>
            <a:noFill/>
          </a:ln>
          <a:solidFill>
            <a:schemeClr val="tx1"/>
          </a:solidFill>
          <a:highlight>
            <a:srgbClr val="C0C0C0"/>
          </a:highlight>
          <a:latin typeface="Consolas" panose="020B0609020204030204" pitchFamily="49" charset="0"/>
          <a:ea typeface="+mn-ea"/>
          <a:cs typeface="+mn-cs"/>
        </a:defRPr>
      </a:lvl6pPr>
      <a:lvl7pPr marL="2103120" indent="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FontTx/>
        <a:buNone/>
        <a:defRPr lang="en-US" sz="1400" b="1" i="1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" TargetMode="External"/><Relationship Id="rId13" Type="http://schemas.openxmlformats.org/officeDocument/2006/relationships/hyperlink" Target="https://encyclopedia2.thefreedictionary.com/" TargetMode="External"/><Relationship Id="rId18" Type="http://schemas.openxmlformats.org/officeDocument/2006/relationships/hyperlink" Target="https://medium.com/" TargetMode="External"/><Relationship Id="rId3" Type="http://schemas.openxmlformats.org/officeDocument/2006/relationships/hyperlink" Target="https://en.wikipedia.org/wiki/Printed_circuit_board" TargetMode="External"/><Relationship Id="rId21" Type="http://schemas.openxmlformats.org/officeDocument/2006/relationships/hyperlink" Target="https://smallbusiness.chron.com/" TargetMode="External"/><Relationship Id="rId7" Type="http://schemas.openxmlformats.org/officeDocument/2006/relationships/hyperlink" Target="https://www.memoryexpress.com/" TargetMode="External"/><Relationship Id="rId12" Type="http://schemas.openxmlformats.org/officeDocument/2006/relationships/hyperlink" Target="https://gamingcpus.com/" TargetMode="External"/><Relationship Id="rId17" Type="http://schemas.openxmlformats.org/officeDocument/2006/relationships/hyperlink" Target="https://csapp.cs.cmu.edu/" TargetMode="External"/><Relationship Id="rId25" Type="http://schemas.openxmlformats.org/officeDocument/2006/relationships/hyperlink" Target="https://techpp.com/" TargetMode="External"/><Relationship Id="rId2" Type="http://schemas.openxmlformats.org/officeDocument/2006/relationships/hyperlink" Target="https://www.newegg.com/" TargetMode="External"/><Relationship Id="rId16" Type="http://schemas.openxmlformats.org/officeDocument/2006/relationships/hyperlink" Target="https://www.sciencedirect.com/" TargetMode="External"/><Relationship Id="rId20" Type="http://schemas.openxmlformats.org/officeDocument/2006/relationships/hyperlink" Target="https://www.transcend-info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earsonitcertification.com/" TargetMode="External"/><Relationship Id="rId11" Type="http://schemas.openxmlformats.org/officeDocument/2006/relationships/hyperlink" Target="https://www.moddiy.com/" TargetMode="External"/><Relationship Id="rId24" Type="http://schemas.openxmlformats.org/officeDocument/2006/relationships/hyperlink" Target="https://computer.howstuffworks.com/" TargetMode="External"/><Relationship Id="rId5" Type="http://schemas.openxmlformats.org/officeDocument/2006/relationships/hyperlink" Target="https://www.techopedia.com/" TargetMode="External"/><Relationship Id="rId15" Type="http://schemas.openxmlformats.org/officeDocument/2006/relationships/hyperlink" Target="https://courses.lumenlearning.com/" TargetMode="External"/><Relationship Id="rId23" Type="http://schemas.openxmlformats.org/officeDocument/2006/relationships/hyperlink" Target="https://www.techspot.com/" TargetMode="External"/><Relationship Id="rId10" Type="http://schemas.openxmlformats.org/officeDocument/2006/relationships/hyperlink" Target="https://talktechnical21.wordpress.com/" TargetMode="External"/><Relationship Id="rId19" Type="http://schemas.openxmlformats.org/officeDocument/2006/relationships/hyperlink" Target="https://wccftech.com/" TargetMode="External"/><Relationship Id="rId4" Type="http://schemas.openxmlformats.org/officeDocument/2006/relationships/hyperlink" Target="https://www.tomshardware.com/reviews/motherboard-buying-guide,5682.html" TargetMode="External"/><Relationship Id="rId9" Type="http://schemas.openxmlformats.org/officeDocument/2006/relationships/hyperlink" Target="https://www.pcmag.com/" TargetMode="External"/><Relationship Id="rId14" Type="http://schemas.openxmlformats.org/officeDocument/2006/relationships/hyperlink" Target="https://turbofuture.com/" TargetMode="External"/><Relationship Id="rId22" Type="http://schemas.openxmlformats.org/officeDocument/2006/relationships/hyperlink" Target="https://www.washingtonpost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A6BA-E7AC-4FA5-82E3-ED3CC9E0A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COMP-1295</a:t>
            </a:r>
            <a:br>
              <a:rPr lang="en-US" dirty="0"/>
            </a:br>
            <a:r>
              <a:rPr lang="en-US" dirty="0"/>
              <a:t>Information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8D744-B83F-43DC-BD96-19F9D65C3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Hardware #4 &gt; System Components &gt;</a:t>
            </a:r>
          </a:p>
          <a:p>
            <a:r>
              <a:rPr lang="en-US" dirty="0"/>
              <a:t>Memory &amp;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4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E281-C58E-4693-9C21-421ED476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/>
          </a:bodyPr>
          <a:lstStyle/>
          <a:p>
            <a:r>
              <a:rPr lang="en-US" b="1" dirty="0"/>
              <a:t>CPU Registers</a:t>
            </a:r>
            <a:r>
              <a:rPr lang="en-US" dirty="0"/>
              <a:t>’ are: </a:t>
            </a:r>
          </a:p>
          <a:p>
            <a:pPr lvl="1"/>
            <a:r>
              <a:rPr lang="en-US" dirty="0"/>
              <a:t>Non-Volatile, of small size and very fast </a:t>
            </a:r>
          </a:p>
          <a:p>
            <a:pPr lvl="1"/>
            <a:r>
              <a:rPr lang="en-US" dirty="0"/>
              <a:t>Embedded into each CPU core</a:t>
            </a:r>
          </a:p>
          <a:p>
            <a:pPr lvl="1"/>
            <a:r>
              <a:rPr lang="en-US" dirty="0"/>
              <a:t>Read-only or Write-only characteristics</a:t>
            </a:r>
          </a:p>
          <a:p>
            <a:pPr lvl="1"/>
            <a:r>
              <a:rPr lang="en-US" dirty="0"/>
              <a:t>Employ very specific CPU functions and are not related to Hardware Registers, but act very similar</a:t>
            </a:r>
          </a:p>
          <a:p>
            <a:pPr lvl="1"/>
            <a:r>
              <a:rPr lang="en-US" dirty="0"/>
              <a:t>Variants of the number, type, and size of the registers are directly tied into the processor you would buy</a:t>
            </a:r>
          </a:p>
          <a:p>
            <a:pPr lvl="1"/>
            <a:r>
              <a:rPr lang="en-US" dirty="0"/>
              <a:t>Not typically a factor when buying one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BBF32-187C-43E3-9D4F-CF7815E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CPU Registers</a:t>
            </a:r>
          </a:p>
        </p:txBody>
      </p:sp>
    </p:spTree>
    <p:extLst>
      <p:ext uri="{BB962C8B-B14F-4D97-AF65-F5344CB8AC3E}">
        <p14:creationId xmlns:p14="http://schemas.microsoft.com/office/powerpoint/2010/main" val="17390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3924-1718-45EE-9E8F-4CE58FC5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CPU Registers </a:t>
            </a:r>
            <a:r>
              <a:rPr lang="en-US" dirty="0"/>
              <a:t>have specific </a:t>
            </a:r>
            <a:r>
              <a:rPr lang="en-US" b="1" i="1" dirty="0"/>
              <a:t>functionalities</a:t>
            </a:r>
            <a:r>
              <a:rPr lang="en-US" dirty="0"/>
              <a:t>, classified as:</a:t>
            </a:r>
          </a:p>
          <a:p>
            <a:pPr lvl="1"/>
            <a:r>
              <a:rPr lang="en-US" b="1" dirty="0"/>
              <a:t>User-accessible</a:t>
            </a:r>
            <a:r>
              <a:rPr lang="en-US" dirty="0"/>
              <a:t> &gt; externally accessed/RW by machine instructions:</a:t>
            </a:r>
          </a:p>
          <a:p>
            <a:pPr lvl="2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i="1" dirty="0"/>
              <a:t>formats</a:t>
            </a:r>
            <a:r>
              <a:rPr lang="en-US" dirty="0"/>
              <a:t> &gt; Data (Accumulator), Status, Constant, Floating-Point (FPRs), Vector</a:t>
            </a:r>
          </a:p>
          <a:p>
            <a:pPr lvl="2"/>
            <a:r>
              <a:rPr lang="en-US" b="1" dirty="0"/>
              <a:t>Control/Location </a:t>
            </a:r>
            <a:r>
              <a:rPr lang="en-US" dirty="0"/>
              <a:t>&gt; Address (stack pointer), Memory Type Range (MTRRs), </a:t>
            </a:r>
            <a:r>
              <a:rPr lang="en-US" b="1" dirty="0"/>
              <a:t>General-purpose</a:t>
            </a:r>
            <a:r>
              <a:rPr lang="en-US" dirty="0"/>
              <a:t> (</a:t>
            </a:r>
            <a:r>
              <a:rPr lang="en-US" b="1" dirty="0"/>
              <a:t>GPRs</a:t>
            </a:r>
            <a:r>
              <a:rPr lang="en-US" dirty="0"/>
              <a:t>) &gt; registered as R0, R1, R2, … R#</a:t>
            </a:r>
          </a:p>
          <a:p>
            <a:pPr lvl="2"/>
            <a:r>
              <a:rPr lang="en-US" b="1" dirty="0"/>
              <a:t>Special-purpose</a:t>
            </a:r>
            <a:r>
              <a:rPr lang="en-US" dirty="0"/>
              <a:t> (</a:t>
            </a:r>
            <a:r>
              <a:rPr lang="en-US" b="1" dirty="0"/>
              <a:t>SPRs</a:t>
            </a:r>
            <a:r>
              <a:rPr lang="en-US" dirty="0"/>
              <a:t>) &gt; holding program states, such as Program Counter (PC) or Program Status Word (PSW, combined PC w/Status register)</a:t>
            </a:r>
          </a:p>
          <a:p>
            <a:pPr lvl="1"/>
            <a:r>
              <a:rPr lang="en-US" b="1" dirty="0"/>
              <a:t>Internal</a:t>
            </a:r>
            <a:r>
              <a:rPr lang="en-US" dirty="0"/>
              <a:t> - RW, internally accessed/RW (non-machine) CPU instructions:</a:t>
            </a:r>
          </a:p>
          <a:p>
            <a:pPr lvl="2"/>
            <a:r>
              <a:rPr lang="en-US" b="1" dirty="0"/>
              <a:t>Instruction</a:t>
            </a:r>
            <a:r>
              <a:rPr lang="en-US" dirty="0"/>
              <a:t> (</a:t>
            </a:r>
            <a:r>
              <a:rPr lang="en-US" b="1" dirty="0"/>
              <a:t>IR</a:t>
            </a:r>
            <a:r>
              <a:rPr lang="en-US" dirty="0"/>
              <a:t>) &gt; real-time executing processes</a:t>
            </a:r>
          </a:p>
          <a:p>
            <a:pPr lvl="2"/>
            <a:r>
              <a:rPr lang="en-US" b="1" dirty="0"/>
              <a:t>Memory Buffer</a:t>
            </a:r>
            <a:r>
              <a:rPr lang="en-US" dirty="0"/>
              <a:t>/</a:t>
            </a:r>
            <a:r>
              <a:rPr lang="en-US" b="1" dirty="0"/>
              <a:t>Data</a:t>
            </a:r>
            <a:r>
              <a:rPr lang="en-US" dirty="0"/>
              <a:t> (</a:t>
            </a:r>
            <a:r>
              <a:rPr lang="en-US" b="1" dirty="0"/>
              <a:t>MBR</a:t>
            </a:r>
            <a:r>
              <a:rPr lang="en-US" dirty="0"/>
              <a:t>/</a:t>
            </a:r>
            <a:r>
              <a:rPr lang="en-US" b="1" dirty="0"/>
              <a:t>MDR</a:t>
            </a:r>
            <a:r>
              <a:rPr lang="en-US" dirty="0"/>
              <a:t>) &gt; fetchers of data from RAM</a:t>
            </a:r>
          </a:p>
          <a:p>
            <a:pPr lvl="2"/>
            <a:r>
              <a:rPr lang="en-US" b="1" dirty="0"/>
              <a:t>Memory Address </a:t>
            </a:r>
            <a:r>
              <a:rPr lang="en-US" dirty="0"/>
              <a:t>(</a:t>
            </a:r>
            <a:r>
              <a:rPr lang="en-US" b="1" dirty="0"/>
              <a:t>MAR</a:t>
            </a:r>
            <a:r>
              <a:rPr lang="en-US" dirty="0"/>
              <a:t>) &gt; RW locational storage for memory addresses</a:t>
            </a:r>
          </a:p>
          <a:p>
            <a:pPr lvl="1"/>
            <a:r>
              <a:rPr lang="en-US" b="1" dirty="0"/>
              <a:t>Architectural</a:t>
            </a:r>
            <a:r>
              <a:rPr lang="en-US" dirty="0"/>
              <a:t> &gt; accessible by software defined by the architecture</a:t>
            </a:r>
          </a:p>
          <a:p>
            <a:pPr lvl="2"/>
            <a:r>
              <a:rPr lang="en-US" b="1" dirty="0"/>
              <a:t>Register Renaming </a:t>
            </a:r>
            <a:r>
              <a:rPr lang="en-US" dirty="0"/>
              <a:t>&gt; when/if present, shifting logical-to-physical registers, then the architecture’s defined software will not correspond to physical hardware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F2FC7-0D61-4150-8B56-5D929540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CPU Registers</a:t>
            </a:r>
          </a:p>
        </p:txBody>
      </p:sp>
    </p:spTree>
    <p:extLst>
      <p:ext uri="{BB962C8B-B14F-4D97-AF65-F5344CB8AC3E}">
        <p14:creationId xmlns:p14="http://schemas.microsoft.com/office/powerpoint/2010/main" val="250320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9E33-39C7-4A83-8975-0E739FBE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CPU Cache Memory </a:t>
            </a:r>
            <a:r>
              <a:rPr lang="en-US" sz="2400" dirty="0"/>
              <a:t>is:</a:t>
            </a:r>
          </a:p>
          <a:p>
            <a:pPr lvl="1"/>
            <a:r>
              <a:rPr lang="en-US" dirty="0"/>
              <a:t>a small and fast, CPU-embedded cache for frequently used data in and out of CPU Registers</a:t>
            </a:r>
          </a:p>
          <a:p>
            <a:pPr lvl="1"/>
            <a:r>
              <a:rPr lang="en-US" dirty="0"/>
              <a:t>CPUs can have ordered multi-level caches </a:t>
            </a:r>
          </a:p>
          <a:p>
            <a:pPr lvl="2"/>
            <a:r>
              <a:rPr lang="en-US" dirty="0"/>
              <a:t>starts at L1, L2, …to L#, where # is the number of levels</a:t>
            </a:r>
          </a:p>
          <a:p>
            <a:pPr lvl="2"/>
            <a:r>
              <a:rPr lang="en-US" dirty="0"/>
              <a:t>L1 is the smallest and fastest and incrementally each L# is bigger and slower, but not as slow as retrieving from RAM</a:t>
            </a:r>
          </a:p>
          <a:p>
            <a:pPr lvl="2"/>
            <a:r>
              <a:rPr lang="en-US" dirty="0"/>
              <a:t>CPU will determine what level the memory block should be held in based on frequency of use</a:t>
            </a:r>
          </a:p>
          <a:p>
            <a:pPr lvl="2"/>
            <a:r>
              <a:rPr lang="en-US" dirty="0"/>
              <a:t>If the memory block is frequently used, it will stay in a higher cache level (L1 perhaps), otherwise it will get demoted a level or further levels, or subsequently into RAM</a:t>
            </a:r>
          </a:p>
          <a:p>
            <a:pPr lvl="1"/>
            <a:r>
              <a:rPr lang="en-US" dirty="0"/>
              <a:t>the Cache Performance formula, Cache Hit Ratio, calculates as:</a:t>
            </a:r>
          </a:p>
          <a:p>
            <a:pPr lvl="1"/>
            <a:endParaRPr lang="en-US" sz="3000" dirty="0"/>
          </a:p>
          <a:p>
            <a:pPr marL="0" lvl="6" indent="0">
              <a:buNone/>
            </a:pPr>
            <a:r>
              <a:rPr lang="en-US" dirty="0"/>
              <a:t>                  Note: CPU cache tuning methods are beyond the scope of this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502FA-6194-448F-8D82-EACE7184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CPU Cache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13B50-B73A-48CE-BE01-91CC07EEA0E9}"/>
              </a:ext>
            </a:extLst>
          </p:cNvPr>
          <p:cNvSpPr txBox="1"/>
          <p:nvPr/>
        </p:nvSpPr>
        <p:spPr>
          <a:xfrm>
            <a:off x="362608" y="3588058"/>
            <a:ext cx="6138134" cy="224677"/>
          </a:xfrm>
          <a:prstGeom prst="rect">
            <a:avLst/>
          </a:prstGeom>
          <a:gradFill flip="none" rotWithShape="1">
            <a:gsLst>
              <a:gs pos="11000">
                <a:srgbClr val="CBE4E5"/>
              </a:gs>
              <a:gs pos="0">
                <a:schemeClr val="accent1">
                  <a:lumMod val="5000"/>
                  <a:lumOff val="95000"/>
                </a:schemeClr>
              </a:gs>
              <a:gs pos="89000">
                <a:srgbClr val="CBE4E5"/>
              </a:gs>
              <a:gs pos="100000">
                <a:srgbClr val="EEFEFF"/>
              </a:gs>
            </a:gsLst>
            <a:lin ang="2700000" scaled="1"/>
            <a:tileRect/>
          </a:gradFill>
        </p:spPr>
        <p:txBody>
          <a:bodyPr wrap="square" lIns="27432" tIns="27432" rIns="27432" bIns="27432" rtlCol="0">
            <a:spAutoFit/>
          </a:bodyPr>
          <a:lstStyle/>
          <a:p>
            <a:pPr algn="ctr"/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Cache_Hit_Ratio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Cache_Hit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Cache_Hit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Cache_Miss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15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7BD2-7744-4737-91D0-F60FC32A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Memory &amp; Storage &gt;  RAM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79BB-57E9-43B2-B93E-C7CEDA8D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b="1" dirty="0"/>
              <a:t>Random Access Memory </a:t>
            </a:r>
            <a:r>
              <a:rPr lang="en-US" sz="2700" dirty="0"/>
              <a:t>(</a:t>
            </a:r>
            <a:r>
              <a:rPr lang="en-US" sz="2700" b="1" dirty="0"/>
              <a:t>RAM</a:t>
            </a:r>
            <a:r>
              <a:rPr lang="en-US" sz="2700" dirty="0"/>
              <a:t>):</a:t>
            </a:r>
          </a:p>
          <a:p>
            <a:pPr lvl="1"/>
            <a:r>
              <a:rPr lang="en-US" dirty="0"/>
              <a:t>vacuum tubes (in older TVs and CRT displays) were the first type of RAM, until the MOSFET transistor was invented by (Bell Labs)</a:t>
            </a:r>
          </a:p>
          <a:p>
            <a:pPr lvl="1"/>
            <a:r>
              <a:rPr lang="en-US" dirty="0"/>
              <a:t>critical to a machine’s overall performance and life-expectancy, as important as the CPU and Drives</a:t>
            </a:r>
          </a:p>
          <a:p>
            <a:pPr lvl="1"/>
            <a:r>
              <a:rPr lang="en-US" dirty="0"/>
              <a:t>loaded with active data/configurations and processed instructions from the CPU, OS and Services’ apps, and loaded third-party startup/user-loaded apps</a:t>
            </a:r>
          </a:p>
          <a:p>
            <a:pPr lvl="1"/>
            <a:r>
              <a:rPr lang="en-US" dirty="0"/>
              <a:t>motherboards have limitations with regards to RAM support:</a:t>
            </a:r>
          </a:p>
          <a:p>
            <a:pPr lvl="2"/>
            <a:r>
              <a:rPr lang="en-US" b="1" dirty="0"/>
              <a:t>2 </a:t>
            </a:r>
            <a:r>
              <a:rPr lang="en-US" dirty="0"/>
              <a:t>to </a:t>
            </a:r>
            <a:r>
              <a:rPr lang="en-US" b="1" dirty="0"/>
              <a:t>4 RAM expansion slots </a:t>
            </a:r>
            <a:r>
              <a:rPr lang="en-US" dirty="0"/>
              <a:t>(some even up to </a:t>
            </a:r>
            <a:r>
              <a:rPr lang="en-US" i="1" dirty="0"/>
              <a:t>8 slots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many use dual channel: 2 sticks installed/working together</a:t>
            </a:r>
          </a:p>
          <a:p>
            <a:pPr lvl="2"/>
            <a:r>
              <a:rPr lang="en-US" dirty="0"/>
              <a:t>some are single channel: can have just 1 stick</a:t>
            </a:r>
          </a:p>
          <a:p>
            <a:pPr lvl="2"/>
            <a:r>
              <a:rPr lang="en-US" dirty="0"/>
              <a:t>support up to a certain gigabyte (GB) size of RAM: </a:t>
            </a:r>
          </a:p>
          <a:p>
            <a:pPr lvl="3"/>
            <a:r>
              <a:rPr lang="en-US" sz="1500" dirty="0"/>
              <a:t>commonly 8-32GB are typically installed on off-the-shelf systems</a:t>
            </a:r>
          </a:p>
          <a:p>
            <a:pPr lvl="3"/>
            <a:r>
              <a:rPr lang="en-US" sz="1500" dirty="0"/>
              <a:t>upgrades to 64 or 128GB are possible, if the motherboard supports it</a:t>
            </a:r>
          </a:p>
          <a:p>
            <a:pPr marL="274320" lvl="2" indent="0">
              <a:buNone/>
            </a:pPr>
            <a:r>
              <a:rPr lang="en-US" dirty="0"/>
              <a:t>…and there are various other RAM-to-Motherboard supports/specs</a:t>
            </a:r>
          </a:p>
          <a:p>
            <a:pPr marL="82296" lvl="1" indent="0">
              <a:buNone/>
            </a:pP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09986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7BD2-7744-4737-91D0-F60FC32A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Memory &amp; Storage &gt;  RAM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79BB-57E9-43B2-B93E-C7CEDA8D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600" dirty="0"/>
              <a:t>Historical/Current </a:t>
            </a:r>
            <a:r>
              <a:rPr lang="en-US" sz="4600" b="1" dirty="0"/>
              <a:t>types</a:t>
            </a:r>
            <a:r>
              <a:rPr lang="en-US" sz="4600" dirty="0"/>
              <a:t> of</a:t>
            </a:r>
            <a:r>
              <a:rPr lang="en-US" sz="4600" b="1" dirty="0"/>
              <a:t> RAM </a:t>
            </a:r>
            <a:r>
              <a:rPr lang="en-US" sz="4600" dirty="0"/>
              <a:t>&gt; </a:t>
            </a:r>
            <a:r>
              <a:rPr lang="en-US" sz="4600" i="1" dirty="0"/>
              <a:t>updates</a:t>
            </a:r>
            <a:r>
              <a:rPr lang="en-US" sz="4300" b="1" dirty="0"/>
              <a:t>:</a:t>
            </a:r>
          </a:p>
          <a:p>
            <a:pPr lvl="1"/>
            <a:r>
              <a:rPr lang="en-US" sz="3800" b="1" dirty="0"/>
              <a:t>DRAM</a:t>
            </a:r>
            <a:r>
              <a:rPr lang="en-US" sz="3800" b="1" dirty="0">
                <a:solidFill>
                  <a:srgbClr val="034F55"/>
                </a:solidFill>
              </a:rPr>
              <a:t> </a:t>
            </a:r>
            <a:r>
              <a:rPr lang="en-US" sz="3800" dirty="0"/>
              <a:t>(</a:t>
            </a:r>
            <a:r>
              <a:rPr lang="en-US" sz="3800" b="1" dirty="0"/>
              <a:t>D</a:t>
            </a:r>
            <a:r>
              <a:rPr lang="en-US" sz="3800" dirty="0"/>
              <a:t>ynamic</a:t>
            </a:r>
            <a:r>
              <a:rPr lang="en-US" sz="3800" b="1" dirty="0">
                <a:solidFill>
                  <a:srgbClr val="034F55"/>
                </a:solidFill>
              </a:rPr>
              <a:t> </a:t>
            </a:r>
            <a:r>
              <a:rPr lang="en-US" sz="3800" b="1" dirty="0"/>
              <a:t>RAM</a:t>
            </a:r>
            <a:r>
              <a:rPr lang="en-US" sz="3800" dirty="0"/>
              <a:t>) &gt; </a:t>
            </a:r>
            <a:r>
              <a:rPr lang="en-US" sz="3800" i="1" dirty="0"/>
              <a:t>1970s thru mid-1990s</a:t>
            </a:r>
            <a:r>
              <a:rPr lang="en-US" sz="3800" dirty="0"/>
              <a:t>:</a:t>
            </a:r>
          </a:p>
          <a:p>
            <a:pPr lvl="2"/>
            <a:r>
              <a:rPr lang="en-US" sz="3300" dirty="0"/>
              <a:t>smaller, compact, cheaper, larger storage size yet slower</a:t>
            </a:r>
          </a:p>
          <a:p>
            <a:pPr lvl="2"/>
            <a:r>
              <a:rPr lang="en-US" sz="3300" dirty="0"/>
              <a:t>circuit config was a 1:1 transistor-capacitor memory cell</a:t>
            </a:r>
          </a:p>
          <a:p>
            <a:pPr lvl="2"/>
            <a:r>
              <a:rPr lang="en-US" sz="3300" dirty="0"/>
              <a:t>required </a:t>
            </a:r>
            <a:r>
              <a:rPr lang="en-US" sz="3300" b="1" i="1" dirty="0"/>
              <a:t>asynchronous</a:t>
            </a:r>
            <a:r>
              <a:rPr lang="en-US" sz="3300" dirty="0"/>
              <a:t> (immediate) refreshing (10-100ms) for capacitors to keep charge</a:t>
            </a:r>
          </a:p>
          <a:p>
            <a:pPr lvl="1"/>
            <a:r>
              <a:rPr lang="en-US" sz="3800" b="1" dirty="0"/>
              <a:t>SRAM</a:t>
            </a:r>
            <a:r>
              <a:rPr lang="en-US" sz="3800" dirty="0">
                <a:solidFill>
                  <a:srgbClr val="034F55"/>
                </a:solidFill>
              </a:rPr>
              <a:t> </a:t>
            </a:r>
            <a:r>
              <a:rPr lang="en-US" sz="3800" dirty="0"/>
              <a:t>(</a:t>
            </a:r>
            <a:r>
              <a:rPr lang="en-US" sz="3800" b="1" dirty="0"/>
              <a:t>S</a:t>
            </a:r>
            <a:r>
              <a:rPr lang="en-US" sz="3800" dirty="0"/>
              <a:t>tatic</a:t>
            </a:r>
            <a:r>
              <a:rPr lang="en-US" sz="3800" b="1" dirty="0">
                <a:solidFill>
                  <a:srgbClr val="034F55"/>
                </a:solidFill>
              </a:rPr>
              <a:t> </a:t>
            </a:r>
            <a:r>
              <a:rPr lang="en-US" sz="3800" b="1" dirty="0"/>
              <a:t>RAM</a:t>
            </a:r>
            <a:r>
              <a:rPr lang="en-US" sz="3800" dirty="0"/>
              <a:t>) &gt; </a:t>
            </a:r>
            <a:r>
              <a:rPr lang="en-US" sz="3800" i="1" dirty="0"/>
              <a:t>1990s &amp; onward</a:t>
            </a:r>
            <a:r>
              <a:rPr lang="en-US" sz="3800" dirty="0"/>
              <a:t>:</a:t>
            </a:r>
          </a:p>
          <a:p>
            <a:pPr lvl="2"/>
            <a:r>
              <a:rPr lang="en-US" sz="3300" dirty="0"/>
              <a:t>fastest, expensive, constant power flow, so no refreshing required, and used for CPU Cache, Hard drive buffer/cache, DACs (digital-to-analog converters in video cards), </a:t>
            </a:r>
          </a:p>
          <a:p>
            <a:pPr lvl="2"/>
            <a:r>
              <a:rPr lang="en-US" sz="3300" dirty="0"/>
              <a:t>permanent fixed config of 6 CMOS transistors to store a bit, dubbed a </a:t>
            </a:r>
            <a:r>
              <a:rPr lang="en-US" sz="3300" b="1" i="1" dirty="0"/>
              <a:t>flip-flop</a:t>
            </a:r>
            <a:endParaRPr lang="en-US" sz="3300" dirty="0"/>
          </a:p>
          <a:p>
            <a:pPr marL="274320" lvl="2" indent="0">
              <a:lnSpc>
                <a:spcPct val="100000"/>
              </a:lnSpc>
              <a:buNone/>
            </a:pPr>
            <a:r>
              <a:rPr lang="en-US" sz="3300" i="1" dirty="0"/>
              <a:t>Note</a:t>
            </a:r>
            <a:r>
              <a:rPr lang="en-US" sz="3300" b="1" i="1" dirty="0"/>
              <a:t>: </a:t>
            </a:r>
            <a:r>
              <a:rPr lang="en-US" sz="3300" i="1" dirty="0"/>
              <a:t>These lead to </a:t>
            </a:r>
            <a:r>
              <a:rPr lang="en-US" sz="3300" b="1" i="1" dirty="0"/>
              <a:t>memory latency</a:t>
            </a:r>
            <a:r>
              <a:rPr lang="en-US" sz="3300" i="1" dirty="0"/>
              <a:t> calculations for the memory data request and delivery time by determining the # of CPU clock cycles it took for RAM data to get passed over to the CPU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21360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79BB-57E9-43B2-B93E-C7CEDA8D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Historical types of RAM and updates: </a:t>
            </a:r>
            <a:r>
              <a:rPr lang="en-US" sz="1400" dirty="0"/>
              <a:t>(continued)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SDRAM</a:t>
            </a:r>
            <a:r>
              <a:rPr lang="en-US" dirty="0"/>
              <a:t> (</a:t>
            </a:r>
            <a:r>
              <a:rPr lang="en-US" b="1" dirty="0"/>
              <a:t>S</a:t>
            </a:r>
            <a:r>
              <a:rPr lang="en-US" dirty="0"/>
              <a:t>ynchronous </a:t>
            </a:r>
            <a:r>
              <a:rPr lang="en-US" b="1" dirty="0"/>
              <a:t>DRAM</a:t>
            </a:r>
            <a:r>
              <a:rPr lang="en-US" dirty="0"/>
              <a:t>) &gt; </a:t>
            </a:r>
            <a:r>
              <a:rPr lang="en-US" i="1" dirty="0"/>
              <a:t>1993 &amp; onward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performs higher CPU transaction rates with processes executing 1 RW instruction per CPU Clock Cycle (RW/CPU-CC) and waits for that clock signal before UI/data response begins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synchronous operations that can R new instructions before the previous W is complete, so instructions can be overlapped simultaneously, in parallel, referred to as “pipelining”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pipelining is made possible by the separate banks integrated within SDRAM stick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SDR</a:t>
            </a:r>
            <a:r>
              <a:rPr lang="en-US" dirty="0"/>
              <a:t> (</a:t>
            </a:r>
            <a:r>
              <a:rPr lang="en-US" b="1" dirty="0"/>
              <a:t>S</a:t>
            </a:r>
            <a:r>
              <a:rPr lang="en-US" dirty="0"/>
              <a:t>ingle </a:t>
            </a:r>
            <a:r>
              <a:rPr lang="en-US" b="1" dirty="0"/>
              <a:t>D</a:t>
            </a:r>
            <a:r>
              <a:rPr lang="en-US" dirty="0"/>
              <a:t>ata</a:t>
            </a:r>
            <a:r>
              <a:rPr lang="en-US" b="1" dirty="0"/>
              <a:t> R</a:t>
            </a:r>
            <a:r>
              <a:rPr lang="en-US" dirty="0"/>
              <a:t>ate) </a:t>
            </a:r>
            <a:r>
              <a:rPr lang="en-US" b="1" dirty="0"/>
              <a:t>SDRAM</a:t>
            </a:r>
            <a:r>
              <a:rPr lang="en-US" dirty="0"/>
              <a:t> &gt; </a:t>
            </a:r>
            <a:r>
              <a:rPr lang="en-US" i="1" dirty="0"/>
              <a:t>2000 &amp; onward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</a:pPr>
            <a:r>
              <a:rPr lang="en-US" i="1" dirty="0"/>
              <a:t>specs</a:t>
            </a:r>
            <a:r>
              <a:rPr lang="en-US" dirty="0"/>
              <a:t>: Same as SDRAM, simply flags the 1 RW/CPU-CC, 168 pins, @ 3.3V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DDR</a:t>
            </a:r>
            <a:r>
              <a:rPr lang="en-US" dirty="0"/>
              <a:t> (</a:t>
            </a:r>
            <a:r>
              <a:rPr lang="en-US" b="1" dirty="0"/>
              <a:t>D</a:t>
            </a:r>
            <a:r>
              <a:rPr lang="en-US" dirty="0"/>
              <a:t>ouble </a:t>
            </a:r>
            <a:r>
              <a:rPr lang="en-US" b="1" dirty="0"/>
              <a:t>D</a:t>
            </a:r>
            <a:r>
              <a:rPr lang="en-US" dirty="0"/>
              <a:t>ata</a:t>
            </a:r>
            <a:r>
              <a:rPr lang="en-US" b="1" dirty="0"/>
              <a:t> R</a:t>
            </a:r>
            <a:r>
              <a:rPr lang="en-US" dirty="0"/>
              <a:t>ate) </a:t>
            </a:r>
            <a:r>
              <a:rPr lang="en-US" b="1" dirty="0"/>
              <a:t>SDRAM</a:t>
            </a:r>
            <a:r>
              <a:rPr lang="en-US" dirty="0"/>
              <a:t> &gt; </a:t>
            </a:r>
            <a:r>
              <a:rPr lang="en-US" i="1" dirty="0"/>
              <a:t>2000 &amp; onward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</a:pPr>
            <a:r>
              <a:rPr lang="en-US" i="1" dirty="0"/>
              <a:t>specs</a:t>
            </a:r>
            <a:r>
              <a:rPr lang="en-US" dirty="0"/>
              <a:t>: the dual has 2 RW/CPU-CC, 184 pins, less voltage @ 2.5V, clock speed 200MHz max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not backwards or forward compatible other *DR# SDRAM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57BD2-7744-4737-91D0-F60FC32A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 RAM Types </a:t>
            </a:r>
          </a:p>
        </p:txBody>
      </p:sp>
    </p:spTree>
    <p:extLst>
      <p:ext uri="{BB962C8B-B14F-4D97-AF65-F5344CB8AC3E}">
        <p14:creationId xmlns:p14="http://schemas.microsoft.com/office/powerpoint/2010/main" val="129133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79BB-57E9-43B2-B93E-C7CEDA8D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fontScale="40000" lnSpcReduction="20000"/>
          </a:bodyPr>
          <a:lstStyle/>
          <a:p>
            <a:r>
              <a:rPr lang="en-US" sz="4800" b="1" dirty="0"/>
              <a:t>Historical types of RAM and updates: </a:t>
            </a:r>
            <a:r>
              <a:rPr lang="en-US" sz="3000" dirty="0"/>
              <a:t>(continued)</a:t>
            </a:r>
          </a:p>
          <a:p>
            <a:pPr lvl="1">
              <a:lnSpc>
                <a:spcPct val="105000"/>
              </a:lnSpc>
            </a:pPr>
            <a:r>
              <a:rPr lang="en-US" sz="4000" b="1" dirty="0"/>
              <a:t>DDR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4000" b="1" dirty="0"/>
              <a:t> SDRAM </a:t>
            </a:r>
            <a:r>
              <a:rPr lang="en-US" sz="4000" dirty="0"/>
              <a:t>&gt; again has </a:t>
            </a:r>
            <a:r>
              <a:rPr lang="en-US" sz="4000" i="1" dirty="0"/>
              <a:t>2 RW/CPU-CC</a:t>
            </a:r>
            <a:r>
              <a:rPr lang="en-US" sz="4000" dirty="0"/>
              <a:t>, differs with higher speed up to </a:t>
            </a:r>
            <a:r>
              <a:rPr lang="en-US" sz="4000" i="1" dirty="0"/>
              <a:t>533MHz</a:t>
            </a:r>
            <a:r>
              <a:rPr lang="en-US" sz="4000" dirty="0"/>
              <a:t> and lower voltage @ </a:t>
            </a:r>
            <a:r>
              <a:rPr lang="en-US" sz="4000" i="1" dirty="0"/>
              <a:t>1.8V</a:t>
            </a:r>
            <a:r>
              <a:rPr lang="en-US" sz="4000" dirty="0"/>
              <a:t>, </a:t>
            </a:r>
            <a:r>
              <a:rPr lang="en-US" sz="4000" i="1" dirty="0"/>
              <a:t>240</a:t>
            </a:r>
            <a:r>
              <a:rPr lang="en-US" sz="4000" dirty="0"/>
              <a:t> </a:t>
            </a:r>
            <a:r>
              <a:rPr lang="en-US" sz="4000" i="1" dirty="0"/>
              <a:t>pins</a:t>
            </a:r>
          </a:p>
          <a:p>
            <a:pPr lvl="1">
              <a:lnSpc>
                <a:spcPct val="105000"/>
              </a:lnSpc>
            </a:pPr>
            <a:r>
              <a:rPr lang="en-US" sz="4000" b="1" dirty="0"/>
              <a:t>DDR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4000" b="1" dirty="0"/>
              <a:t> SDRAM </a:t>
            </a:r>
            <a:r>
              <a:rPr lang="en-US" sz="4000" dirty="0"/>
              <a:t>&gt; reliability w/advanced signal processing, high memory capacity and a speed bump to </a:t>
            </a:r>
            <a:r>
              <a:rPr lang="en-US" sz="4000" i="1" dirty="0"/>
              <a:t>800MHz</a:t>
            </a:r>
            <a:r>
              <a:rPr lang="en-US" sz="4000" dirty="0"/>
              <a:t>, voltage drop @ </a:t>
            </a:r>
            <a:r>
              <a:rPr lang="en-US" sz="4000" i="1" dirty="0"/>
              <a:t>1.5V</a:t>
            </a:r>
            <a:r>
              <a:rPr lang="en-US" sz="4000" dirty="0"/>
              <a:t>, </a:t>
            </a:r>
            <a:r>
              <a:rPr lang="en-US" sz="4000" i="1" dirty="0"/>
              <a:t>240</a:t>
            </a:r>
            <a:r>
              <a:rPr lang="en-US" sz="4000" dirty="0"/>
              <a:t> </a:t>
            </a:r>
            <a:r>
              <a:rPr lang="en-US" sz="4000" i="1" dirty="0"/>
              <a:t>pins</a:t>
            </a:r>
          </a:p>
          <a:p>
            <a:pPr lvl="1">
              <a:lnSpc>
                <a:spcPct val="105000"/>
              </a:lnSpc>
            </a:pPr>
            <a:r>
              <a:rPr lang="en-US" sz="4000" b="1" dirty="0"/>
              <a:t>DDR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4000" b="1" dirty="0"/>
              <a:t> SDRAM </a:t>
            </a:r>
            <a:r>
              <a:rPr lang="en-US" sz="4000" dirty="0"/>
              <a:t>&gt; another reliability bump w/advanced signal processing, higher memory capacity, </a:t>
            </a:r>
            <a:r>
              <a:rPr lang="en-US" sz="4000" i="1" dirty="0"/>
              <a:t>1.6GHz</a:t>
            </a:r>
            <a:r>
              <a:rPr lang="en-US" sz="4000" dirty="0"/>
              <a:t>, </a:t>
            </a:r>
            <a:r>
              <a:rPr lang="en-US" sz="4000" i="1" dirty="0"/>
              <a:t>1.2V</a:t>
            </a:r>
            <a:r>
              <a:rPr lang="en-US" sz="4000" dirty="0"/>
              <a:t>, </a:t>
            </a:r>
            <a:r>
              <a:rPr lang="en-US" sz="4000" i="1" dirty="0"/>
              <a:t>288</a:t>
            </a:r>
            <a:r>
              <a:rPr lang="en-US" sz="4000" dirty="0"/>
              <a:t> pins</a:t>
            </a:r>
          </a:p>
          <a:p>
            <a:pPr marL="292608" lvl="2" indent="0">
              <a:lnSpc>
                <a:spcPct val="105000"/>
              </a:lnSpc>
              <a:spcBef>
                <a:spcPts val="200"/>
              </a:spcBef>
              <a:buNone/>
            </a:pPr>
            <a:endParaRPr lang="en-US" sz="900" b="1" dirty="0"/>
          </a:p>
          <a:p>
            <a:pPr marL="292608" lvl="2" indent="0">
              <a:lnSpc>
                <a:spcPct val="105000"/>
              </a:lnSpc>
              <a:spcBef>
                <a:spcPts val="200"/>
              </a:spcBef>
              <a:buNone/>
            </a:pPr>
            <a:r>
              <a:rPr lang="en-US" sz="3400" b="1" dirty="0"/>
              <a:t>DDR Version notes</a:t>
            </a:r>
            <a:r>
              <a:rPr lang="en-US" sz="3400" dirty="0"/>
              <a:t>: with transfer rates are at the core of the updates</a:t>
            </a:r>
          </a:p>
          <a:p>
            <a:pPr lvl="2">
              <a:lnSpc>
                <a:spcPct val="105000"/>
              </a:lnSpc>
              <a:spcBef>
                <a:spcPts val="200"/>
              </a:spcBef>
            </a:pPr>
            <a:r>
              <a:rPr lang="en-US" sz="3400" dirty="0"/>
              <a:t>growing clock speeds (MHz to GHz)</a:t>
            </a:r>
          </a:p>
          <a:p>
            <a:pPr lvl="2">
              <a:lnSpc>
                <a:spcPct val="105000"/>
              </a:lnSpc>
              <a:spcBef>
                <a:spcPts val="200"/>
              </a:spcBef>
            </a:pPr>
            <a:r>
              <a:rPr lang="en-US" sz="3400" dirty="0"/>
              <a:t>lower power consumption (voltage)</a:t>
            </a:r>
          </a:p>
          <a:p>
            <a:pPr lvl="2">
              <a:lnSpc>
                <a:spcPct val="105000"/>
              </a:lnSpc>
              <a:spcBef>
                <a:spcPts val="200"/>
              </a:spcBef>
            </a:pPr>
            <a:r>
              <a:rPr lang="en-US" sz="3400" dirty="0"/>
              <a:t>no iteration of DDR is backward or forward compatible</a:t>
            </a:r>
          </a:p>
          <a:p>
            <a:pPr lvl="2">
              <a:lnSpc>
                <a:spcPct val="105000"/>
              </a:lnSpc>
              <a:spcBef>
                <a:spcPts val="200"/>
              </a:spcBef>
            </a:pPr>
            <a:r>
              <a:rPr lang="en-US" sz="3400" dirty="0"/>
              <a:t>DDR3 introduced reliability advances w/advanced signal processing</a:t>
            </a:r>
          </a:p>
          <a:p>
            <a:pPr lvl="2">
              <a:lnSpc>
                <a:spcPct val="105000"/>
              </a:lnSpc>
              <a:spcBef>
                <a:spcPts val="200"/>
              </a:spcBef>
            </a:pPr>
            <a:r>
              <a:rPr lang="en-US" sz="3400" dirty="0"/>
              <a:t>memory sizes don’t change much 2GB to 128GB</a:t>
            </a:r>
          </a:p>
          <a:p>
            <a:pPr lvl="2">
              <a:lnSpc>
                <a:spcPct val="105000"/>
              </a:lnSpc>
              <a:spcBef>
                <a:spcPts val="200"/>
              </a:spcBef>
            </a:pPr>
            <a:r>
              <a:rPr lang="en-US" sz="3400" dirty="0"/>
              <a:t>generally DDR4 is better than DDR3 is better than DDR…etc.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57BD2-7744-4737-91D0-F60FC32A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 RAM Types </a:t>
            </a:r>
          </a:p>
        </p:txBody>
      </p:sp>
    </p:spTree>
    <p:extLst>
      <p:ext uri="{BB962C8B-B14F-4D97-AF65-F5344CB8AC3E}">
        <p14:creationId xmlns:p14="http://schemas.microsoft.com/office/powerpoint/2010/main" val="157641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79BB-57E9-43B2-B93E-C7CEDA8D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b="1" dirty="0"/>
              <a:t>RAM </a:t>
            </a:r>
            <a:r>
              <a:rPr lang="en-US" b="1" i="1" dirty="0"/>
              <a:t>specifications</a:t>
            </a:r>
            <a:r>
              <a:rPr lang="en-US" b="1" dirty="0"/>
              <a:t> </a:t>
            </a:r>
            <a:r>
              <a:rPr lang="en-US" dirty="0"/>
              <a:t>will vary based on motherboard chosen:</a:t>
            </a:r>
          </a:p>
          <a:p>
            <a:pPr lvl="2"/>
            <a:r>
              <a:rPr lang="en-US" b="1" dirty="0"/>
              <a:t>ECC</a:t>
            </a:r>
            <a:r>
              <a:rPr lang="en-US" dirty="0"/>
              <a:t> (</a:t>
            </a:r>
            <a:r>
              <a:rPr lang="en-US" b="1" dirty="0"/>
              <a:t>Error Correcting Code</a:t>
            </a:r>
            <a:r>
              <a:rPr lang="en-US" dirty="0"/>
              <a:t>) memory which can detect/correct errors (performs 2-3% slower than non-ECC) and found on servers/higher-end workstations (ECC RAM $$$, ECC RAM supported Motherboard $$$)</a:t>
            </a:r>
          </a:p>
          <a:p>
            <a:pPr lvl="2"/>
            <a:r>
              <a:rPr lang="en-US" b="1" dirty="0"/>
              <a:t>Registered/Buffered </a:t>
            </a:r>
            <a:r>
              <a:rPr lang="en-US" dirty="0"/>
              <a:t>memory allows more stability and larger memory loads, than </a:t>
            </a:r>
            <a:r>
              <a:rPr lang="en-US" b="1" dirty="0"/>
              <a:t>Unbuffered</a:t>
            </a:r>
            <a:r>
              <a:rPr lang="en-US" dirty="0"/>
              <a:t> Memory (Buffered RAM $$$, Buffered RAM supported Motherboard $$$)</a:t>
            </a:r>
          </a:p>
          <a:p>
            <a:pPr lvl="2"/>
            <a:r>
              <a:rPr lang="en-US" b="1" dirty="0"/>
              <a:t>DIMM</a:t>
            </a:r>
            <a:r>
              <a:rPr lang="en-US" dirty="0"/>
              <a:t> (</a:t>
            </a:r>
            <a:r>
              <a:rPr lang="en-US" b="1" dirty="0"/>
              <a:t>D</a:t>
            </a:r>
            <a:r>
              <a:rPr lang="en-US" dirty="0"/>
              <a:t>ual </a:t>
            </a:r>
            <a:r>
              <a:rPr lang="en-US" b="1" dirty="0"/>
              <a:t>I</a:t>
            </a:r>
            <a:r>
              <a:rPr lang="en-US" dirty="0"/>
              <a:t>n-line </a:t>
            </a:r>
            <a:r>
              <a:rPr lang="en-US" b="1" dirty="0"/>
              <a:t>M</a:t>
            </a:r>
            <a:r>
              <a:rPr lang="en-US" dirty="0"/>
              <a:t>emory </a:t>
            </a:r>
            <a:r>
              <a:rPr lang="en-US" b="1" dirty="0"/>
              <a:t>M</a:t>
            </a:r>
            <a:r>
              <a:rPr lang="en-US" dirty="0"/>
              <a:t>odules) also designed for servers and workstations, have a 64-bit data path and…</a:t>
            </a:r>
          </a:p>
          <a:p>
            <a:pPr lvl="2"/>
            <a:r>
              <a:rPr lang="en-US" dirty="0"/>
              <a:t>As compared to its predecessor </a:t>
            </a:r>
            <a:r>
              <a:rPr lang="en-US" b="1" dirty="0"/>
              <a:t>SIMM</a:t>
            </a:r>
            <a:r>
              <a:rPr lang="en-US" dirty="0"/>
              <a:t> (</a:t>
            </a:r>
            <a:r>
              <a:rPr lang="en-US" b="1" dirty="0"/>
              <a:t>S</a:t>
            </a:r>
            <a:r>
              <a:rPr lang="en-US" dirty="0"/>
              <a:t>ingle), which had 32-bit paths and was matched in pairs and accessed in parallel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57BD2-7744-4737-91D0-F60FC32A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 RAM Specs.</a:t>
            </a:r>
          </a:p>
        </p:txBody>
      </p:sp>
    </p:spTree>
    <p:extLst>
      <p:ext uri="{BB962C8B-B14F-4D97-AF65-F5344CB8AC3E}">
        <p14:creationId xmlns:p14="http://schemas.microsoft.com/office/powerpoint/2010/main" val="244376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79BB-57E9-43B2-B93E-C7CEDA8D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/>
          </a:bodyPr>
          <a:lstStyle/>
          <a:p>
            <a:r>
              <a:rPr lang="en-US" dirty="0"/>
              <a:t>Motherboard Memory(RAM) Channels:</a:t>
            </a:r>
          </a:p>
          <a:p>
            <a:pPr lvl="1"/>
            <a:r>
              <a:rPr lang="en-US" b="1" dirty="0"/>
              <a:t>Single Channel </a:t>
            </a:r>
            <a:r>
              <a:rPr lang="en-US" dirty="0"/>
              <a:t>&gt; moves 64-bit data from a single stick of RAM down the memory bus path to the CPU</a:t>
            </a:r>
          </a:p>
          <a:p>
            <a:pPr lvl="1"/>
            <a:r>
              <a:rPr lang="en-US" b="1" dirty="0"/>
              <a:t>Dual Channel </a:t>
            </a:r>
            <a:r>
              <a:rPr lang="en-US" dirty="0"/>
              <a:t>&gt; moves 2 (sticks of RAM) × 64-bit data for a total of 128-bit channel down the mem bus to the CPU</a:t>
            </a:r>
          </a:p>
          <a:p>
            <a:pPr lvl="1"/>
            <a:r>
              <a:rPr lang="en-US" b="1" dirty="0"/>
              <a:t>Multi-channel Memory Architecture </a:t>
            </a:r>
            <a:r>
              <a:rPr lang="en-US" dirty="0"/>
              <a:t>&gt; refers to the increase in memory channels to improve data (transfer) rates and lower memory latencies for the DRAM &amp; SDRAM memory and its controller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57BD2-7744-4737-91D0-F60FC32A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RAM &gt; Channels</a:t>
            </a:r>
          </a:p>
        </p:txBody>
      </p:sp>
    </p:spTree>
    <p:extLst>
      <p:ext uri="{BB962C8B-B14F-4D97-AF65-F5344CB8AC3E}">
        <p14:creationId xmlns:p14="http://schemas.microsoft.com/office/powerpoint/2010/main" val="130165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9D8D7-8580-41C5-993E-891C54C3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b="1" dirty="0"/>
              <a:t>Virtual Memory </a:t>
            </a:r>
            <a:r>
              <a:rPr lang="en-CA" sz="2100" dirty="0"/>
              <a:t>is a method of using disk space for memory and is used when opening apps into dedicated physical location(s) by a system’s Memory Management Unit (MMU) which:</a:t>
            </a:r>
          </a:p>
          <a:p>
            <a:pPr lvl="1"/>
            <a:r>
              <a:rPr lang="en-CA" dirty="0"/>
              <a:t>virtually assigns where the apps’ required memory is to be stored</a:t>
            </a:r>
          </a:p>
          <a:p>
            <a:pPr lvl="1"/>
            <a:r>
              <a:rPr lang="en-CA" dirty="0"/>
              <a:t>ensures another opened app will not overwrite the previous opened apps</a:t>
            </a:r>
          </a:p>
          <a:p>
            <a:pPr lvl="1"/>
            <a:r>
              <a:rPr lang="en-CA" dirty="0"/>
              <a:t>relatively assigns, for the virtual memory block, where memory needs to be allocated to:</a:t>
            </a:r>
          </a:p>
          <a:p>
            <a:pPr lvl="2"/>
            <a:r>
              <a:rPr lang="en-CA" dirty="0"/>
              <a:t>if there is space in main memory (RAM), then stored to RAM</a:t>
            </a:r>
          </a:p>
          <a:p>
            <a:pPr lvl="2"/>
            <a:r>
              <a:rPr lang="en-CA" dirty="0"/>
              <a:t>else it is stored to physical memory in a swap file</a:t>
            </a:r>
          </a:p>
          <a:p>
            <a:endParaRPr lang="en-CA" dirty="0"/>
          </a:p>
          <a:p>
            <a:r>
              <a:rPr lang="en-CA" dirty="0"/>
              <a:t>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9BF267-7439-4E5A-B35C-44BCB02B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&amp; Storage &gt;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57705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7346-8E39-40DC-A897-B05BE9AC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r>
              <a:rPr lang="en-US" dirty="0"/>
              <a:t>Topic objectives:</a:t>
            </a:r>
          </a:p>
          <a:p>
            <a:pPr lvl="1"/>
            <a:r>
              <a:rPr lang="en-US" dirty="0"/>
              <a:t>Interpreting storage/memory capabilities and how they work</a:t>
            </a:r>
          </a:p>
          <a:p>
            <a:pPr lvl="1"/>
            <a:r>
              <a:rPr lang="en-US" dirty="0"/>
              <a:t>Learning about the various types of short, long, and “permanent” storage</a:t>
            </a:r>
          </a:p>
          <a:p>
            <a:pPr lvl="1"/>
            <a:r>
              <a:rPr lang="en-US" dirty="0"/>
              <a:t>Understanding the memory hierarchy that make up a system’s memory</a:t>
            </a:r>
          </a:p>
          <a:p>
            <a:pPr lvl="1"/>
            <a:r>
              <a:rPr lang="en-US" dirty="0"/>
              <a:t>Understanding what constitutes volatile &amp; non-volatile memory/storage</a:t>
            </a:r>
          </a:p>
          <a:p>
            <a:pPr lvl="1"/>
            <a:r>
              <a:rPr lang="en-US" dirty="0"/>
              <a:t>Types of Volatile Memory used in modern systems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9A80C-48B3-4B27-A0A4-2DC0DB76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Objectives</a:t>
            </a:r>
          </a:p>
        </p:txBody>
      </p:sp>
    </p:spTree>
    <p:extLst>
      <p:ext uri="{BB962C8B-B14F-4D97-AF65-F5344CB8AC3E}">
        <p14:creationId xmlns:p14="http://schemas.microsoft.com/office/powerpoint/2010/main" val="114877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AEC8C4-2200-4AF4-8A2B-84B1F5B2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Swapping</a:t>
            </a:r>
            <a:r>
              <a:rPr lang="en-CA" dirty="0"/>
              <a:t> is the MMU’s act of:</a:t>
            </a:r>
          </a:p>
          <a:p>
            <a:pPr lvl="1"/>
            <a:r>
              <a:rPr lang="en-CA" dirty="0"/>
              <a:t>moving less used app memory blocks from RAM onto a physical hard drives, where locations may vary:</a:t>
            </a:r>
          </a:p>
          <a:p>
            <a:pPr lvl="2"/>
            <a:r>
              <a:rPr lang="en-CA" dirty="0"/>
              <a:t>in Windows, the </a:t>
            </a:r>
            <a:r>
              <a:rPr lang="en-CA" b="1" dirty="0"/>
              <a:t>swap file</a:t>
            </a:r>
            <a:r>
              <a:rPr lang="en-CA" dirty="0"/>
              <a:t> is at C:\pagefile.sys (on the root)</a:t>
            </a:r>
          </a:p>
          <a:p>
            <a:pPr lvl="2"/>
            <a:r>
              <a:rPr lang="en-CA" dirty="0"/>
              <a:t>in Linux, a swap partition or </a:t>
            </a:r>
            <a:r>
              <a:rPr lang="en-CA" i="1" dirty="0"/>
              <a:t>swapping-only</a:t>
            </a:r>
            <a:r>
              <a:rPr lang="en-CA" dirty="0"/>
              <a:t> dedicated hard drive called a </a:t>
            </a:r>
            <a:r>
              <a:rPr lang="en-CA" b="1" dirty="0"/>
              <a:t>swap disk/drive </a:t>
            </a:r>
            <a:r>
              <a:rPr lang="en-CA" dirty="0"/>
              <a:t>or </a:t>
            </a:r>
            <a:r>
              <a:rPr lang="en-CA" b="1" dirty="0"/>
              <a:t>scratch disk </a:t>
            </a:r>
            <a:r>
              <a:rPr lang="en-CA" dirty="0"/>
              <a:t>are configured</a:t>
            </a:r>
          </a:p>
          <a:p>
            <a:pPr lvl="1"/>
            <a:r>
              <a:rPr lang="en-CA" dirty="0"/>
              <a:t>later when the block is needed, its is swapped back to RAM</a:t>
            </a:r>
          </a:p>
          <a:p>
            <a:pPr lvl="1"/>
            <a:r>
              <a:rPr lang="en-CA" dirty="0"/>
              <a:t>therefore Virtual Memory is slower than RAM</a:t>
            </a:r>
          </a:p>
          <a:p>
            <a:endParaRPr lang="en-CA" sz="21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84140-00A3-4B92-B08F-3BB92E43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&amp; Storage &gt;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17270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AEC8C4-2200-4AF4-8A2B-84B1F5B2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en-CA" b="1" i="1" dirty="0"/>
              <a:t>Recommendations include:</a:t>
            </a:r>
          </a:p>
          <a:p>
            <a:pPr lvl="2">
              <a:lnSpc>
                <a:spcPct val="80000"/>
              </a:lnSpc>
            </a:pPr>
            <a:r>
              <a:rPr lang="en-CA" dirty="0"/>
              <a:t>only use swapping for installations or heavy processes that RAM cannot support and only increase size when necessary.  Follow the operating system’s recommendations</a:t>
            </a:r>
          </a:p>
          <a:p>
            <a:pPr lvl="2">
              <a:lnSpc>
                <a:spcPct val="80000"/>
              </a:lnSpc>
            </a:pPr>
            <a:r>
              <a:rPr lang="en-CA" dirty="0"/>
              <a:t>avoid using a spinning HDD for swap as it is terribly slow, SSD on </a:t>
            </a:r>
            <a:r>
              <a:rPr lang="en-CA" dirty="0" err="1"/>
              <a:t>NVMe</a:t>
            </a:r>
            <a:r>
              <a:rPr lang="en-CA" dirty="0"/>
              <a:t> M.2 is favored if swapping is necessary.  If you must use a hard disk for virtual memory, make sure the disk is not busy with other read/writes</a:t>
            </a:r>
          </a:p>
          <a:p>
            <a:pPr lvl="2">
              <a:lnSpc>
                <a:spcPct val="80000"/>
              </a:lnSpc>
            </a:pPr>
            <a:r>
              <a:rPr lang="en-CA" dirty="0"/>
              <a:t>app memory leaks can render systems unresponsive, if configured on a server, outcomes could be worse</a:t>
            </a:r>
          </a:p>
          <a:p>
            <a:endParaRPr lang="en-CA" sz="21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84140-00A3-4B92-B08F-3BB92E43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&amp; Storage &gt;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38864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70BA83-CF2D-4932-85EB-AC10D3FF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r>
              <a:rPr lang="en-US" altLang="en-US" b="1" dirty="0"/>
              <a:t>RAID</a:t>
            </a:r>
            <a:r>
              <a:rPr lang="en-US" altLang="en-US" dirty="0"/>
              <a:t> (</a:t>
            </a:r>
            <a:r>
              <a:rPr lang="en-US" altLang="en-US" b="1" dirty="0"/>
              <a:t>R</a:t>
            </a:r>
            <a:r>
              <a:rPr lang="en-US" altLang="en-US" dirty="0"/>
              <a:t>edundant </a:t>
            </a:r>
            <a:r>
              <a:rPr lang="en-US" altLang="en-US" b="1" dirty="0"/>
              <a:t>A</a:t>
            </a:r>
            <a:r>
              <a:rPr lang="en-US" altLang="en-US" dirty="0"/>
              <a:t>rray of </a:t>
            </a:r>
            <a:r>
              <a:rPr lang="en-US" altLang="en-US" b="1" dirty="0"/>
              <a:t>I</a:t>
            </a:r>
            <a:r>
              <a:rPr lang="en-US" altLang="en-US" dirty="0"/>
              <a:t>ndependent </a:t>
            </a:r>
            <a:r>
              <a:rPr lang="en-US" altLang="en-US" b="1" dirty="0"/>
              <a:t>D</a:t>
            </a:r>
            <a:r>
              <a:rPr lang="en-US" altLang="en-US" dirty="0"/>
              <a:t>isks)</a:t>
            </a:r>
          </a:p>
          <a:p>
            <a:pPr lvl="1"/>
            <a:r>
              <a:rPr lang="en-US" altLang="en-US" dirty="0"/>
              <a:t>allows multiple disks to be grouped together into a single logical unit</a:t>
            </a:r>
          </a:p>
          <a:p>
            <a:pPr lvl="1"/>
            <a:r>
              <a:rPr lang="en-US" altLang="en-US" dirty="0"/>
              <a:t>operates on sectors, also termed </a:t>
            </a:r>
            <a:r>
              <a:rPr lang="en-US" altLang="en-US" b="1" dirty="0"/>
              <a:t>Blocks</a:t>
            </a:r>
            <a:endParaRPr lang="en-US" altLang="en-US" dirty="0"/>
          </a:p>
          <a:p>
            <a:pPr lvl="1"/>
            <a:r>
              <a:rPr lang="en-US" altLang="en-US" dirty="0"/>
              <a:t>drives on a RAID can be configured to allow data to be written across multiple devices, called </a:t>
            </a:r>
            <a:r>
              <a:rPr lang="en-US" altLang="en-US" b="1" dirty="0"/>
              <a:t>Striping</a:t>
            </a:r>
            <a:endParaRPr lang="en-US" altLang="en-US" dirty="0"/>
          </a:p>
          <a:p>
            <a:pPr lvl="1"/>
            <a:r>
              <a:rPr lang="en-US" altLang="en-US" dirty="0"/>
              <a:t>including duplicating data (called </a:t>
            </a:r>
            <a:r>
              <a:rPr lang="en-US" altLang="en-US" b="1" dirty="0"/>
              <a:t>Mirroring</a:t>
            </a:r>
            <a:r>
              <a:rPr lang="en-US" altLang="en-US" dirty="0"/>
              <a:t>) and creating:</a:t>
            </a:r>
          </a:p>
          <a:p>
            <a:pPr lvl="2"/>
            <a:r>
              <a:rPr lang="en-US" altLang="en-US" sz="1900" b="1" dirty="0"/>
              <a:t>Parity</a:t>
            </a:r>
            <a:r>
              <a:rPr lang="en-US" altLang="en-US" sz="1900" dirty="0"/>
              <a:t> data, which is used to reconstruct lost blocks of data using what is left (on previous drives) along with the parity data</a:t>
            </a:r>
            <a:endParaRPr lang="en-US" sz="19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0F7674-BEF4-48C9-8176-9CDD7CB7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CA" dirty="0"/>
              <a:t>Memory &amp; Storage &gt; RAID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5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/>
          <a:lstStyle/>
          <a:p>
            <a:r>
              <a:rPr lang="en-US" altLang="en-US" b="1" dirty="0"/>
              <a:t>Hardware RAID </a:t>
            </a:r>
            <a:r>
              <a:rPr lang="en-US" altLang="en-US" dirty="0"/>
              <a:t>&gt; uses dedicated hardware to control a RAID array. The controller may be permanently attached to the motherboard, connected via an expansion slot, or be external. </a:t>
            </a:r>
          </a:p>
          <a:p>
            <a:r>
              <a:rPr lang="en-US" altLang="en-US" b="1" dirty="0"/>
              <a:t>Software RAID</a:t>
            </a:r>
            <a:r>
              <a:rPr lang="en-US" altLang="en-US" dirty="0"/>
              <a:t> &gt; uses a software controller implemented as part of the kernel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CA" dirty="0"/>
              <a:t>Memory &amp; Storage &gt; RAID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2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Content Placeholder 4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127" y="928817"/>
            <a:ext cx="1956986" cy="2932430"/>
          </a:xfrm>
        </p:spPr>
      </p:pic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>
          <a:xfrm>
            <a:off x="0" y="777875"/>
            <a:ext cx="4197927" cy="3455988"/>
          </a:xfrm>
        </p:spPr>
        <p:txBody>
          <a:bodyPr/>
          <a:lstStyle/>
          <a:p>
            <a:pPr marL="64008" indent="-64008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 "/>
            </a:pPr>
            <a:r>
              <a:rPr lang="en-US" altLang="en-US" sz="2200" b="1" dirty="0"/>
              <a:t>RAID 0</a:t>
            </a:r>
            <a:r>
              <a:rPr lang="en-US" altLang="en-US" sz="2200" dirty="0"/>
              <a:t> &gt; </a:t>
            </a:r>
            <a:r>
              <a:rPr lang="en-US" altLang="en-US" sz="2200" b="1" dirty="0"/>
              <a:t>Block Level Striping</a:t>
            </a:r>
            <a:r>
              <a:rPr lang="en-US" altLang="en-US" sz="2200" dirty="0"/>
              <a:t>:</a:t>
            </a:r>
            <a:endParaRPr lang="en-US" altLang="en-US" sz="2200" b="1" dirty="0"/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altLang="en-US" dirty="0"/>
              <a:t>a method by which data is written successively across multiple disks, block by block</a:t>
            </a:r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altLang="en-US" dirty="0"/>
              <a:t>advantage of this method is faster retrieval of data</a:t>
            </a:r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altLang="en-US" dirty="0"/>
              <a:t>the drawback of this method is that there is no redundancy, and no error checking</a:t>
            </a:r>
          </a:p>
          <a:p>
            <a:pPr marL="617220" lvl="2" indent="-173736">
              <a:buSzPct val="80000"/>
              <a:buFont typeface="Wingdings" panose="05000000000000000000" pitchFamily="2" charset="2"/>
              <a:buChar char="§"/>
            </a:pPr>
            <a:r>
              <a:rPr lang="en-US" altLang="en-US" dirty="0"/>
              <a:t>a disk fails, you will need to go to the backups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CA" dirty="0"/>
              <a:t>Memory &amp; Storage &gt; </a:t>
            </a:r>
            <a:r>
              <a:rPr lang="en-US" dirty="0"/>
              <a:t>RAID 0</a:t>
            </a:r>
          </a:p>
        </p:txBody>
      </p:sp>
    </p:spTree>
    <p:extLst>
      <p:ext uri="{BB962C8B-B14F-4D97-AF65-F5344CB8AC3E}">
        <p14:creationId xmlns:p14="http://schemas.microsoft.com/office/powerpoint/2010/main" val="10345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>
          <a:xfrm>
            <a:off x="0" y="777240"/>
            <a:ext cx="4238170" cy="3437605"/>
          </a:xfrm>
        </p:spPr>
        <p:txBody>
          <a:bodyPr/>
          <a:lstStyle/>
          <a:p>
            <a:pPr marL="64008" indent="-64008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 "/>
            </a:pPr>
            <a:r>
              <a:rPr lang="en-US" altLang="en-US" sz="2200" b="1" dirty="0"/>
              <a:t>RAID 1 &gt; Mirroring</a:t>
            </a:r>
            <a:r>
              <a:rPr lang="en-US" altLang="en-US" sz="2200" dirty="0"/>
              <a:t>:</a:t>
            </a:r>
            <a:endParaRPr lang="en-US" altLang="en-US" sz="2200" b="1" dirty="0"/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a copy of every block required by a file is installed on every disk in a mirrored array providing mirrored copies</a:t>
            </a:r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does not increase performance</a:t>
            </a:r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does not provide any error checking</a:t>
            </a:r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if a disk goes down, the other disk can replicate once the downed disk is replaced </a:t>
            </a:r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provides fault tolerance as two copies of the data are kept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Memory &amp; Storage &gt; </a:t>
            </a:r>
            <a:r>
              <a:rPr lang="en-US" dirty="0"/>
              <a:t>RAID 1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488" y="1115854"/>
            <a:ext cx="1956986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5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>
          <a:xfrm>
            <a:off x="0" y="777240"/>
            <a:ext cx="3714750" cy="3344934"/>
          </a:xfrm>
        </p:spPr>
        <p:txBody>
          <a:bodyPr/>
          <a:lstStyle/>
          <a:p>
            <a:pPr marL="64008" indent="-64008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 "/>
            </a:pPr>
            <a:r>
              <a:rPr lang="en-US" altLang="en-US" sz="2200" b="1" dirty="0"/>
              <a:t>RAID 5</a:t>
            </a:r>
            <a:r>
              <a:rPr lang="en-US" altLang="en-US" sz="2200" dirty="0"/>
              <a:t> &gt; </a:t>
            </a:r>
            <a:r>
              <a:rPr lang="en-US" altLang="en-US" sz="2200" b="1" dirty="0"/>
              <a:t>Striping &amp; Parity</a:t>
            </a:r>
            <a:r>
              <a:rPr lang="en-US" altLang="en-US" sz="2200" dirty="0"/>
              <a:t>:</a:t>
            </a:r>
            <a:endParaRPr lang="en-US" sz="1800" b="1" dirty="0"/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b="1" dirty="0"/>
              <a:t>Stripes</a:t>
            </a:r>
            <a:r>
              <a:rPr lang="en-US" dirty="0"/>
              <a:t> data across at least 3 drives, using parity information evenly distributed across the drives as well</a:t>
            </a:r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if one disk fails, lost information can be rebuilt using the remaining information and </a:t>
            </a:r>
            <a:r>
              <a:rPr lang="en-US" b="1" u="sng" dirty="0"/>
              <a:t>P</a:t>
            </a:r>
            <a:r>
              <a:rPr lang="en-US" u="sng" dirty="0"/>
              <a:t>arity</a:t>
            </a:r>
            <a:r>
              <a:rPr lang="en-US" dirty="0"/>
              <a:t> data</a:t>
            </a:r>
          </a:p>
          <a:p>
            <a:pPr marL="274320" lvl="1" indent="-173736"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if two drives fail, cannot be restored, and you need to go to the backups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Memory &amp; Storage &gt; </a:t>
            </a:r>
            <a:r>
              <a:rPr lang="en-US" dirty="0"/>
              <a:t>RAID 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624" y="1192067"/>
            <a:ext cx="2875541" cy="24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7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41E7-57D1-4D7E-A658-27DEE7B9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  <a:solidFill>
            <a:schemeClr val="bg1"/>
          </a:solidFill>
        </p:spPr>
        <p:txBody>
          <a:bodyPr lIns="356616" tIns="0" rIns="356616" bIns="0" numCol="2">
            <a:normAutofit/>
          </a:bodyPr>
          <a:lstStyle/>
          <a:p>
            <a:pPr lvl="2"/>
            <a:r>
              <a:rPr lang="en-US" sz="1100" dirty="0">
                <a:hlinkClick r:id="rId2"/>
              </a:rPr>
              <a:t>https://www.newegg.com/</a:t>
            </a:r>
            <a:endParaRPr lang="en-US" sz="1100" dirty="0"/>
          </a:p>
          <a:p>
            <a:pPr lvl="2"/>
            <a:r>
              <a:rPr lang="en-US" sz="1100" dirty="0">
                <a:hlinkClick r:id="rId3"/>
              </a:rPr>
              <a:t>https://en.wikipedia.org/</a:t>
            </a:r>
            <a:endParaRPr lang="en-US" sz="1100" dirty="0"/>
          </a:p>
          <a:p>
            <a:pPr lvl="2"/>
            <a:r>
              <a:rPr lang="en-US" sz="1100" dirty="0">
                <a:hlinkClick r:id="rId4"/>
              </a:rPr>
              <a:t>https://www.tomshardware.com/</a:t>
            </a:r>
            <a:endParaRPr lang="en-US" sz="1100" dirty="0"/>
          </a:p>
          <a:p>
            <a:pPr lvl="2"/>
            <a:r>
              <a:rPr lang="en-US" sz="1100" dirty="0">
                <a:hlinkClick r:id="rId5"/>
              </a:rPr>
              <a:t>https://www.techopedia.com/</a:t>
            </a:r>
            <a:endParaRPr lang="en-US" sz="1100" dirty="0"/>
          </a:p>
          <a:p>
            <a:pPr lvl="2"/>
            <a:r>
              <a:rPr lang="en-US" sz="1100" dirty="0">
                <a:hlinkClick r:id="rId6"/>
              </a:rPr>
              <a:t>https://www.pearsonitcertification.com/</a:t>
            </a:r>
            <a:r>
              <a:rPr lang="en-US" sz="1100" dirty="0"/>
              <a:t> </a:t>
            </a:r>
          </a:p>
          <a:p>
            <a:pPr lvl="2"/>
            <a:r>
              <a:rPr lang="en-US" sz="1100" dirty="0">
                <a:hlinkClick r:id="rId7"/>
              </a:rPr>
              <a:t>https://www.memoryexpress.com/</a:t>
            </a:r>
            <a:endParaRPr lang="en-US" sz="1100" dirty="0"/>
          </a:p>
          <a:p>
            <a:pPr lvl="2"/>
            <a:r>
              <a:rPr lang="en-US" sz="1100" dirty="0">
                <a:hlinkClick r:id="rId8"/>
              </a:rPr>
              <a:t>https://www.geeksforgeeks.org/</a:t>
            </a:r>
            <a:endParaRPr lang="en-US" sz="1100" dirty="0"/>
          </a:p>
          <a:p>
            <a:pPr lvl="2"/>
            <a:r>
              <a:rPr lang="en-US" sz="1100" dirty="0">
                <a:hlinkClick r:id="rId9"/>
              </a:rPr>
              <a:t>https://www.pcmag.com/</a:t>
            </a:r>
            <a:endParaRPr lang="en-US" sz="1100" dirty="0"/>
          </a:p>
          <a:p>
            <a:pPr lvl="2"/>
            <a:r>
              <a:rPr lang="en-US" sz="1100" dirty="0">
                <a:hlinkClick r:id="rId10"/>
              </a:rPr>
              <a:t>https://talktechnical21.wordpress.com/</a:t>
            </a:r>
            <a:endParaRPr lang="en-US" sz="1100" dirty="0"/>
          </a:p>
          <a:p>
            <a:pPr lvl="2"/>
            <a:r>
              <a:rPr lang="en-US" sz="1100" dirty="0">
                <a:hlinkClick r:id="rId11"/>
              </a:rPr>
              <a:t>https://www.moddiy.com/</a:t>
            </a:r>
            <a:endParaRPr lang="en-US" sz="1100" dirty="0"/>
          </a:p>
          <a:p>
            <a:pPr lvl="2"/>
            <a:r>
              <a:rPr lang="en-US" sz="1100" dirty="0">
                <a:hlinkClick r:id="rId12"/>
              </a:rPr>
              <a:t>https://gamingcpus.com/</a:t>
            </a:r>
            <a:endParaRPr lang="en-US" sz="1100" dirty="0"/>
          </a:p>
          <a:p>
            <a:pPr lvl="2"/>
            <a:r>
              <a:rPr lang="en-US" sz="1050" dirty="0">
                <a:hlinkClick r:id="rId13"/>
              </a:rPr>
              <a:t>https://encyclopedia2.thefreedictionary.com/</a:t>
            </a:r>
            <a:endParaRPr lang="en-US" sz="1050" dirty="0"/>
          </a:p>
          <a:p>
            <a:pPr lvl="2"/>
            <a:r>
              <a:rPr lang="en-US" sz="1100" dirty="0">
                <a:hlinkClick r:id="rId14"/>
              </a:rPr>
              <a:t>https://turbofuture.com/</a:t>
            </a:r>
            <a:endParaRPr lang="en-US" sz="1100" dirty="0"/>
          </a:p>
          <a:p>
            <a:pPr lvl="2"/>
            <a:r>
              <a:rPr lang="en-US" sz="1100" dirty="0">
                <a:hlinkClick r:id="rId15"/>
              </a:rPr>
              <a:t>https://courses.lumenlearning.com/</a:t>
            </a:r>
            <a:endParaRPr lang="en-US" sz="1100" dirty="0"/>
          </a:p>
          <a:p>
            <a:pPr lvl="2"/>
            <a:r>
              <a:rPr lang="en-US" sz="1100" dirty="0">
                <a:hlinkClick r:id="rId16"/>
              </a:rPr>
              <a:t>https://www.sciencedirect.com/</a:t>
            </a:r>
            <a:endParaRPr lang="en-US" sz="1100" dirty="0"/>
          </a:p>
          <a:p>
            <a:pPr lvl="2"/>
            <a:r>
              <a:rPr lang="en-US" sz="1100" dirty="0">
                <a:hlinkClick r:id="rId17"/>
              </a:rPr>
              <a:t>https://csapp.cs.cmu.edu/</a:t>
            </a:r>
            <a:endParaRPr lang="en-US" sz="1100" dirty="0"/>
          </a:p>
          <a:p>
            <a:pPr lvl="2"/>
            <a:r>
              <a:rPr lang="en-US" sz="1100" dirty="0">
                <a:hlinkClick r:id="rId18"/>
              </a:rPr>
              <a:t>https://medium.com/</a:t>
            </a:r>
            <a:endParaRPr lang="en-US" sz="1100" dirty="0"/>
          </a:p>
          <a:p>
            <a:pPr lvl="2"/>
            <a:r>
              <a:rPr lang="en-US" sz="1100" dirty="0">
                <a:hlinkClick r:id="rId19"/>
              </a:rPr>
              <a:t>https://wccftech.com/</a:t>
            </a:r>
            <a:endParaRPr lang="en-US" sz="1100" dirty="0"/>
          </a:p>
          <a:p>
            <a:pPr lvl="2"/>
            <a:r>
              <a:rPr lang="en-US" sz="1100" dirty="0">
                <a:hlinkClick r:id="rId20"/>
              </a:rPr>
              <a:t>https://www.transcend-info.com/</a:t>
            </a:r>
            <a:endParaRPr lang="en-US" sz="1100" dirty="0"/>
          </a:p>
          <a:p>
            <a:pPr lvl="2"/>
            <a:r>
              <a:rPr lang="en-US" sz="1100" dirty="0">
                <a:hlinkClick r:id="rId21"/>
              </a:rPr>
              <a:t>https://smallbusiness.chron.com/</a:t>
            </a:r>
            <a:endParaRPr lang="en-US" sz="1100" dirty="0"/>
          </a:p>
          <a:p>
            <a:pPr lvl="2"/>
            <a:r>
              <a:rPr lang="en-US" sz="1100" dirty="0">
                <a:hlinkClick r:id="rId22"/>
              </a:rPr>
              <a:t>https://www.washingtonpost.com/</a:t>
            </a:r>
            <a:endParaRPr lang="en-US" sz="1100" dirty="0"/>
          </a:p>
          <a:p>
            <a:pPr lvl="2"/>
            <a:r>
              <a:rPr lang="en-US" sz="1100" dirty="0">
                <a:hlinkClick r:id="rId23"/>
              </a:rPr>
              <a:t>https://www.techspot.com/</a:t>
            </a:r>
            <a:endParaRPr lang="en-US" sz="1100" dirty="0"/>
          </a:p>
          <a:p>
            <a:pPr lvl="2"/>
            <a:r>
              <a:rPr lang="en-US" sz="1100" dirty="0">
                <a:hlinkClick r:id="rId24"/>
              </a:rPr>
              <a:t>https://computer.howstuffworks.com/</a:t>
            </a:r>
            <a:endParaRPr lang="en-US" sz="1100" dirty="0"/>
          </a:p>
          <a:p>
            <a:pPr lvl="2"/>
            <a:r>
              <a:rPr lang="en-US" sz="1100" dirty="0">
                <a:hlinkClick r:id="rId25"/>
              </a:rPr>
              <a:t>https://techpp.com/</a:t>
            </a:r>
            <a:endParaRPr lang="en-US" sz="1100" dirty="0"/>
          </a:p>
          <a:p>
            <a:pPr lvl="2"/>
            <a:endParaRPr lang="en-US" sz="1100" dirty="0"/>
          </a:p>
          <a:p>
            <a:pPr lvl="2"/>
            <a:endParaRPr lang="en-US" sz="1100" dirty="0"/>
          </a:p>
          <a:p>
            <a:pPr lvl="2"/>
            <a:endParaRPr lang="en-US" sz="1100" dirty="0"/>
          </a:p>
          <a:p>
            <a:pPr lvl="2"/>
            <a:endParaRPr lang="en-US" sz="1100" dirty="0"/>
          </a:p>
          <a:p>
            <a:pPr lvl="2"/>
            <a:endParaRPr lang="en-US" sz="1100" dirty="0"/>
          </a:p>
          <a:p>
            <a:pPr lvl="2"/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86EED-D0E2-4973-B293-A77C69F7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 lIns="192024" tIns="0" rIns="192024" bIns="0">
            <a:noAutofit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46351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D2B8-E5C8-4561-86E1-047DFD10F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sz="2900" dirty="0"/>
              <a:t>System memory and storage can be imagined as a:</a:t>
            </a:r>
            <a:br>
              <a:rPr lang="en-US" dirty="0"/>
            </a:br>
            <a:endParaRPr lang="en-US" sz="800" dirty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900" b="1" i="1" dirty="0">
                <a:solidFill>
                  <a:srgbClr val="7030A0"/>
                </a:solidFill>
              </a:rPr>
              <a:t>Cupboard’s</a:t>
            </a:r>
            <a:r>
              <a:rPr lang="en-US" sz="2900" dirty="0"/>
              <a:t> various sized </a:t>
            </a:r>
            <a:r>
              <a:rPr lang="en-US" sz="2900" b="1" i="1" dirty="0">
                <a:solidFill>
                  <a:schemeClr val="accent1">
                    <a:lumMod val="75000"/>
                  </a:schemeClr>
                </a:solidFill>
              </a:rPr>
              <a:t>shelves</a:t>
            </a:r>
            <a:r>
              <a:rPr lang="en-US" sz="2900" dirty="0"/>
              <a:t> containing </a:t>
            </a:r>
            <a:r>
              <a:rPr lang="en-US" sz="2900" b="1" i="1" dirty="0">
                <a:solidFill>
                  <a:schemeClr val="accent2">
                    <a:lumMod val="75000"/>
                  </a:schemeClr>
                </a:solidFill>
              </a:rPr>
              <a:t>glasses </a:t>
            </a:r>
            <a:br>
              <a:rPr lang="en-US" sz="2900" b="1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900" dirty="0"/>
              <a:t>which are either </a:t>
            </a:r>
            <a:br>
              <a:rPr lang="en-US" sz="2900" dirty="0"/>
            </a:br>
            <a:r>
              <a:rPr lang="en-US" sz="2900" b="1" i="1" dirty="0">
                <a:solidFill>
                  <a:schemeClr val="accent6">
                    <a:lumMod val="50000"/>
                  </a:schemeClr>
                </a:solidFill>
              </a:rPr>
              <a:t>full</a:t>
            </a:r>
            <a:r>
              <a:rPr lang="en-US" sz="2900" dirty="0"/>
              <a:t> </a:t>
            </a:r>
            <a:r>
              <a:rPr lang="en-US" sz="2900" b="1" u="sng" dirty="0"/>
              <a:t>OR</a:t>
            </a:r>
            <a:r>
              <a:rPr lang="en-US" sz="2900" dirty="0"/>
              <a:t> </a:t>
            </a:r>
            <a:r>
              <a:rPr lang="en-US" sz="2900" b="1" i="1" dirty="0">
                <a:solidFill>
                  <a:schemeClr val="accent5">
                    <a:lumMod val="50000"/>
                  </a:schemeClr>
                </a:solidFill>
              </a:rPr>
              <a:t>empty</a:t>
            </a:r>
            <a:r>
              <a:rPr lang="en-US" sz="2900" b="1" i="1" dirty="0"/>
              <a:t> </a:t>
            </a:r>
            <a:r>
              <a:rPr lang="en-US" sz="2900" dirty="0"/>
              <a:t>of</a:t>
            </a:r>
            <a:r>
              <a:rPr lang="en-US" sz="2900" b="1" dirty="0"/>
              <a:t> </a:t>
            </a:r>
            <a:r>
              <a:rPr lang="en-US" sz="2900" b="1" dirty="0">
                <a:solidFill>
                  <a:srgbClr val="0070C0"/>
                </a:solidFill>
              </a:rPr>
              <a:t>water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sz="500" b="1" dirty="0">
              <a:solidFill>
                <a:srgbClr val="0070C0"/>
              </a:solidFill>
            </a:endParaRPr>
          </a:p>
          <a:p>
            <a:r>
              <a:rPr lang="en-US" sz="2900" i="1" dirty="0"/>
              <a:t>…or in computer speak, a:</a:t>
            </a:r>
            <a:br>
              <a:rPr lang="en-US" sz="3200" i="1" dirty="0"/>
            </a:br>
            <a:endParaRPr lang="en-US" sz="1050" i="1" dirty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800" b="1" i="1" dirty="0">
                <a:solidFill>
                  <a:srgbClr val="7030A0"/>
                </a:solidFill>
              </a:rPr>
              <a:t>System’s</a:t>
            </a:r>
            <a:r>
              <a:rPr lang="en-US" sz="2800" dirty="0"/>
              <a:t> various sized 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storage devices </a:t>
            </a:r>
            <a:r>
              <a:rPr lang="en-US" sz="2800" dirty="0"/>
              <a:t>with several </a:t>
            </a:r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Memory Cells </a:t>
            </a:r>
            <a:r>
              <a:rPr lang="en-US" sz="2800" dirty="0"/>
              <a:t>either filled with </a:t>
            </a:r>
            <a:r>
              <a:rPr lang="en-US" sz="2800" b="1" i="1" dirty="0">
                <a:solidFill>
                  <a:srgbClr val="0070C0"/>
                </a:solidFill>
              </a:rPr>
              <a:t>bit/binary data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0 or 1</a:t>
            </a:r>
            <a:r>
              <a:rPr lang="en-US" sz="2800" dirty="0"/>
              <a:t> </a:t>
            </a:r>
            <a:r>
              <a:rPr lang="en-US" sz="2800" b="1" u="sng" dirty="0"/>
              <a:t>OR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chemeClr val="accent5">
                    <a:lumMod val="50000"/>
                  </a:schemeClr>
                </a:solidFill>
              </a:rPr>
              <a:t>NULL/Not Set</a:t>
            </a:r>
            <a:br>
              <a:rPr lang="en-US" sz="2800" b="1" i="1" dirty="0">
                <a:solidFill>
                  <a:srgbClr val="0070C0"/>
                </a:solidFill>
              </a:rPr>
            </a:br>
            <a:endParaRPr lang="en-US" sz="1600" b="1" i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900" dirty="0"/>
              <a:t>…where, the old adage of optimism (glass is half full) or pessimism (glass is half empty) does not apply.  It’s always full or empty, there is no in-between.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37840-D05A-4304-954B-04484E80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/>
          <a:lstStyle/>
          <a:p>
            <a:r>
              <a:rPr lang="en-US" dirty="0"/>
              <a:t>Memory &amp; Storage</a:t>
            </a:r>
          </a:p>
        </p:txBody>
      </p:sp>
    </p:spTree>
    <p:extLst>
      <p:ext uri="{BB962C8B-B14F-4D97-AF65-F5344CB8AC3E}">
        <p14:creationId xmlns:p14="http://schemas.microsoft.com/office/powerpoint/2010/main" val="416189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0FB1-4857-46B0-89C3-AE2CF82D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Memory &amp;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A918-DAD7-4000-B187-22CC4C2E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lang="en-US" sz="2300" dirty="0"/>
              <a:t>Each of these </a:t>
            </a:r>
            <a:r>
              <a:rPr lang="en-US" sz="2300" b="1" i="1" dirty="0"/>
              <a:t>glasses </a:t>
            </a:r>
            <a:r>
              <a:rPr lang="en-US" sz="2300" dirty="0"/>
              <a:t>(memory cells)</a:t>
            </a:r>
            <a:r>
              <a:rPr lang="en-US" sz="2300" b="1" dirty="0"/>
              <a:t> </a:t>
            </a:r>
            <a:r>
              <a:rPr lang="en-US" sz="2300" dirty="0"/>
              <a:t>are “sequentially filled” to either </a:t>
            </a:r>
            <a:r>
              <a:rPr lang="en-US" sz="2300" b="1" dirty="0"/>
              <a:t>full</a:t>
            </a:r>
            <a:r>
              <a:rPr lang="en-US" sz="2300" dirty="0"/>
              <a:t> (0 or 1) or </a:t>
            </a:r>
            <a:r>
              <a:rPr lang="en-US" sz="2300" b="1" dirty="0"/>
              <a:t>empty</a:t>
            </a:r>
            <a:r>
              <a:rPr lang="en-US" sz="2300" dirty="0"/>
              <a:t> (NULL or Not Set yet), there is no in-between.  Some of these </a:t>
            </a:r>
            <a:r>
              <a:rPr lang="en-US" sz="2300" b="1" i="1" dirty="0"/>
              <a:t>shelves </a:t>
            </a:r>
            <a:r>
              <a:rPr lang="en-US" sz="2300" i="1" dirty="0"/>
              <a:t>or </a:t>
            </a:r>
            <a:r>
              <a:rPr lang="en-US" sz="2300" b="1" i="1" dirty="0"/>
              <a:t>shelves’ glasses</a:t>
            </a:r>
            <a:r>
              <a:rPr lang="en-US" sz="2300" i="1" dirty="0"/>
              <a:t> </a:t>
            </a:r>
            <a:r>
              <a:rPr lang="en-US" sz="2300" dirty="0"/>
              <a:t>can be:</a:t>
            </a:r>
          </a:p>
          <a:p>
            <a:pPr lvl="1">
              <a:lnSpc>
                <a:spcPct val="100000"/>
              </a:lnSpc>
              <a:spcBef>
                <a:spcPts val="275"/>
              </a:spcBef>
            </a:pPr>
            <a:r>
              <a:rPr lang="en-US" sz="2100" dirty="0"/>
              <a:t>Only filled once and for the most part, fill-only (</a:t>
            </a:r>
            <a:r>
              <a:rPr lang="en-US" sz="2100" b="1" i="1" dirty="0">
                <a:solidFill>
                  <a:srgbClr val="034F55"/>
                </a:solidFill>
              </a:rPr>
              <a:t>read-only</a:t>
            </a:r>
            <a:r>
              <a:rPr lang="en-US" sz="2100" dirty="0"/>
              <a:t>)</a:t>
            </a:r>
          </a:p>
          <a:p>
            <a:pPr lvl="1">
              <a:lnSpc>
                <a:spcPct val="100000"/>
              </a:lnSpc>
              <a:spcBef>
                <a:spcPts val="275"/>
              </a:spcBef>
            </a:pPr>
            <a:r>
              <a:rPr lang="en-US" sz="2100" dirty="0"/>
              <a:t>Regularly filled/unfilled when the water starts running or emptied when shutoff (</a:t>
            </a:r>
            <a:r>
              <a:rPr lang="en-US" sz="2100" b="1" i="1" dirty="0">
                <a:solidFill>
                  <a:srgbClr val="034F55"/>
                </a:solidFill>
              </a:rPr>
              <a:t>loading/unloading system</a:t>
            </a:r>
            <a:r>
              <a:rPr lang="en-US" sz="2100" i="1" dirty="0">
                <a:solidFill>
                  <a:srgbClr val="034F55"/>
                </a:solidFill>
              </a:rPr>
              <a:t> </a:t>
            </a:r>
            <a:r>
              <a:rPr lang="en-US" sz="2100" b="1" i="1" dirty="0">
                <a:solidFill>
                  <a:srgbClr val="034F55"/>
                </a:solidFill>
              </a:rPr>
              <a:t>hardware, OS, services during startup/shutdown</a:t>
            </a:r>
            <a:r>
              <a:rPr lang="en-US" sz="2100" dirty="0"/>
              <a:t>)</a:t>
            </a:r>
          </a:p>
          <a:p>
            <a:pPr lvl="1">
              <a:lnSpc>
                <a:spcPct val="100000"/>
              </a:lnSpc>
              <a:spcBef>
                <a:spcPts val="275"/>
              </a:spcBef>
            </a:pPr>
            <a:r>
              <a:rPr lang="en-US" sz="2100" dirty="0"/>
              <a:t>Unpacked and sectioned from one another (</a:t>
            </a:r>
            <a:r>
              <a:rPr lang="en-US" sz="2100" b="1" i="1" dirty="0">
                <a:solidFill>
                  <a:srgbClr val="034F55"/>
                </a:solidFill>
              </a:rPr>
              <a:t>partitioning, formatting</a:t>
            </a:r>
            <a:r>
              <a:rPr lang="en-US" sz="2100" dirty="0"/>
              <a:t>)</a:t>
            </a:r>
          </a:p>
          <a:p>
            <a:pPr lvl="1">
              <a:lnSpc>
                <a:spcPct val="100000"/>
              </a:lnSpc>
              <a:spcBef>
                <a:spcPts val="275"/>
              </a:spcBef>
            </a:pPr>
            <a:r>
              <a:rPr lang="en-US" sz="2100" dirty="0"/>
              <a:t>Filled by a higher power and unfilled when completed or if manually emptied (</a:t>
            </a:r>
            <a:r>
              <a:rPr lang="en-US" sz="2100" b="1" i="1" dirty="0">
                <a:solidFill>
                  <a:srgbClr val="034F55"/>
                </a:solidFill>
              </a:rPr>
              <a:t>cloud, background services</a:t>
            </a:r>
            <a:r>
              <a:rPr lang="en-US" sz="2100" b="1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100" b="1" i="1" dirty="0">
                <a:solidFill>
                  <a:srgbClr val="034F55"/>
                </a:solidFill>
              </a:rPr>
              <a:t>viruses</a:t>
            </a:r>
            <a:r>
              <a:rPr lang="en-US" sz="2100" dirty="0"/>
              <a:t>)</a:t>
            </a:r>
          </a:p>
          <a:p>
            <a:pPr lvl="1">
              <a:lnSpc>
                <a:spcPct val="100000"/>
              </a:lnSpc>
              <a:spcBef>
                <a:spcPts val="275"/>
              </a:spcBef>
            </a:pPr>
            <a:r>
              <a:rPr lang="en-US" sz="2100" dirty="0"/>
              <a:t>Filled by yourselves and unfilled when completed (</a:t>
            </a:r>
            <a:r>
              <a:rPr lang="en-US" sz="2100" b="1" i="1" dirty="0">
                <a:solidFill>
                  <a:srgbClr val="034F55"/>
                </a:solidFill>
              </a:rPr>
              <a:t>load/unloading </a:t>
            </a:r>
            <a:r>
              <a:rPr lang="en-US" sz="2100" b="1" dirty="0">
                <a:solidFill>
                  <a:srgbClr val="034F55"/>
                </a:solidFill>
              </a:rPr>
              <a:t>apps/programs</a:t>
            </a:r>
            <a:r>
              <a:rPr lang="en-US" sz="2100" dirty="0"/>
              <a:t>)</a:t>
            </a:r>
          </a:p>
          <a:p>
            <a:pPr lvl="1">
              <a:lnSpc>
                <a:spcPct val="100000"/>
              </a:lnSpc>
              <a:spcBef>
                <a:spcPts val="275"/>
              </a:spcBef>
            </a:pPr>
            <a:r>
              <a:rPr lang="en-US" sz="2100" dirty="0"/>
              <a:t>Filled and stay that way for the shorter-to-longer terms (</a:t>
            </a:r>
            <a:r>
              <a:rPr lang="en-US" sz="2100" b="1" i="1" dirty="0">
                <a:solidFill>
                  <a:srgbClr val="034F55"/>
                </a:solidFill>
              </a:rPr>
              <a:t>file management</a:t>
            </a:r>
            <a:r>
              <a:rPr lang="en-US" sz="2100" dirty="0"/>
              <a:t>)</a:t>
            </a:r>
          </a:p>
          <a:p>
            <a:pPr lvl="1">
              <a:lnSpc>
                <a:spcPct val="100000"/>
              </a:lnSpc>
              <a:spcBef>
                <a:spcPts val="275"/>
              </a:spcBef>
            </a:pPr>
            <a:r>
              <a:rPr lang="en-US" sz="2100" dirty="0"/>
              <a:t>Be reorganized so the glasses are sequentially filled “back” from the start (</a:t>
            </a:r>
            <a:r>
              <a:rPr lang="en-US" sz="2100" b="1" i="1" dirty="0">
                <a:solidFill>
                  <a:srgbClr val="034F55"/>
                </a:solidFill>
              </a:rPr>
              <a:t>defragmentation</a:t>
            </a:r>
            <a:r>
              <a:rPr lang="en-US" sz="2100" dirty="0"/>
              <a:t>)</a:t>
            </a:r>
          </a:p>
          <a:p>
            <a:pPr lvl="1">
              <a:lnSpc>
                <a:spcPct val="100000"/>
              </a:lnSpc>
              <a:spcBef>
                <a:spcPts val="275"/>
              </a:spcBef>
            </a:pPr>
            <a:r>
              <a:rPr lang="en-US" sz="2100" dirty="0"/>
              <a:t>Dying/dead, due to manufacturing errors </a:t>
            </a:r>
            <a:r>
              <a:rPr lang="en-US" sz="2100" b="1" i="1" dirty="0"/>
              <a:t>OR</a:t>
            </a:r>
            <a:r>
              <a:rPr lang="en-US" sz="2100" dirty="0"/>
              <a:t> the age of cupboard, shelf, or glass breaks (</a:t>
            </a:r>
            <a:r>
              <a:rPr lang="en-US" sz="2100" b="1" i="1" dirty="0">
                <a:solidFill>
                  <a:srgbClr val="034F55"/>
                </a:solidFill>
              </a:rPr>
              <a:t>cell/sector/hardware failures</a:t>
            </a:r>
            <a:r>
              <a:rPr lang="en-US" sz="2100" dirty="0"/>
              <a:t>)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8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B10-411A-4D63-9A34-CC3580B0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Memory &amp; Storage &gt; Common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3E03-FE88-478B-A2A8-651ADF03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Storage </a:t>
            </a:r>
            <a:r>
              <a:rPr lang="en-US" dirty="0" err="1"/>
              <a:t>hardwares</a:t>
            </a:r>
            <a:r>
              <a:rPr lang="en-US" dirty="0"/>
              <a:t> has 3 commonly used terms:</a:t>
            </a:r>
          </a:p>
          <a:p>
            <a:pPr lvl="1"/>
            <a:r>
              <a:rPr lang="en-US" b="1" dirty="0">
                <a:solidFill>
                  <a:srgbClr val="034F55"/>
                </a:solidFill>
              </a:rPr>
              <a:t>ROM</a:t>
            </a:r>
            <a:r>
              <a:rPr lang="en-US" dirty="0"/>
              <a:t> (</a:t>
            </a:r>
            <a:r>
              <a:rPr lang="en-US" b="1" dirty="0">
                <a:solidFill>
                  <a:srgbClr val="034F55"/>
                </a:solidFill>
              </a:rPr>
              <a:t>Read-only Memory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typically permanent storage areas</a:t>
            </a:r>
          </a:p>
          <a:p>
            <a:pPr lvl="2"/>
            <a:r>
              <a:rPr lang="en-US" dirty="0"/>
              <a:t>stores hardware device configurations and </a:t>
            </a:r>
            <a:r>
              <a:rPr lang="en-US" dirty="0" err="1"/>
              <a:t>unaccessible</a:t>
            </a:r>
            <a:r>
              <a:rPr lang="en-US" dirty="0"/>
              <a:t>/unwritable areas of memory (BIOS, UEFI)</a:t>
            </a:r>
          </a:p>
          <a:p>
            <a:pPr lvl="1"/>
            <a:r>
              <a:rPr lang="en-US" b="1" dirty="0">
                <a:solidFill>
                  <a:srgbClr val="034F55"/>
                </a:solidFill>
              </a:rPr>
              <a:t>RAM</a:t>
            </a:r>
            <a:r>
              <a:rPr lang="en-US" dirty="0"/>
              <a:t> (</a:t>
            </a:r>
            <a:r>
              <a:rPr lang="en-US" b="1" dirty="0">
                <a:solidFill>
                  <a:srgbClr val="034F55"/>
                </a:solidFill>
              </a:rPr>
              <a:t>Random-access memory</a:t>
            </a:r>
            <a:r>
              <a:rPr lang="en-US" dirty="0"/>
              <a:t>) or termed as just </a:t>
            </a:r>
            <a:r>
              <a:rPr lang="en-US" b="1" dirty="0">
                <a:solidFill>
                  <a:srgbClr val="034F55"/>
                </a:solidFill>
              </a:rPr>
              <a:t>Memory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short term active storage that can quite easily dictate how a system will perform (too little, slow…too much, there’s never really too much)</a:t>
            </a:r>
          </a:p>
          <a:p>
            <a:pPr lvl="2"/>
            <a:r>
              <a:rPr lang="en-US" dirty="0"/>
              <a:t>sequentially fills up during startup and when loading apps/programs/services</a:t>
            </a:r>
          </a:p>
          <a:p>
            <a:pPr lvl="1"/>
            <a:r>
              <a:rPr lang="en-US" b="1" dirty="0">
                <a:solidFill>
                  <a:srgbClr val="034F55"/>
                </a:solidFill>
              </a:rPr>
              <a:t>Hard Disks/Drives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longer termed rewritable (RW) storage</a:t>
            </a:r>
          </a:p>
          <a:p>
            <a:pPr lvl="2"/>
            <a:r>
              <a:rPr lang="en-US" dirty="0"/>
              <a:t>contains source files of installed programs and the files/folders users’ manage</a:t>
            </a:r>
          </a:p>
          <a:p>
            <a:pPr lvl="2"/>
            <a:r>
              <a:rPr lang="en-US" dirty="0"/>
              <a:t>can also be used to hold overages from RAM into virtual memory or swap files/disks</a:t>
            </a:r>
          </a:p>
          <a:p>
            <a:pPr>
              <a:spcBef>
                <a:spcPts val="600"/>
              </a:spcBef>
            </a:pPr>
            <a:r>
              <a:rPr lang="en-US" dirty="0"/>
              <a:t>…and can be imagined as separate shelves.</a:t>
            </a:r>
          </a:p>
        </p:txBody>
      </p:sp>
    </p:spTree>
    <p:extLst>
      <p:ext uri="{BB962C8B-B14F-4D97-AF65-F5344CB8AC3E}">
        <p14:creationId xmlns:p14="http://schemas.microsoft.com/office/powerpoint/2010/main" val="34243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CF6A3-BFD7-49ED-AC69-8130A610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/>
          </a:bodyPr>
          <a:lstStyle/>
          <a:p>
            <a:r>
              <a:rPr lang="en-US" dirty="0"/>
              <a:t>Systems’ storage/memory were designed with the following characteristics: </a:t>
            </a:r>
          </a:p>
          <a:p>
            <a:pPr lvl="1">
              <a:spcBef>
                <a:spcPts val="1200"/>
              </a:spcBef>
            </a:pPr>
            <a:r>
              <a:rPr lang="en-US" b="1" i="1" dirty="0"/>
              <a:t>Termed</a:t>
            </a:r>
            <a:r>
              <a:rPr lang="en-US" dirty="0"/>
              <a:t>	   &gt; Short, long, mostly “permanent” terms</a:t>
            </a:r>
          </a:p>
          <a:p>
            <a:pPr lvl="1">
              <a:spcBef>
                <a:spcPts val="1200"/>
              </a:spcBef>
            </a:pPr>
            <a:r>
              <a:rPr lang="en-US" b="1" i="1" dirty="0"/>
              <a:t>Accessibility</a:t>
            </a:r>
            <a:r>
              <a:rPr lang="en-US" i="1" dirty="0"/>
              <a:t> </a:t>
            </a:r>
            <a:r>
              <a:rPr lang="en-US" dirty="0"/>
              <a:t>&gt; Machine-only or machine/user</a:t>
            </a:r>
          </a:p>
          <a:p>
            <a:pPr lvl="1">
              <a:spcBef>
                <a:spcPts val="1200"/>
              </a:spcBef>
            </a:pPr>
            <a:r>
              <a:rPr lang="en-US" b="1" i="1" dirty="0"/>
              <a:t>Power</a:t>
            </a:r>
            <a:r>
              <a:rPr lang="en-US" i="1" dirty="0"/>
              <a:t> 	   </a:t>
            </a:r>
            <a:r>
              <a:rPr lang="en-US" dirty="0"/>
              <a:t>&gt; Constant power, otherwise storage will reset 		      (empty)</a:t>
            </a:r>
          </a:p>
          <a:p>
            <a:pPr lvl="1">
              <a:spcBef>
                <a:spcPts val="1200"/>
              </a:spcBef>
            </a:pPr>
            <a:r>
              <a:rPr lang="en-US" b="1" i="1" dirty="0"/>
              <a:t>Permissions</a:t>
            </a:r>
            <a:r>
              <a:rPr lang="en-US" i="1" dirty="0"/>
              <a:t> </a:t>
            </a:r>
            <a:r>
              <a:rPr lang="en-US" sz="800" i="1" dirty="0"/>
              <a:t> </a:t>
            </a:r>
            <a:r>
              <a:rPr lang="en-US" dirty="0"/>
              <a:t>&gt; R (Read-only) or W (Write-only) or </a:t>
            </a:r>
            <a:br>
              <a:rPr lang="en-US" dirty="0"/>
            </a:br>
            <a:r>
              <a:rPr lang="en-US" dirty="0"/>
              <a:t>		   &gt; R/W (Read OR Write) or RW (Read &amp; Write)</a:t>
            </a:r>
          </a:p>
          <a:p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B3523-3098-49A7-9D56-DA710BC8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Memory Types</a:t>
            </a:r>
          </a:p>
        </p:txBody>
      </p:sp>
    </p:spTree>
    <p:extLst>
      <p:ext uri="{BB962C8B-B14F-4D97-AF65-F5344CB8AC3E}">
        <p14:creationId xmlns:p14="http://schemas.microsoft.com/office/powerpoint/2010/main" val="233563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9E33-39C7-4A83-8975-0E739FBE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Storage/Memory is broken up into 2 fundamental types:</a:t>
            </a:r>
          </a:p>
          <a:p>
            <a:pPr lvl="1"/>
            <a:r>
              <a:rPr lang="en-US" sz="1700" b="1" dirty="0"/>
              <a:t>Volatile Memory (most common device is RAM): </a:t>
            </a:r>
          </a:p>
          <a:p>
            <a:pPr lvl="2"/>
            <a:r>
              <a:rPr lang="en-US" sz="1600" i="1" dirty="0"/>
              <a:t>Termed</a:t>
            </a:r>
            <a:r>
              <a:rPr lang="en-US" sz="1600" dirty="0"/>
              <a:t> 	  &gt; Short term/primary storage</a:t>
            </a:r>
          </a:p>
          <a:p>
            <a:pPr lvl="2"/>
            <a:r>
              <a:rPr lang="en-US" sz="1600" i="1" dirty="0"/>
              <a:t>Accessibility</a:t>
            </a:r>
            <a:r>
              <a:rPr lang="en-US" sz="1600" dirty="0"/>
              <a:t> &gt; Machine-only accessible (indirectly by the user)</a:t>
            </a:r>
          </a:p>
          <a:p>
            <a:pPr lvl="2"/>
            <a:r>
              <a:rPr lang="en-US" sz="1600" i="1" dirty="0"/>
              <a:t>Power</a:t>
            </a:r>
            <a:r>
              <a:rPr lang="en-US" sz="1600" dirty="0"/>
              <a:t>	  &gt; Must have constant power, or it resets/empties</a:t>
            </a:r>
          </a:p>
          <a:p>
            <a:pPr lvl="2"/>
            <a:r>
              <a:rPr lang="en-US" sz="1600" i="1" dirty="0"/>
              <a:t>Permissions</a:t>
            </a:r>
            <a:r>
              <a:rPr lang="en-US" sz="1600" dirty="0"/>
              <a:t>  &gt; RW type storing active/loaded OS/App/HW data</a:t>
            </a:r>
          </a:p>
          <a:p>
            <a:pPr lvl="2"/>
            <a:r>
              <a:rPr lang="en-US" sz="1600" i="1" dirty="0"/>
              <a:t>HW Devices  </a:t>
            </a:r>
            <a:r>
              <a:rPr lang="en-US" sz="1600" dirty="0"/>
              <a:t>&gt; </a:t>
            </a:r>
            <a:r>
              <a:rPr lang="en-US" sz="1600" b="1" dirty="0"/>
              <a:t>RAM</a:t>
            </a:r>
            <a:r>
              <a:rPr lang="en-US" sz="1600" dirty="0"/>
              <a:t>, </a:t>
            </a:r>
            <a:r>
              <a:rPr lang="en-US" sz="1600" b="1" dirty="0"/>
              <a:t>Video RAM</a:t>
            </a:r>
            <a:r>
              <a:rPr lang="en-US" sz="1600" dirty="0"/>
              <a:t>, </a:t>
            </a:r>
            <a:r>
              <a:rPr lang="en-US" sz="1600" b="1" dirty="0"/>
              <a:t>CPU Cache</a:t>
            </a:r>
            <a:r>
              <a:rPr lang="en-US" sz="1600" dirty="0"/>
              <a:t>, </a:t>
            </a:r>
            <a:r>
              <a:rPr lang="en-US" sz="1600" b="1" dirty="0"/>
              <a:t>CPU Registers, HDD/SSD</a:t>
            </a:r>
            <a:br>
              <a:rPr lang="en-US" sz="1600" b="1" dirty="0"/>
            </a:br>
            <a:r>
              <a:rPr lang="en-US" sz="1600" b="1" dirty="0"/>
              <a:t>		      Disc Cache</a:t>
            </a:r>
          </a:p>
          <a:p>
            <a:pPr lvl="1"/>
            <a:endParaRPr lang="en-US" sz="1700" b="1" dirty="0"/>
          </a:p>
          <a:p>
            <a:pPr lvl="1"/>
            <a:r>
              <a:rPr lang="en-US" sz="1700" b="1" dirty="0"/>
              <a:t>Non-Volatile Memory</a:t>
            </a:r>
            <a:r>
              <a:rPr lang="en-US" sz="1700" dirty="0"/>
              <a:t>:</a:t>
            </a:r>
          </a:p>
          <a:p>
            <a:pPr lvl="2"/>
            <a:r>
              <a:rPr lang="en-US" sz="1600" i="1" dirty="0"/>
              <a:t>Termed</a:t>
            </a:r>
            <a:r>
              <a:rPr lang="en-US" sz="1600" dirty="0"/>
              <a:t>:	   &gt; Longer term/secondary storage</a:t>
            </a:r>
          </a:p>
          <a:p>
            <a:pPr lvl="2"/>
            <a:r>
              <a:rPr lang="en-US" sz="1600" i="1" dirty="0"/>
              <a:t>Accessibility</a:t>
            </a:r>
            <a:r>
              <a:rPr lang="en-US" sz="1600" dirty="0"/>
              <a:t>: &gt; Machine-only AND User/Machine accessible</a:t>
            </a:r>
          </a:p>
          <a:p>
            <a:pPr lvl="2"/>
            <a:r>
              <a:rPr lang="en-US" sz="1600" i="1" dirty="0"/>
              <a:t>Power</a:t>
            </a:r>
            <a:r>
              <a:rPr lang="en-US" sz="1600" dirty="0"/>
              <a:t>: 	   &gt; Does not require power to retain OS/app data</a:t>
            </a:r>
          </a:p>
          <a:p>
            <a:pPr lvl="2"/>
            <a:r>
              <a:rPr lang="en-US" sz="1600" i="1" dirty="0"/>
              <a:t>Permissions</a:t>
            </a:r>
            <a:r>
              <a:rPr lang="en-US" sz="1600" dirty="0"/>
              <a:t>:  &gt; R/W types storing running OS/App/HW data</a:t>
            </a:r>
            <a:br>
              <a:rPr lang="en-US" sz="1600" dirty="0"/>
            </a:br>
            <a:r>
              <a:rPr lang="en-US" sz="1600" dirty="0"/>
              <a:t>		    &gt; RW types storing OS/App/Temp/Users’ files/folders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502FA-6194-448F-8D82-EACE7184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Memory Types</a:t>
            </a:r>
          </a:p>
        </p:txBody>
      </p:sp>
    </p:spTree>
    <p:extLst>
      <p:ext uri="{BB962C8B-B14F-4D97-AF65-F5344CB8AC3E}">
        <p14:creationId xmlns:p14="http://schemas.microsoft.com/office/powerpoint/2010/main" val="404283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9E33-39C7-4A83-8975-0E739FBE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/>
              <a:t>Non-Volatile Memory</a:t>
            </a:r>
            <a:r>
              <a:rPr lang="en-US" dirty="0"/>
              <a:t>: </a:t>
            </a:r>
            <a:r>
              <a:rPr lang="en-US" sz="1200" dirty="0"/>
              <a:t>(continued)</a:t>
            </a:r>
            <a:endParaRPr lang="en-US" i="1" dirty="0"/>
          </a:p>
          <a:p>
            <a:pPr lvl="2"/>
            <a:r>
              <a:rPr lang="en-US" i="1" dirty="0"/>
              <a:t>HW Devices</a:t>
            </a:r>
            <a:r>
              <a:rPr lang="en-US" dirty="0"/>
              <a:t>:</a:t>
            </a:r>
          </a:p>
          <a:p>
            <a:pPr lvl="3">
              <a:lnSpc>
                <a:spcPct val="110000"/>
              </a:lnSpc>
            </a:pPr>
            <a:r>
              <a:rPr lang="en-US" b="1" dirty="0"/>
              <a:t>ROM</a:t>
            </a:r>
            <a:r>
              <a:rPr lang="en-US" dirty="0"/>
              <a:t> (</a:t>
            </a:r>
            <a:r>
              <a:rPr lang="en-US" b="1" dirty="0"/>
              <a:t>R</a:t>
            </a:r>
            <a:r>
              <a:rPr lang="en-US" dirty="0"/>
              <a:t>ead-</a:t>
            </a:r>
            <a:r>
              <a:rPr lang="en-US" b="1" dirty="0"/>
              <a:t>O</a:t>
            </a:r>
            <a:r>
              <a:rPr lang="en-US" dirty="0"/>
              <a:t>nly </a:t>
            </a:r>
            <a:r>
              <a:rPr lang="en-US" b="1" dirty="0"/>
              <a:t>M</a:t>
            </a:r>
            <a:r>
              <a:rPr lang="en-US" dirty="0"/>
              <a:t>emory) - hard-wired or “permanent” devices storing software w/data known as firmware </a:t>
            </a:r>
            <a:r>
              <a:rPr lang="en-US" b="1" dirty="0"/>
              <a:t>BIOS</a:t>
            </a:r>
            <a:r>
              <a:rPr lang="en-US" dirty="0"/>
              <a:t>/</a:t>
            </a:r>
            <a:r>
              <a:rPr lang="en-US" b="1" dirty="0"/>
              <a:t>UEFI</a:t>
            </a:r>
            <a:r>
              <a:rPr lang="en-US" dirty="0"/>
              <a:t> and </a:t>
            </a:r>
            <a:r>
              <a:rPr lang="en-US" b="1" dirty="0"/>
              <a:t>CMOS Settings</a:t>
            </a:r>
            <a:r>
              <a:rPr lang="en-US" dirty="0"/>
              <a:t> chip and while “can” though it “rarely” gets emptied.  Here are ROM versions’ progression:</a:t>
            </a:r>
          </a:p>
          <a:p>
            <a:pPr lvl="4"/>
            <a:r>
              <a:rPr lang="en-US" b="1" dirty="0"/>
              <a:t>P</a:t>
            </a:r>
            <a:r>
              <a:rPr lang="en-US" dirty="0"/>
              <a:t>rogrammable (</a:t>
            </a:r>
            <a:r>
              <a:rPr lang="en-US" b="1" dirty="0"/>
              <a:t>P</a:t>
            </a:r>
            <a:r>
              <a:rPr lang="en-US" dirty="0"/>
              <a:t>ROM)</a:t>
            </a:r>
          </a:p>
          <a:p>
            <a:pPr lvl="4"/>
            <a:r>
              <a:rPr lang="en-US" b="1" dirty="0"/>
              <a:t>E</a:t>
            </a:r>
            <a:r>
              <a:rPr lang="en-US" dirty="0"/>
              <a:t>rasable (</a:t>
            </a:r>
            <a:r>
              <a:rPr lang="en-US" b="1" dirty="0"/>
              <a:t>EP</a:t>
            </a:r>
            <a:r>
              <a:rPr lang="en-US" dirty="0"/>
              <a:t>ROM)</a:t>
            </a:r>
          </a:p>
          <a:p>
            <a:pPr lvl="4"/>
            <a:r>
              <a:rPr lang="en-US" b="1" dirty="0"/>
              <a:t>E</a:t>
            </a:r>
            <a:r>
              <a:rPr lang="en-US" dirty="0"/>
              <a:t>lectrically (</a:t>
            </a:r>
            <a:r>
              <a:rPr lang="en-US" b="1" dirty="0"/>
              <a:t>EEP</a:t>
            </a:r>
            <a:r>
              <a:rPr lang="en-US" dirty="0"/>
              <a:t>ROM)</a:t>
            </a:r>
          </a:p>
          <a:p>
            <a:pPr lvl="4"/>
            <a:r>
              <a:rPr lang="en-US" b="1" dirty="0"/>
              <a:t>E</a:t>
            </a:r>
            <a:r>
              <a:rPr lang="en-US" dirty="0"/>
              <a:t>lectrically </a:t>
            </a:r>
            <a:r>
              <a:rPr lang="en-US" b="1" dirty="0"/>
              <a:t>A</a:t>
            </a:r>
            <a:r>
              <a:rPr lang="en-US" dirty="0"/>
              <a:t>lterable (</a:t>
            </a:r>
            <a:r>
              <a:rPr lang="en-US" b="1" dirty="0"/>
              <a:t>EA</a:t>
            </a:r>
            <a:r>
              <a:rPr lang="en-US" dirty="0"/>
              <a:t>PROM)</a:t>
            </a:r>
          </a:p>
          <a:p>
            <a:pPr lvl="3"/>
            <a:r>
              <a:rPr lang="en-US" b="1" dirty="0"/>
              <a:t>Optical Media  </a:t>
            </a:r>
            <a:r>
              <a:rPr lang="en-US" dirty="0"/>
              <a:t>- </a:t>
            </a:r>
            <a:r>
              <a:rPr lang="en-US" b="1" dirty="0"/>
              <a:t>CD</a:t>
            </a:r>
            <a:r>
              <a:rPr lang="en-US" dirty="0"/>
              <a:t>,</a:t>
            </a:r>
            <a:r>
              <a:rPr lang="en-US" b="1" dirty="0"/>
              <a:t> DVD</a:t>
            </a:r>
            <a:r>
              <a:rPr lang="en-US" dirty="0"/>
              <a:t>, </a:t>
            </a:r>
            <a:r>
              <a:rPr lang="en-US" b="1" dirty="0"/>
              <a:t>BD ROM</a:t>
            </a:r>
            <a:r>
              <a:rPr lang="en-US" dirty="0"/>
              <a:t> drives</a:t>
            </a:r>
          </a:p>
          <a:p>
            <a:pPr lvl="3"/>
            <a:r>
              <a:rPr lang="en-US" b="1" dirty="0"/>
              <a:t>Magnetic Disks </a:t>
            </a:r>
            <a:r>
              <a:rPr lang="en-US" dirty="0"/>
              <a:t>- </a:t>
            </a:r>
            <a:r>
              <a:rPr lang="en-US" b="1" dirty="0"/>
              <a:t>Hard Disk</a:t>
            </a:r>
            <a:r>
              <a:rPr lang="en-US" dirty="0"/>
              <a:t>, </a:t>
            </a:r>
            <a:r>
              <a:rPr lang="en-US" b="1" dirty="0"/>
              <a:t>3½</a:t>
            </a:r>
            <a:r>
              <a:rPr lang="en-US" dirty="0"/>
              <a:t>-</a:t>
            </a:r>
            <a:r>
              <a:rPr lang="en-US" b="1" dirty="0"/>
              <a:t>5¼</a:t>
            </a:r>
            <a:r>
              <a:rPr lang="en-US" dirty="0"/>
              <a:t> </a:t>
            </a:r>
            <a:r>
              <a:rPr lang="en-US" b="1" dirty="0"/>
              <a:t>Floppy</a:t>
            </a:r>
            <a:r>
              <a:rPr lang="en-US" dirty="0"/>
              <a:t>, </a:t>
            </a:r>
            <a:r>
              <a:rPr lang="en-US" b="1" dirty="0"/>
              <a:t>Tape</a:t>
            </a:r>
            <a:r>
              <a:rPr lang="en-US" dirty="0"/>
              <a:t> drives</a:t>
            </a:r>
          </a:p>
          <a:p>
            <a:pPr lvl="3"/>
            <a:r>
              <a:rPr lang="en-US" b="1" dirty="0"/>
              <a:t>Solid State </a:t>
            </a:r>
            <a:r>
              <a:rPr lang="en-US" dirty="0"/>
              <a:t>- </a:t>
            </a:r>
            <a:r>
              <a:rPr lang="en-US" b="1" dirty="0"/>
              <a:t>SSD</a:t>
            </a:r>
            <a:r>
              <a:rPr lang="en-US" dirty="0"/>
              <a:t> drives, </a:t>
            </a:r>
            <a:r>
              <a:rPr lang="en-US" b="1" dirty="0"/>
              <a:t>Flash</a:t>
            </a:r>
            <a:r>
              <a:rPr lang="en-US" dirty="0"/>
              <a:t> memory (based on </a:t>
            </a:r>
            <a:r>
              <a:rPr lang="en-US" i="1" dirty="0"/>
              <a:t>EEPROM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502FA-6194-448F-8D82-EACE7184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Memory Types</a:t>
            </a:r>
          </a:p>
        </p:txBody>
      </p:sp>
    </p:spTree>
    <p:extLst>
      <p:ext uri="{BB962C8B-B14F-4D97-AF65-F5344CB8AC3E}">
        <p14:creationId xmlns:p14="http://schemas.microsoft.com/office/powerpoint/2010/main" val="324207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8D7C-E322-477E-8A30-A063E62F0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40"/>
            <a:ext cx="6858000" cy="3456432"/>
          </a:xfrm>
        </p:spPr>
        <p:txBody>
          <a:bodyPr>
            <a:normAutofit/>
          </a:bodyPr>
          <a:lstStyle/>
          <a:p>
            <a:r>
              <a:rPr lang="en-US" dirty="0"/>
              <a:t>      Systems’ Memory Hierarchy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6CC88-CCEA-4756-9465-4A7DF919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24"/>
            <a:ext cx="6858000" cy="466344"/>
          </a:xfrm>
        </p:spPr>
        <p:txBody>
          <a:bodyPr>
            <a:noAutofit/>
          </a:bodyPr>
          <a:lstStyle/>
          <a:p>
            <a:r>
              <a:rPr lang="en-US" dirty="0"/>
              <a:t>Memory &amp; Storage &gt; Hierarchy</a:t>
            </a:r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D26B548F-C7BC-4B24-9898-913CB2B13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030" y="6113618"/>
            <a:ext cx="3796704" cy="12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D2D572BB-968C-4CAB-906B-51E92A786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00" y="5856534"/>
            <a:ext cx="1180614" cy="278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60876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altLang="en-US">
                <a:solidFill>
                  <a:srgbClr val="000000"/>
                </a:solidFill>
              </a:rPr>
              <a:t>Tape Backup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1C6195A1-779E-43F7-90AC-1440DF853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101" y="3963181"/>
            <a:ext cx="142424" cy="3492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11E0E2B-C9A3-436D-8DB3-F0DD845DC6B1}"/>
              </a:ext>
            </a:extLst>
          </p:cNvPr>
          <p:cNvGrpSpPr/>
          <p:nvPr/>
        </p:nvGrpSpPr>
        <p:grpSpPr>
          <a:xfrm>
            <a:off x="1887218" y="1294206"/>
            <a:ext cx="2686052" cy="2639231"/>
            <a:chOff x="1881726" y="1439395"/>
            <a:chExt cx="2686052" cy="2639231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FAB19857-FF07-4388-BAAD-E9B3BE1B026C}"/>
                </a:ext>
              </a:extLst>
            </p:cNvPr>
            <p:cNvSpPr/>
            <p:nvPr/>
          </p:nvSpPr>
          <p:spPr>
            <a:xfrm>
              <a:off x="1883155" y="3634625"/>
              <a:ext cx="2684623" cy="444001"/>
            </a:xfrm>
            <a:prstGeom prst="trapezoid">
              <a:avLst>
                <a:gd name="adj" fmla="val 5094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7C36B659-CE00-4D9F-A01C-56EC3AF46CEC}"/>
                </a:ext>
              </a:extLst>
            </p:cNvPr>
            <p:cNvSpPr/>
            <p:nvPr/>
          </p:nvSpPr>
          <p:spPr>
            <a:xfrm>
              <a:off x="2105663" y="2753770"/>
              <a:ext cx="2234118" cy="880856"/>
            </a:xfrm>
            <a:prstGeom prst="trapezoid">
              <a:avLst>
                <a:gd name="adj" fmla="val 5094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7B49526A-4210-4D54-9CB0-123C80FD2B42}"/>
                </a:ext>
              </a:extLst>
            </p:cNvPr>
            <p:cNvSpPr/>
            <p:nvPr/>
          </p:nvSpPr>
          <p:spPr>
            <a:xfrm>
              <a:off x="2550383" y="2316613"/>
              <a:ext cx="1335024" cy="437158"/>
            </a:xfrm>
            <a:prstGeom prst="trapezoid">
              <a:avLst>
                <a:gd name="adj" fmla="val 5004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6340D55-3999-4F6A-96F9-85283BEF0CD8}"/>
                </a:ext>
              </a:extLst>
            </p:cNvPr>
            <p:cNvSpPr/>
            <p:nvPr/>
          </p:nvSpPr>
          <p:spPr>
            <a:xfrm>
              <a:off x="2774793" y="1442969"/>
              <a:ext cx="892969" cy="873644"/>
            </a:xfrm>
            <a:prstGeom prst="triangle">
              <a:avLst>
                <a:gd name="adj" fmla="val 4945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A60F322-C4CE-43B9-9561-EF4A79351A0D}"/>
                </a:ext>
              </a:extLst>
            </p:cNvPr>
            <p:cNvSpPr>
              <a:spLocks/>
            </p:cNvSpPr>
            <p:nvPr/>
          </p:nvSpPr>
          <p:spPr>
            <a:xfrm>
              <a:off x="1881726" y="1439395"/>
              <a:ext cx="2686052" cy="263683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Line 3">
            <a:extLst>
              <a:ext uri="{FF2B5EF4-FFF2-40B4-BE49-F238E27FC236}">
                <a16:creationId xmlns:a16="http://schemas.microsoft.com/office/drawing/2014/main" id="{711215BB-84F0-4F28-BC5B-D2AD255622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1150" y="1732510"/>
            <a:ext cx="2359380" cy="7723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D48A4B4-1EBF-4A57-823D-2825DB225BCC}"/>
              </a:ext>
            </a:extLst>
          </p:cNvPr>
          <p:cNvGrpSpPr/>
          <p:nvPr/>
        </p:nvGrpSpPr>
        <p:grpSpPr>
          <a:xfrm>
            <a:off x="220012" y="1280585"/>
            <a:ext cx="6461553" cy="2657042"/>
            <a:chOff x="214520" y="1425774"/>
            <a:chExt cx="6461553" cy="2657042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43C69FE5-CC9D-43AA-9E88-AFE059812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757" y="1582574"/>
              <a:ext cx="892969" cy="199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1000" dirty="0">
                  <a:solidFill>
                    <a:srgbClr val="000000"/>
                  </a:solidFill>
                </a:rPr>
                <a:t>CPU Registers (R0, R1, …R#)</a:t>
              </a:r>
            </a:p>
          </p:txBody>
        </p:sp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D4BF31E6-0679-4D55-9E90-366544531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521" y="2316601"/>
              <a:ext cx="3453241" cy="14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284C0463-C29A-42BD-92D7-7D0ED6365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628" y="1976817"/>
              <a:ext cx="713609" cy="201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>
              <a:defPPr>
                <a:defRPr lang="en-US"/>
              </a:defPPr>
              <a:lvl1pPr algn="ctr">
                <a:tabLst>
                  <a:tab pos="723900" algn="l"/>
                  <a:tab pos="1447800" algn="l"/>
                </a:tabLst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altLang="en-US" sz="1000" dirty="0"/>
                <a:t>CPU Cache (L1, L2, … L#)</a:t>
              </a: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5307793C-4609-431B-9425-037D9737B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21" y="2755524"/>
              <a:ext cx="36790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AFBFC945-2A79-4A33-94EA-B811AA9FC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95" y="2457267"/>
              <a:ext cx="1365104" cy="201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>
              <a:defPPr>
                <a:defRPr lang="en-US"/>
              </a:defPPr>
              <a:lvl1pPr algn="ctr">
                <a:tabLst>
                  <a:tab pos="723900" algn="l"/>
                  <a:tab pos="1447800" algn="l"/>
                </a:tabLst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altLang="en-US" sz="1000" dirty="0"/>
                <a:t>RAM / Virtual Memory</a:t>
              </a:r>
            </a:p>
            <a:p>
              <a:r>
                <a:rPr lang="en-US" altLang="en-US" sz="1000" dirty="0"/>
                <a:t>/ Controller Cards</a:t>
              </a: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24E9E35A-42A1-4ED6-8697-E590D8420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658" y="3190245"/>
              <a:ext cx="3036922" cy="87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47B90E61-0F21-49A2-8AAD-FEDBA9C40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232" y="2874655"/>
              <a:ext cx="1306446" cy="201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>
              <a:defPPr>
                <a:defRPr lang="en-US"/>
              </a:defPPr>
              <a:lvl1pPr algn="ctr">
                <a:tabLst>
                  <a:tab pos="723900" algn="l"/>
                  <a:tab pos="1447800" algn="l"/>
                </a:tabLst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en-US" altLang="en-US"/>
                <a:t>ROM / BIOS-UEFI</a:t>
              </a:r>
              <a:br>
                <a:rPr lang="en-US" altLang="en-US"/>
              </a:br>
              <a:r>
                <a:rPr lang="en-US" altLang="en-US"/>
                <a:t>USB/Flash Memory</a:t>
              </a: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0DC04924-507C-4799-B6FF-295D971BE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521" y="3634625"/>
              <a:ext cx="4125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id="{77968F01-B3C6-4B98-BF9E-302920A7E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952" y="3297750"/>
              <a:ext cx="765975" cy="201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>
              <a:defPPr>
                <a:defRPr lang="en-US"/>
              </a:defPPr>
              <a:lvl1pPr algn="ctr">
                <a:tabLst>
                  <a:tab pos="723900" algn="l"/>
                  <a:tab pos="1447800" algn="l"/>
                </a:tabLst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lang="en-US" altLang="en-US" dirty="0"/>
                <a:t>HDD / SSD / Network  </a:t>
              </a:r>
            </a:p>
            <a:p>
              <a:r>
                <a:rPr lang="en-US" altLang="en-US" dirty="0"/>
                <a:t>Internet Storage</a:t>
              </a:r>
            </a:p>
          </p:txBody>
        </p:sp>
        <p:sp>
          <p:nvSpPr>
            <p:cNvPr id="4" name="Line 3">
              <a:extLst>
                <a:ext uri="{FF2B5EF4-FFF2-40B4-BE49-F238E27FC236}">
                  <a16:creationId xmlns:a16="http://schemas.microsoft.com/office/drawing/2014/main" id="{C4FDECAA-4DBB-4777-AFE0-28C28CEF7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21" y="1425774"/>
              <a:ext cx="6461552" cy="5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183DABB8-D3D6-4EE8-BD3E-368D3B1D3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520" y="4082816"/>
              <a:ext cx="6461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969EAF88-91F5-4BFE-AB1E-FB7619E50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572" y="3752469"/>
              <a:ext cx="725535" cy="201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>
              <a:defPPr>
                <a:defRPr lang="en-US"/>
              </a:defPPr>
              <a:lvl1pPr algn="ctr">
                <a:tabLst>
                  <a:tab pos="723900" algn="l"/>
                  <a:tab pos="1447800" algn="l"/>
                </a:tabLst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altLang="en-US" sz="1000" dirty="0"/>
                <a:t>Tape Backup</a:t>
              </a:r>
            </a:p>
            <a:p>
              <a:r>
                <a:rPr lang="en-US" altLang="en-US" sz="1000" dirty="0"/>
                <a:t>Units</a:t>
              </a:r>
            </a:p>
          </p:txBody>
        </p:sp>
        <p:sp>
          <p:nvSpPr>
            <p:cNvPr id="24" name="Text Box 4">
              <a:extLst>
                <a:ext uri="{FF2B5EF4-FFF2-40B4-BE49-F238E27FC236}">
                  <a16:creationId xmlns:a16="http://schemas.microsoft.com/office/drawing/2014/main" id="{EB856C61-FFF8-4199-833B-E3085E09F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43" y="1751957"/>
              <a:ext cx="996696" cy="2198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4" tIns="45720" rIns="9144" bIns="45000" anchor="ctr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en-US" sz="1200" dirty="0">
                  <a:solidFill>
                    <a:schemeClr val="accent2">
                      <a:lumMod val="50000"/>
                    </a:schemeClr>
                  </a:solidFill>
                </a:rPr>
                <a:t>Internal</a:t>
              </a:r>
            </a:p>
          </p:txBody>
        </p:sp>
        <p:sp>
          <p:nvSpPr>
            <p:cNvPr id="26" name="Text Box 4">
              <a:extLst>
                <a:ext uri="{FF2B5EF4-FFF2-40B4-BE49-F238E27FC236}">
                  <a16:creationId xmlns:a16="http://schemas.microsoft.com/office/drawing/2014/main" id="{2D9BCD4A-D165-4E2E-B544-EEAC92C97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44" y="2438589"/>
              <a:ext cx="997271" cy="2198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4" tIns="45720" rIns="9144" bIns="45000" anchor="ctr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en-US" sz="1200" dirty="0">
                  <a:solidFill>
                    <a:schemeClr val="accent4">
                      <a:lumMod val="50000"/>
                    </a:schemeClr>
                  </a:solidFill>
                </a:rPr>
                <a:t>Main Memory</a:t>
              </a:r>
            </a:p>
          </p:txBody>
        </p:sp>
        <p:sp>
          <p:nvSpPr>
            <p:cNvPr id="36" name="Text Box 4">
              <a:extLst>
                <a:ext uri="{FF2B5EF4-FFF2-40B4-BE49-F238E27FC236}">
                  <a16:creationId xmlns:a16="http://schemas.microsoft.com/office/drawing/2014/main" id="{F471ACC6-54F1-4870-BF17-7CBCE512D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45" y="2817009"/>
              <a:ext cx="996696" cy="6790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4" tIns="45720" rIns="9144" bIns="45000" anchor="ctr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en-US" sz="1200" dirty="0">
                  <a:solidFill>
                    <a:schemeClr val="accent6">
                      <a:lumMod val="50000"/>
                    </a:schemeClr>
                  </a:solidFill>
                </a:rPr>
                <a:t>Online Mass</a:t>
              </a:r>
            </a:p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en-US" sz="1200" dirty="0">
                  <a:solidFill>
                    <a:schemeClr val="accent6">
                      <a:lumMod val="50000"/>
                    </a:schemeClr>
                  </a:solidFill>
                </a:rPr>
                <a:t>&amp; Secondary</a:t>
              </a:r>
              <a:br>
                <a:rPr lang="en-US" altLang="en-US" sz="1200" dirty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altLang="en-US" sz="1200" dirty="0">
                  <a:solidFill>
                    <a:schemeClr val="accent6">
                      <a:lumMod val="50000"/>
                    </a:schemeClr>
                  </a:solidFill>
                </a:rPr>
                <a:t>Storage</a:t>
              </a:r>
            </a:p>
          </p:txBody>
        </p:sp>
        <p:sp>
          <p:nvSpPr>
            <p:cNvPr id="38" name="Text Box 4">
              <a:extLst>
                <a:ext uri="{FF2B5EF4-FFF2-40B4-BE49-F238E27FC236}">
                  <a16:creationId xmlns:a16="http://schemas.microsoft.com/office/drawing/2014/main" id="{5564A8A1-7E4B-4DCD-9157-5B0C12ED3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88" y="3670672"/>
              <a:ext cx="996696" cy="357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4" tIns="45720" rIns="9144" bIns="45000" anchor="ctr"/>
            <a:lstStyle/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en-US" sz="1200">
                  <a:solidFill>
                    <a:schemeClr val="accent3">
                      <a:lumMod val="50000"/>
                    </a:schemeClr>
                  </a:solidFill>
                </a:rPr>
                <a:t>Offline Bulk &amp; </a:t>
              </a:r>
            </a:p>
            <a:p>
              <a:pPr>
                <a:tabLst>
                  <a:tab pos="723900" algn="l"/>
                  <a:tab pos="1447800" algn="l"/>
                </a:tabLst>
              </a:pPr>
              <a:r>
                <a:rPr lang="en-US" altLang="en-US" sz="1200">
                  <a:solidFill>
                    <a:schemeClr val="accent3">
                      <a:lumMod val="50000"/>
                    </a:schemeClr>
                  </a:solidFill>
                </a:rPr>
                <a:t>Tertiary </a:t>
              </a:r>
              <a:r>
                <a:rPr lang="en-US" altLang="en-US" sz="1100">
                  <a:solidFill>
                    <a:schemeClr val="accent3">
                      <a:lumMod val="50000"/>
                    </a:schemeClr>
                  </a:solidFill>
                </a:rPr>
                <a:t>Storage</a:t>
              </a:r>
              <a:endParaRPr lang="en-US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36AC5EF-9D82-4E46-90F3-523380637D80}"/>
              </a:ext>
            </a:extLst>
          </p:cNvPr>
          <p:cNvGrpSpPr/>
          <p:nvPr/>
        </p:nvGrpSpPr>
        <p:grpSpPr>
          <a:xfrm>
            <a:off x="4412510" y="1025982"/>
            <a:ext cx="366967" cy="2907455"/>
            <a:chOff x="4138071" y="1171171"/>
            <a:chExt cx="366967" cy="290745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60A6F1-D6EB-48DF-A937-433677BE56B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553" y="2752344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55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4">
              <a:extLst>
                <a:ext uri="{FF2B5EF4-FFF2-40B4-BE49-F238E27FC236}">
                  <a16:creationId xmlns:a16="http://schemas.microsoft.com/office/drawing/2014/main" id="{45A0A152-9028-481E-BA57-2994E08CB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248009" y="2004670"/>
              <a:ext cx="314468" cy="199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On</a:t>
              </a:r>
            </a:p>
          </p:txBody>
        </p:sp>
        <p:sp>
          <p:nvSpPr>
            <p:cNvPr id="60" name="Text Box 4">
              <a:extLst>
                <a:ext uri="{FF2B5EF4-FFF2-40B4-BE49-F238E27FC236}">
                  <a16:creationId xmlns:a16="http://schemas.microsoft.com/office/drawing/2014/main" id="{4D81F302-3711-4CBC-9311-B5BC762C4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248138" y="3270085"/>
              <a:ext cx="314468" cy="199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Off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2FE7EC-6744-4899-867F-82D4BD9BB598}"/>
                </a:ext>
              </a:extLst>
            </p:cNvPr>
            <p:cNvCxnSpPr>
              <a:cxnSpLocks/>
            </p:cNvCxnSpPr>
            <p:nvPr/>
          </p:nvCxnSpPr>
          <p:spPr>
            <a:xfrm>
              <a:off x="4339665" y="1431202"/>
              <a:ext cx="0" cy="2647424"/>
            </a:xfrm>
            <a:prstGeom prst="line">
              <a:avLst/>
            </a:prstGeom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Text Box 4">
              <a:extLst>
                <a:ext uri="{FF2B5EF4-FFF2-40B4-BE49-F238E27FC236}">
                  <a16:creationId xmlns:a16="http://schemas.microsoft.com/office/drawing/2014/main" id="{F5E80A68-6BBA-4A71-AD91-989BA2FF4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071" y="1171171"/>
              <a:ext cx="361848" cy="1828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900">
                  <a:solidFill>
                    <a:schemeClr val="accent1"/>
                  </a:solidFill>
                </a:rPr>
                <a:t>Power</a:t>
              </a:r>
              <a:endParaRPr lang="en-US" altLang="en-US" sz="800">
                <a:solidFill>
                  <a:schemeClr val="accent1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5570367-28DE-40B7-8838-80D0523E8269}"/>
              </a:ext>
            </a:extLst>
          </p:cNvPr>
          <p:cNvGrpSpPr/>
          <p:nvPr/>
        </p:nvGrpSpPr>
        <p:grpSpPr>
          <a:xfrm>
            <a:off x="4817583" y="1025982"/>
            <a:ext cx="365760" cy="2907455"/>
            <a:chOff x="4562701" y="1171171"/>
            <a:chExt cx="365760" cy="290745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38FBD2F-242D-4ECD-ABFA-A71731AED7B5}"/>
                </a:ext>
              </a:extLst>
            </p:cNvPr>
            <p:cNvCxnSpPr/>
            <p:nvPr/>
          </p:nvCxnSpPr>
          <p:spPr>
            <a:xfrm>
              <a:off x="4728769" y="1431202"/>
              <a:ext cx="0" cy="2647424"/>
            </a:xfrm>
            <a:prstGeom prst="line">
              <a:avLst/>
            </a:prstGeom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Text Box 4">
              <a:extLst>
                <a:ext uri="{FF2B5EF4-FFF2-40B4-BE49-F238E27FC236}">
                  <a16:creationId xmlns:a16="http://schemas.microsoft.com/office/drawing/2014/main" id="{49B0961C-FB79-4ACA-8053-5B9589639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701" y="1171171"/>
              <a:ext cx="365760" cy="1828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900">
                  <a:solidFill>
                    <a:schemeClr val="accent1">
                      <a:lumMod val="75000"/>
                    </a:schemeClr>
                  </a:solidFill>
                </a:rPr>
                <a:t>Term</a:t>
              </a:r>
              <a:endParaRPr lang="en-US" altLang="en-US" sz="8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Text Box 4">
              <a:extLst>
                <a:ext uri="{FF2B5EF4-FFF2-40B4-BE49-F238E27FC236}">
                  <a16:creationId xmlns:a16="http://schemas.microsoft.com/office/drawing/2014/main" id="{DEA21528-D9E1-4136-91AC-A1E2E89D1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591" y="1572777"/>
              <a:ext cx="199674" cy="5363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Immediate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8420AF-B68C-4901-82A5-5F1639EC338F}"/>
                </a:ext>
              </a:extLst>
            </p:cNvPr>
            <p:cNvCxnSpPr>
              <a:cxnSpLocks/>
            </p:cNvCxnSpPr>
            <p:nvPr/>
          </p:nvCxnSpPr>
          <p:spPr>
            <a:xfrm>
              <a:off x="4591589" y="2313432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45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 Box 4">
              <a:extLst>
                <a:ext uri="{FF2B5EF4-FFF2-40B4-BE49-F238E27FC236}">
                  <a16:creationId xmlns:a16="http://schemas.microsoft.com/office/drawing/2014/main" id="{F3E17722-7831-4516-99FF-B16B97CBF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195" y="2360230"/>
              <a:ext cx="199674" cy="3088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Very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Short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D8F0D53-B7BB-4C34-A981-3F4A180E3BD2}"/>
                </a:ext>
              </a:extLst>
            </p:cNvPr>
            <p:cNvCxnSpPr>
              <a:cxnSpLocks/>
            </p:cNvCxnSpPr>
            <p:nvPr/>
          </p:nvCxnSpPr>
          <p:spPr>
            <a:xfrm>
              <a:off x="4592871" y="2752344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55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4">
              <a:extLst>
                <a:ext uri="{FF2B5EF4-FFF2-40B4-BE49-F238E27FC236}">
                  <a16:creationId xmlns:a16="http://schemas.microsoft.com/office/drawing/2014/main" id="{B8C12A37-2A2F-4BD6-9D20-7DBDFE7A1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591" y="2782277"/>
              <a:ext cx="201168" cy="3108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Short</a:t>
              </a:r>
            </a:p>
          </p:txBody>
        </p:sp>
        <p:sp>
          <p:nvSpPr>
            <p:cNvPr id="98" name="Text Box 4">
              <a:extLst>
                <a:ext uri="{FF2B5EF4-FFF2-40B4-BE49-F238E27FC236}">
                  <a16:creationId xmlns:a16="http://schemas.microsoft.com/office/drawing/2014/main" id="{8F72E8ED-64D1-497D-8F8E-71A1AEBC1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591" y="3681069"/>
              <a:ext cx="199674" cy="3108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Long</a:t>
              </a:r>
            </a:p>
          </p:txBody>
        </p:sp>
        <p:sp>
          <p:nvSpPr>
            <p:cNvPr id="100" name="Text Box 4">
              <a:extLst>
                <a:ext uri="{FF2B5EF4-FFF2-40B4-BE49-F238E27FC236}">
                  <a16:creationId xmlns:a16="http://schemas.microsoft.com/office/drawing/2014/main" id="{4164FBA4-91C1-4030-8FAA-FD31C607C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591" y="3280491"/>
              <a:ext cx="199674" cy="3108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Mid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C5E2EC-DBD8-44C7-BAE8-D756C77C247D}"/>
                </a:ext>
              </a:extLst>
            </p:cNvPr>
            <p:cNvCxnSpPr>
              <a:cxnSpLocks/>
            </p:cNvCxnSpPr>
            <p:nvPr/>
          </p:nvCxnSpPr>
          <p:spPr>
            <a:xfrm>
              <a:off x="4592871" y="3191256"/>
              <a:ext cx="274320" cy="0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F95F95A-2107-4FA8-8FC1-C8A7394F7C90}"/>
                </a:ext>
              </a:extLst>
            </p:cNvPr>
            <p:cNvCxnSpPr>
              <a:cxnSpLocks/>
            </p:cNvCxnSpPr>
            <p:nvPr/>
          </p:nvCxnSpPr>
          <p:spPr>
            <a:xfrm>
              <a:off x="4592871" y="3639312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55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281BE80-D1A2-4ABC-8EB8-F5284060313F}"/>
              </a:ext>
            </a:extLst>
          </p:cNvPr>
          <p:cNvGrpSpPr/>
          <p:nvPr/>
        </p:nvGrpSpPr>
        <p:grpSpPr>
          <a:xfrm>
            <a:off x="5169175" y="1025982"/>
            <a:ext cx="361848" cy="2906917"/>
            <a:chOff x="4963193" y="1171171"/>
            <a:chExt cx="361848" cy="2906917"/>
          </a:xfrm>
        </p:grpSpPr>
        <p:sp>
          <p:nvSpPr>
            <p:cNvPr id="118" name="Text Box 4">
              <a:extLst>
                <a:ext uri="{FF2B5EF4-FFF2-40B4-BE49-F238E27FC236}">
                  <a16:creationId xmlns:a16="http://schemas.microsoft.com/office/drawing/2014/main" id="{201A33D9-F8E1-4041-A547-F2C6823E4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699" y="2784864"/>
              <a:ext cx="199674" cy="3671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Slower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56B90D-2625-4E88-B597-97A7766BB052}"/>
                </a:ext>
              </a:extLst>
            </p:cNvPr>
            <p:cNvCxnSpPr>
              <a:cxnSpLocks/>
            </p:cNvCxnSpPr>
            <p:nvPr/>
          </p:nvCxnSpPr>
          <p:spPr>
            <a:xfrm>
              <a:off x="5164787" y="1430664"/>
              <a:ext cx="0" cy="2647424"/>
            </a:xfrm>
            <a:prstGeom prst="line">
              <a:avLst/>
            </a:prstGeom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Text Box 4">
              <a:extLst>
                <a:ext uri="{FF2B5EF4-FFF2-40B4-BE49-F238E27FC236}">
                  <a16:creationId xmlns:a16="http://schemas.microsoft.com/office/drawing/2014/main" id="{228ED3DC-8586-44E2-854A-8CF16A48B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193" y="1171171"/>
              <a:ext cx="361848" cy="1828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900">
                  <a:solidFill>
                    <a:schemeClr val="accent1"/>
                  </a:solidFill>
                </a:rPr>
                <a:t>Speed</a:t>
              </a:r>
              <a:endParaRPr lang="en-US" altLang="en-US" sz="800">
                <a:solidFill>
                  <a:schemeClr val="accent1"/>
                </a:solidFill>
              </a:endParaRPr>
            </a:p>
          </p:txBody>
        </p:sp>
        <p:sp>
          <p:nvSpPr>
            <p:cNvPr id="76" name="Text Box 4">
              <a:extLst>
                <a:ext uri="{FF2B5EF4-FFF2-40B4-BE49-F238E27FC236}">
                  <a16:creationId xmlns:a16="http://schemas.microsoft.com/office/drawing/2014/main" id="{A636B54C-C947-498C-A9AF-DCE7AED5D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973" y="1722126"/>
              <a:ext cx="199674" cy="3917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Very</a:t>
              </a:r>
              <a:br>
                <a:rPr lang="en-US" altLang="en-US" sz="800">
                  <a:solidFill>
                    <a:srgbClr val="000000"/>
                  </a:solidFill>
                </a:rPr>
              </a:br>
              <a:r>
                <a:rPr lang="en-US" altLang="en-US" sz="800">
                  <a:solidFill>
                    <a:srgbClr val="000000"/>
                  </a:solidFill>
                </a:rPr>
                <a:t>Fast</a:t>
              </a:r>
            </a:p>
          </p:txBody>
        </p:sp>
        <p:sp>
          <p:nvSpPr>
            <p:cNvPr id="78" name="Text Box 4">
              <a:extLst>
                <a:ext uri="{FF2B5EF4-FFF2-40B4-BE49-F238E27FC236}">
                  <a16:creationId xmlns:a16="http://schemas.microsoft.com/office/drawing/2014/main" id="{9B2030CC-DC21-4ED5-99F5-42316B64C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323" y="3724534"/>
              <a:ext cx="199674" cy="3107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Very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Slow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DE333DD-FB8E-4C5F-8A66-BEBE389CF22D}"/>
                </a:ext>
              </a:extLst>
            </p:cNvPr>
            <p:cNvCxnSpPr>
              <a:cxnSpLocks/>
            </p:cNvCxnSpPr>
            <p:nvPr/>
          </p:nvCxnSpPr>
          <p:spPr>
            <a:xfrm>
              <a:off x="5030177" y="2313432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45000">
                    <a:schemeClr val="accent2">
                      <a:lumMod val="60000"/>
                      <a:lumOff val="40000"/>
                    </a:schemeClr>
                  </a:gs>
                  <a:gs pos="5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E042E2-D579-48DC-B8BC-D213405F81A1}"/>
                </a:ext>
              </a:extLst>
            </p:cNvPr>
            <p:cNvCxnSpPr>
              <a:cxnSpLocks/>
            </p:cNvCxnSpPr>
            <p:nvPr/>
          </p:nvCxnSpPr>
          <p:spPr>
            <a:xfrm>
              <a:off x="5035067" y="2752344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55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3D0276-43CC-4877-BE95-32D3C8E1D554}"/>
                </a:ext>
              </a:extLst>
            </p:cNvPr>
            <p:cNvCxnSpPr>
              <a:cxnSpLocks/>
            </p:cNvCxnSpPr>
            <p:nvPr/>
          </p:nvCxnSpPr>
          <p:spPr>
            <a:xfrm>
              <a:off x="5035067" y="3191256"/>
              <a:ext cx="274320" cy="0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9DA91E3-5C32-401E-A66A-F8D2132FB6D9}"/>
                </a:ext>
              </a:extLst>
            </p:cNvPr>
            <p:cNvCxnSpPr>
              <a:cxnSpLocks/>
            </p:cNvCxnSpPr>
            <p:nvPr/>
          </p:nvCxnSpPr>
          <p:spPr>
            <a:xfrm>
              <a:off x="5035067" y="3639312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55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 Box 4">
              <a:extLst>
                <a:ext uri="{FF2B5EF4-FFF2-40B4-BE49-F238E27FC236}">
                  <a16:creationId xmlns:a16="http://schemas.microsoft.com/office/drawing/2014/main" id="{043E4176-D312-4DBF-B89B-7A6A327FD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011" y="3261296"/>
              <a:ext cx="199674" cy="3107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Slow</a:t>
              </a:r>
            </a:p>
          </p:txBody>
        </p:sp>
        <p:sp>
          <p:nvSpPr>
            <p:cNvPr id="120" name="Text Box 4">
              <a:extLst>
                <a:ext uri="{FF2B5EF4-FFF2-40B4-BE49-F238E27FC236}">
                  <a16:creationId xmlns:a16="http://schemas.microsoft.com/office/drawing/2014/main" id="{3BCE6F16-DA22-46CB-9078-F80992C0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3508" y="2380382"/>
              <a:ext cx="199674" cy="2913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Fast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C2D3F4D-77EE-47B1-ACE0-07512D96E231}"/>
              </a:ext>
            </a:extLst>
          </p:cNvPr>
          <p:cNvGrpSpPr/>
          <p:nvPr/>
        </p:nvGrpSpPr>
        <p:grpSpPr>
          <a:xfrm>
            <a:off x="5580033" y="1025982"/>
            <a:ext cx="365760" cy="2919222"/>
            <a:chOff x="5960834" y="1171171"/>
            <a:chExt cx="365760" cy="291922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656FFC9-4EFC-439D-93C9-36C2736A956B}"/>
                </a:ext>
              </a:extLst>
            </p:cNvPr>
            <p:cNvCxnSpPr>
              <a:cxnSpLocks/>
            </p:cNvCxnSpPr>
            <p:nvPr/>
          </p:nvCxnSpPr>
          <p:spPr>
            <a:xfrm>
              <a:off x="6147650" y="1442969"/>
              <a:ext cx="0" cy="2647424"/>
            </a:xfrm>
            <a:prstGeom prst="line">
              <a:avLst/>
            </a:prstGeom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Text Box 4">
              <a:extLst>
                <a:ext uri="{FF2B5EF4-FFF2-40B4-BE49-F238E27FC236}">
                  <a16:creationId xmlns:a16="http://schemas.microsoft.com/office/drawing/2014/main" id="{D4F544E2-DC67-434F-AA22-4A7D3AE74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0834" y="1171171"/>
              <a:ext cx="365760" cy="1828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900">
                  <a:solidFill>
                    <a:schemeClr val="accent1">
                      <a:lumMod val="75000"/>
                    </a:schemeClr>
                  </a:solidFill>
                </a:rPr>
                <a:t>Capacity</a:t>
              </a:r>
              <a:endParaRPr lang="en-US" altLang="en-US" sz="8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Text Box 4">
              <a:extLst>
                <a:ext uri="{FF2B5EF4-FFF2-40B4-BE49-F238E27FC236}">
                  <a16:creationId xmlns:a16="http://schemas.microsoft.com/office/drawing/2014/main" id="{1626F6B8-814A-4552-9EC4-3F0A4C891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721" y="1722752"/>
              <a:ext cx="199674" cy="386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Small</a:t>
              </a:r>
            </a:p>
          </p:txBody>
        </p:sp>
        <p:sp>
          <p:nvSpPr>
            <p:cNvPr id="72" name="Text Box 4">
              <a:extLst>
                <a:ext uri="{FF2B5EF4-FFF2-40B4-BE49-F238E27FC236}">
                  <a16:creationId xmlns:a16="http://schemas.microsoft.com/office/drawing/2014/main" id="{C205DF13-AB15-4D84-90AD-750DD9302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079" y="3426395"/>
              <a:ext cx="199676" cy="3161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Very</a:t>
              </a:r>
              <a:br>
                <a:rPr lang="en-US" altLang="en-US" sz="800">
                  <a:solidFill>
                    <a:srgbClr val="000000"/>
                  </a:solidFill>
                </a:rPr>
              </a:br>
              <a:r>
                <a:rPr lang="en-US" altLang="en-US" sz="800">
                  <a:solidFill>
                    <a:srgbClr val="000000"/>
                  </a:solidFill>
                </a:rPr>
                <a:t>Large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E136456-A9D4-4EDA-B279-6A1066E5A3E5}"/>
                </a:ext>
              </a:extLst>
            </p:cNvPr>
            <p:cNvCxnSpPr>
              <a:cxnSpLocks/>
            </p:cNvCxnSpPr>
            <p:nvPr/>
          </p:nvCxnSpPr>
          <p:spPr>
            <a:xfrm>
              <a:off x="6010807" y="2313432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45000">
                    <a:schemeClr val="accent2">
                      <a:lumMod val="60000"/>
                      <a:lumOff val="40000"/>
                    </a:schemeClr>
                  </a:gs>
                  <a:gs pos="5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 Box 4">
              <a:extLst>
                <a:ext uri="{FF2B5EF4-FFF2-40B4-BE49-F238E27FC236}">
                  <a16:creationId xmlns:a16="http://schemas.microsoft.com/office/drawing/2014/main" id="{91FA46AF-5B44-40B7-A04B-A1C7DC533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9941" y="2333945"/>
              <a:ext cx="199674" cy="386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Medium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845988C-00C4-4B15-A8A6-898AC2C7DF7B}"/>
                </a:ext>
              </a:extLst>
            </p:cNvPr>
            <p:cNvCxnSpPr>
              <a:cxnSpLocks/>
            </p:cNvCxnSpPr>
            <p:nvPr/>
          </p:nvCxnSpPr>
          <p:spPr>
            <a:xfrm>
              <a:off x="6007608" y="2752344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55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47721A8-58F8-4BDC-A91D-EB62D3B72599}"/>
                </a:ext>
              </a:extLst>
            </p:cNvPr>
            <p:cNvCxnSpPr>
              <a:cxnSpLocks/>
            </p:cNvCxnSpPr>
            <p:nvPr/>
          </p:nvCxnSpPr>
          <p:spPr>
            <a:xfrm>
              <a:off x="6007608" y="3191256"/>
              <a:ext cx="274320" cy="0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4">
              <a:extLst>
                <a:ext uri="{FF2B5EF4-FFF2-40B4-BE49-F238E27FC236}">
                  <a16:creationId xmlns:a16="http://schemas.microsoft.com/office/drawing/2014/main" id="{73DBBBCB-FA83-4BCE-BFD5-35EB19DD5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721" y="2801486"/>
              <a:ext cx="199674" cy="378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Large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DEE5461-AAA2-4B58-911D-8D4DA57FB480}"/>
              </a:ext>
            </a:extLst>
          </p:cNvPr>
          <p:cNvGrpSpPr/>
          <p:nvPr/>
        </p:nvGrpSpPr>
        <p:grpSpPr>
          <a:xfrm>
            <a:off x="6352884" y="1025982"/>
            <a:ext cx="303278" cy="2915648"/>
            <a:chOff x="6371842" y="1171171"/>
            <a:chExt cx="303278" cy="291564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6F86BC-6927-429B-86D7-41FDAEFF985C}"/>
                </a:ext>
              </a:extLst>
            </p:cNvPr>
            <p:cNvCxnSpPr>
              <a:cxnSpLocks/>
            </p:cNvCxnSpPr>
            <p:nvPr/>
          </p:nvCxnSpPr>
          <p:spPr>
            <a:xfrm>
              <a:off x="6539647" y="1439395"/>
              <a:ext cx="0" cy="2647424"/>
            </a:xfrm>
            <a:prstGeom prst="line">
              <a:avLst/>
            </a:prstGeom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 Box 4">
              <a:extLst>
                <a:ext uri="{FF2B5EF4-FFF2-40B4-BE49-F238E27FC236}">
                  <a16:creationId xmlns:a16="http://schemas.microsoft.com/office/drawing/2014/main" id="{793B83B6-F3E3-4AEA-9279-3996E54EB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1842" y="1171171"/>
              <a:ext cx="298388" cy="1828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900">
                  <a:solidFill>
                    <a:schemeClr val="accent1">
                      <a:lumMod val="75000"/>
                    </a:schemeClr>
                  </a:solidFill>
                </a:rPr>
                <a:t>Price</a:t>
              </a:r>
              <a:endParaRPr lang="en-US" altLang="en-US" sz="8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Text Box 4">
              <a:extLst>
                <a:ext uri="{FF2B5EF4-FFF2-40B4-BE49-F238E27FC236}">
                  <a16:creationId xmlns:a16="http://schemas.microsoft.com/office/drawing/2014/main" id="{9A7CE6C6-172B-4C96-9F60-80A2319F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161" y="1572477"/>
              <a:ext cx="256032" cy="6185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Very</a:t>
              </a:r>
              <a:br>
                <a:rPr lang="en-US" altLang="en-US" sz="800">
                  <a:solidFill>
                    <a:srgbClr val="000000"/>
                  </a:solidFill>
                </a:rPr>
              </a:br>
              <a:r>
                <a:rPr lang="en-US" altLang="en-US" sz="800">
                  <a:solidFill>
                    <a:srgbClr val="000000"/>
                  </a:solidFill>
                </a:rPr>
                <a:t>Expensive</a:t>
              </a:r>
            </a:p>
          </p:txBody>
        </p:sp>
        <p:sp>
          <p:nvSpPr>
            <p:cNvPr id="68" name="Text Box 4">
              <a:extLst>
                <a:ext uri="{FF2B5EF4-FFF2-40B4-BE49-F238E27FC236}">
                  <a16:creationId xmlns:a16="http://schemas.microsoft.com/office/drawing/2014/main" id="{991C9E94-CF22-4106-98E7-F4EA42E11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47" y="3199382"/>
              <a:ext cx="252846" cy="3975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Very</a:t>
              </a:r>
              <a:br>
                <a:rPr lang="en-US" altLang="en-US" sz="800">
                  <a:solidFill>
                    <a:srgbClr val="000000"/>
                  </a:solidFill>
                </a:rPr>
              </a:br>
              <a:r>
                <a:rPr lang="en-US" altLang="en-US" sz="800">
                  <a:solidFill>
                    <a:srgbClr val="000000"/>
                  </a:solidFill>
                </a:rPr>
                <a:t>Cheap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FED831-18F3-499E-9660-09B569EAF5B6}"/>
                </a:ext>
              </a:extLst>
            </p:cNvPr>
            <p:cNvCxnSpPr>
              <a:cxnSpLocks/>
            </p:cNvCxnSpPr>
            <p:nvPr/>
          </p:nvCxnSpPr>
          <p:spPr>
            <a:xfrm>
              <a:off x="6395910" y="2313432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45000">
                    <a:schemeClr val="accent2">
                      <a:lumMod val="60000"/>
                      <a:lumOff val="40000"/>
                    </a:schemeClr>
                  </a:gs>
                  <a:gs pos="5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2BEE12C-5BF5-4767-B4FB-DD3FB085730E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752344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55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83287D5-EF79-4E95-8897-FCFA85B19BEC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191256"/>
              <a:ext cx="274320" cy="0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2943F60-53D7-4271-A355-EF81B78EDAE3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639312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45000">
                    <a:schemeClr val="accent6">
                      <a:lumMod val="60000"/>
                      <a:lumOff val="40000"/>
                    </a:schemeClr>
                  </a:gs>
                  <a:gs pos="55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 Box 4">
              <a:extLst>
                <a:ext uri="{FF2B5EF4-FFF2-40B4-BE49-F238E27FC236}">
                  <a16:creationId xmlns:a16="http://schemas.microsoft.com/office/drawing/2014/main" id="{881C3E5A-8790-4927-9AE5-5FC0E8072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47" y="3662658"/>
              <a:ext cx="252846" cy="3975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Afford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-able</a:t>
              </a:r>
            </a:p>
          </p:txBody>
        </p:sp>
        <p:sp>
          <p:nvSpPr>
            <p:cNvPr id="146" name="Text Box 4">
              <a:extLst>
                <a:ext uri="{FF2B5EF4-FFF2-40B4-BE49-F238E27FC236}">
                  <a16:creationId xmlns:a16="http://schemas.microsoft.com/office/drawing/2014/main" id="{C7088DD3-4383-4E04-933B-955541F7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161" y="2380382"/>
              <a:ext cx="256032" cy="3199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Afford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-able</a:t>
              </a:r>
            </a:p>
          </p:txBody>
        </p:sp>
        <p:sp>
          <p:nvSpPr>
            <p:cNvPr id="148" name="Text Box 4">
              <a:extLst>
                <a:ext uri="{FF2B5EF4-FFF2-40B4-BE49-F238E27FC236}">
                  <a16:creationId xmlns:a16="http://schemas.microsoft.com/office/drawing/2014/main" id="{935AE364-8FA8-4AFF-85B7-404D5F977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47" y="2808095"/>
              <a:ext cx="252846" cy="3395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br>
                <a:rPr lang="en-US" altLang="en-US" sz="800">
                  <a:solidFill>
                    <a:srgbClr val="000000"/>
                  </a:solidFill>
                </a:rPr>
              </a:br>
              <a:r>
                <a:rPr lang="en-US" altLang="en-US" sz="800">
                  <a:solidFill>
                    <a:srgbClr val="000000"/>
                  </a:solidFill>
                </a:rPr>
                <a:t>Cheap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285FD60-DF1A-46DE-B080-F3C9FD5980CE}"/>
              </a:ext>
            </a:extLst>
          </p:cNvPr>
          <p:cNvGrpSpPr/>
          <p:nvPr/>
        </p:nvGrpSpPr>
        <p:grpSpPr>
          <a:xfrm>
            <a:off x="5963225" y="1025982"/>
            <a:ext cx="365760" cy="2919222"/>
            <a:chOff x="5960834" y="1171171"/>
            <a:chExt cx="365760" cy="2919222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AA5C827-AE0A-4487-890A-5EA9BA7DB722}"/>
                </a:ext>
              </a:extLst>
            </p:cNvPr>
            <p:cNvCxnSpPr>
              <a:cxnSpLocks/>
            </p:cNvCxnSpPr>
            <p:nvPr/>
          </p:nvCxnSpPr>
          <p:spPr>
            <a:xfrm>
              <a:off x="6147650" y="1442969"/>
              <a:ext cx="0" cy="2647424"/>
            </a:xfrm>
            <a:prstGeom prst="line">
              <a:avLst/>
            </a:prstGeom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2" name="Text Box 4">
              <a:extLst>
                <a:ext uri="{FF2B5EF4-FFF2-40B4-BE49-F238E27FC236}">
                  <a16:creationId xmlns:a16="http://schemas.microsoft.com/office/drawing/2014/main" id="{1D0CCBEC-445E-45DA-B2FA-632EE4F10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0834" y="1171171"/>
              <a:ext cx="365760" cy="1828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900">
                  <a:solidFill>
                    <a:schemeClr val="accent1"/>
                  </a:solidFill>
                </a:rPr>
                <a:t>Size</a:t>
              </a:r>
              <a:endParaRPr lang="en-US" altLang="en-US" sz="800">
                <a:solidFill>
                  <a:schemeClr val="accent1"/>
                </a:solidFill>
              </a:endParaRPr>
            </a:p>
          </p:txBody>
        </p:sp>
        <p:sp>
          <p:nvSpPr>
            <p:cNvPr id="163" name="Text Box 4">
              <a:extLst>
                <a:ext uri="{FF2B5EF4-FFF2-40B4-BE49-F238E27FC236}">
                  <a16:creationId xmlns:a16="http://schemas.microsoft.com/office/drawing/2014/main" id="{37976C8A-7C88-4ACF-909B-131260A88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721" y="1722752"/>
              <a:ext cx="199674" cy="386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Small</a:t>
              </a:r>
            </a:p>
          </p:txBody>
        </p:sp>
        <p:sp>
          <p:nvSpPr>
            <p:cNvPr id="164" name="Text Box 4">
              <a:extLst>
                <a:ext uri="{FF2B5EF4-FFF2-40B4-BE49-F238E27FC236}">
                  <a16:creationId xmlns:a16="http://schemas.microsoft.com/office/drawing/2014/main" id="{E17CCF68-3671-4A98-AE71-AC4206161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9079" y="3426395"/>
              <a:ext cx="199676" cy="3161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br>
                <a:rPr lang="en-US" altLang="en-US" sz="800">
                  <a:solidFill>
                    <a:srgbClr val="000000"/>
                  </a:solidFill>
                </a:rPr>
              </a:br>
              <a:r>
                <a:rPr lang="en-US" altLang="en-US" sz="800">
                  <a:solidFill>
                    <a:srgbClr val="000000"/>
                  </a:solidFill>
                </a:rPr>
                <a:t>Large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C3A5FF9-26FD-40AF-A6A2-C2253C65238D}"/>
                </a:ext>
              </a:extLst>
            </p:cNvPr>
            <p:cNvCxnSpPr>
              <a:cxnSpLocks/>
            </p:cNvCxnSpPr>
            <p:nvPr/>
          </p:nvCxnSpPr>
          <p:spPr>
            <a:xfrm>
              <a:off x="6010807" y="2313432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45000">
                    <a:schemeClr val="accent2">
                      <a:lumMod val="60000"/>
                      <a:lumOff val="40000"/>
                    </a:schemeClr>
                  </a:gs>
                  <a:gs pos="5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 Box 4">
              <a:extLst>
                <a:ext uri="{FF2B5EF4-FFF2-40B4-BE49-F238E27FC236}">
                  <a16:creationId xmlns:a16="http://schemas.microsoft.com/office/drawing/2014/main" id="{ABC10E1F-636D-48DE-8A5D-1E6467279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9941" y="2333945"/>
              <a:ext cx="199674" cy="386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Medium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C7C7929-A402-4823-A293-78240FCD2D7B}"/>
                </a:ext>
              </a:extLst>
            </p:cNvPr>
            <p:cNvCxnSpPr>
              <a:cxnSpLocks/>
            </p:cNvCxnSpPr>
            <p:nvPr/>
          </p:nvCxnSpPr>
          <p:spPr>
            <a:xfrm>
              <a:off x="6007608" y="2752344"/>
              <a:ext cx="274320" cy="0"/>
            </a:xfrm>
            <a:prstGeom prst="line">
              <a:avLst/>
            </a:prstGeom>
            <a:ln w="50800" cap="rnd" cmpd="sng">
              <a:gradFill flip="none" rotWithShape="1">
                <a:gsLst>
                  <a:gs pos="55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1E7E62E-AE4B-4989-83CC-B62D8205C7DD}"/>
                </a:ext>
              </a:extLst>
            </p:cNvPr>
            <p:cNvCxnSpPr>
              <a:cxnSpLocks/>
            </p:cNvCxnSpPr>
            <p:nvPr/>
          </p:nvCxnSpPr>
          <p:spPr>
            <a:xfrm>
              <a:off x="6007608" y="3191256"/>
              <a:ext cx="274320" cy="0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4">
              <a:extLst>
                <a:ext uri="{FF2B5EF4-FFF2-40B4-BE49-F238E27FC236}">
                  <a16:creationId xmlns:a16="http://schemas.microsoft.com/office/drawing/2014/main" id="{6AC2B87D-BE07-4A29-A012-117F31D5F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721" y="2801486"/>
              <a:ext cx="199674" cy="378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vert"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altLang="en-US" sz="800">
                  <a:solidFill>
                    <a:srgbClr val="000000"/>
                  </a:solidFill>
                </a:rPr>
                <a:t>Small</a:t>
              </a:r>
            </a:p>
            <a:p>
              <a:pPr algn="ctr">
                <a:tabLst>
                  <a:tab pos="723900" algn="l"/>
                  <a:tab pos="1447800" algn="l"/>
                </a:tabLst>
              </a:pPr>
              <a:endParaRPr lang="en-US" altLang="en-US" sz="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63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50069</TotalTime>
  <Words>3140</Words>
  <Application>Microsoft Office PowerPoint</Application>
  <PresentationFormat>Custom</PresentationFormat>
  <Paragraphs>308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Bodoni MT Poster Compressed</vt:lpstr>
      <vt:lpstr>Calibri</vt:lpstr>
      <vt:lpstr>Calibri Light</vt:lpstr>
      <vt:lpstr>Consolas</vt:lpstr>
      <vt:lpstr>Courier New</vt:lpstr>
      <vt:lpstr>Wingdings</vt:lpstr>
      <vt:lpstr>Office Theme</vt:lpstr>
      <vt:lpstr>COMP-1295 Information Systems</vt:lpstr>
      <vt:lpstr>Memory &amp; Storage &gt; Objectives</vt:lpstr>
      <vt:lpstr>Memory &amp; Storage</vt:lpstr>
      <vt:lpstr>Memory &amp; Storage</vt:lpstr>
      <vt:lpstr>Memory &amp; Storage &gt; Common Terms</vt:lpstr>
      <vt:lpstr>Memory &amp; Storage &gt; Memory Types</vt:lpstr>
      <vt:lpstr>Memory &amp; Storage &gt; Memory Types</vt:lpstr>
      <vt:lpstr>Memory &amp; Storage &gt; Memory Types</vt:lpstr>
      <vt:lpstr>Memory &amp; Storage &gt; Hierarchy</vt:lpstr>
      <vt:lpstr>Memory &amp; Storage &gt; CPU Registers</vt:lpstr>
      <vt:lpstr>Memory &amp; Storage &gt; CPU Registers</vt:lpstr>
      <vt:lpstr>Memory &amp; Storage &gt; CPU Cache</vt:lpstr>
      <vt:lpstr>Memory &amp; Storage &gt;  RAM (Memory)</vt:lpstr>
      <vt:lpstr>Memory &amp; Storage &gt;  RAM Types</vt:lpstr>
      <vt:lpstr>Memory &amp; Storage &gt;  RAM Types </vt:lpstr>
      <vt:lpstr>Memory &amp; Storage &gt;  RAM Types </vt:lpstr>
      <vt:lpstr>Memory &amp; Storage &gt;  RAM Specs.</vt:lpstr>
      <vt:lpstr>Memory &amp; Storage &gt; RAM &gt; Channels</vt:lpstr>
      <vt:lpstr>Memory &amp; Storage &gt; Virtual Memory</vt:lpstr>
      <vt:lpstr>Memory &amp; Storage &gt; Virtual Memory</vt:lpstr>
      <vt:lpstr>Memory &amp; Storage &gt; Virtual Memory</vt:lpstr>
      <vt:lpstr>Memory &amp; Storage &gt; RAID</vt:lpstr>
      <vt:lpstr>Memory &amp; Storage &gt; RAID Types</vt:lpstr>
      <vt:lpstr>Memory &amp; Storage &gt; RAID 0</vt:lpstr>
      <vt:lpstr>Memory &amp; Storage &gt; RAID 1</vt:lpstr>
      <vt:lpstr>Memory &amp; Storage &gt; RAID 5</vt:lpstr>
      <vt:lpstr>References</vt:lpstr>
      <vt:lpstr>PowerPoint Presentation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 Martel;bvincelette@RRC.CA</dc:creator>
  <cp:keywords>instructor template</cp:keywords>
  <dc:description>2017-02-22 - PM: initial marketing presentation developed v0.0
-----------------
2020-08-06 - BV: reformatted for instructor uses</dc:description>
  <cp:lastModifiedBy>Brad Vincelette</cp:lastModifiedBy>
  <cp:revision>35</cp:revision>
  <dcterms:created xsi:type="dcterms:W3CDTF">2017-02-22T15:40:59Z</dcterms:created>
  <dcterms:modified xsi:type="dcterms:W3CDTF">2020-08-25T18:29:23Z</dcterms:modified>
  <cp:category>instructor template</cp:category>
  <cp:contentStatus>v1.0</cp:contentStatus>
</cp:coreProperties>
</file>