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318" r:id="rId2"/>
    <p:sldId id="322" r:id="rId3"/>
    <p:sldId id="319" r:id="rId4"/>
    <p:sldId id="32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94660"/>
  </p:normalViewPr>
  <p:slideViewPr>
    <p:cSldViewPr>
      <p:cViewPr varScale="1">
        <p:scale>
          <a:sx n="48" d="100"/>
          <a:sy n="48" d="100"/>
        </p:scale>
        <p:origin x="1291" y="4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749BE6-0971-4904-AE60-80A87B5D0D0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880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DEC6BE4-6B45-4CE9-93AA-1D80EE2D2507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0" rtl="0" hangingPunct="0">
      <a:tabLst/>
      <a:defRPr lang="en-US" sz="2000" b="0" i="0" u="none" strike="noStrike">
        <a:ln>
          <a:noFill/>
        </a:ln>
        <a:latin typeface="Liberation Sans" pitchFamily="34"/>
        <a:cs typeface="Tahoma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CC5F1B-0AE8-47A0-83E5-584B2E3A706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80C1C4-034A-4664-BED1-C7CA79487219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7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C12EEE-A957-4B47-9FB1-DDC7B5FA694A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EC5771-0E7A-47EE-883B-C5B1E08C4409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A6FBAD-A7BF-4A6E-82B4-AFDE48A8E4A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8B296-3CB5-48B7-8771-C6789F7E90D2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BA377C-BF10-40FF-ABD9-AC894E1F8811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39EE54-96F2-4A69-B00E-A63CF1AD935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017750-BE24-478C-8A1C-2E942B8A76C3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DD0D36-5D72-425D-B410-958B3246DD32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8D13FF-68B3-4D65-92AE-EF65E05A312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9017750-BE24-478C-8A1C-2E942B8A76C3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503972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_powerpoint - 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3924472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File Permissions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1712" y="1951037"/>
            <a:ext cx="7772400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3924472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File Permissions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Permissions granted on a file will allow users the following access:</a:t>
            </a: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 Gives the designated user the ability to 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file and look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inside.  Some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a file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read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its contents are more, less,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Gives the designated user the ability to 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file and change its contents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 Commands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open a file and write,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change its contents include vi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word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processing 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" y="0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6758581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File Permissions  (continued)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Permissions granted on a file will allow users the following access:</a:t>
            </a: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Gives the designated user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execute a file that is a correctly 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shell script, 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dash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 indicates that a particular permission is 		 not granted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141151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Directory Permissions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Permissions granted on a </a:t>
            </a: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will allow users the following access</a:t>
            </a: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	Allows the user to list names of files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marL="0" lv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Allows the user to add or delete files 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specific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3090" dirty="0"/>
          </a:p>
        </p:txBody>
      </p:sp>
    </p:spTree>
    <p:extLst>
      <p:ext uri="{BB962C8B-B14F-4D97-AF65-F5344CB8AC3E}">
        <p14:creationId xmlns:p14="http://schemas.microsoft.com/office/powerpoint/2010/main" val="5308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7265130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Directory  Permissions  (cont’d)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Permissions granted on a </a:t>
            </a: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will allow users the following access</a:t>
            </a: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): Allows the user to search in and 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the directory using the cd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command.  Without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permission, you cannot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any file in a directory for any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dash (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 indicates that a particular permission is 			 not granted</a:t>
            </a:r>
          </a:p>
          <a:p>
            <a:pPr marL="0" lvl="0" indent="0">
              <a:buNone/>
            </a:pPr>
            <a:endParaRPr lang="en-US" sz="3090" dirty="0"/>
          </a:p>
        </p:txBody>
      </p:sp>
    </p:spTree>
    <p:extLst>
      <p:ext uri="{BB962C8B-B14F-4D97-AF65-F5344CB8AC3E}">
        <p14:creationId xmlns:p14="http://schemas.microsoft.com/office/powerpoint/2010/main" val="33006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426486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Changing Permissions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84005" cy="4989036"/>
          </a:xfrm>
        </p:spPr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[OPTION]... OCTAL-MODE FILENAME...</a:t>
            </a:r>
          </a:p>
          <a:p>
            <a:pPr lvl="0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OCTAL-MODE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defined as the sum of:</a:t>
            </a:r>
          </a:p>
          <a:p>
            <a:pPr lvl="0">
              <a:buNone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   =   4</a:t>
            </a:r>
          </a:p>
          <a:p>
            <a:pPr lvl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  =   2</a:t>
            </a:r>
          </a:p>
          <a:p>
            <a:pPr lvl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   =   1</a:t>
            </a:r>
          </a:p>
          <a:p>
            <a:pPr lvl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   =   0</a:t>
            </a:r>
          </a:p>
          <a:p>
            <a:pPr lvl="0" algn="ctr">
              <a:buNone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each set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permissions.  </a:t>
            </a:r>
          </a:p>
          <a:p>
            <a:pPr lvl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FILENAME 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file 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files 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to apply the change in permissions</a:t>
            </a:r>
          </a:p>
        </p:txBody>
      </p:sp>
    </p:spTree>
    <p:extLst>
      <p:ext uri="{BB962C8B-B14F-4D97-AF65-F5344CB8AC3E}">
        <p14:creationId xmlns:p14="http://schemas.microsoft.com/office/powerpoint/2010/main" val="12991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7067961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Setting Permissions Examples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260205" cy="498903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file called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-test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touch command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the following permissions:</a:t>
            </a:r>
          </a:p>
          <a:p>
            <a:pPr lvl="1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read, write, and execute for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owner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(Octal:  4+2+1=7)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and execute for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(Octal: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4+1=5)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touch 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-test  ; 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755 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</a:t>
            </a:r>
          </a:p>
          <a:p>
            <a:pPr lvl="0">
              <a:buNone/>
            </a:pP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now want to grant full access to test-file for all system users. We would execute the command:</a:t>
            </a:r>
          </a:p>
          <a:p>
            <a:pPr lvl="0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777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144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" y="21974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7067961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Setting Permissions Examples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031605" cy="498903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revoke all permissions we would execute:</a:t>
            </a:r>
          </a:p>
          <a:p>
            <a:pPr lvl="0" algn="ctr"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000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lvl="0">
              <a:buNone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restore its original permissions we would execute:</a:t>
            </a:r>
          </a:p>
          <a:p>
            <a:pPr lvl="0" algn="ctr"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755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7979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908990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Changing File Ownership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336405" cy="4989036"/>
          </a:xfrm>
        </p:spPr>
        <p:txBody>
          <a:bodyPr>
            <a:normAutofit/>
          </a:bodyPr>
          <a:lstStyle/>
          <a:p>
            <a:pPr lvl="0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File ownership can be reassigned by using the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[OPTION]... [OWNER][:[GROUP]] FILE...</a:t>
            </a:r>
          </a:p>
          <a:p>
            <a:pPr lvl="0" algn="ctr">
              <a:buNone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file’s original owner is the person who created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usually restricted to the root user on newer Linux systems</a:t>
            </a:r>
          </a:p>
          <a:p>
            <a:pPr marL="0" lv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9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908990" cy="13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Changing File Ownership</a:t>
            </a:r>
          </a:p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336405" cy="49890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file,  display the ownership and change its ownership to the root user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touch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lvl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root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lvl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;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configured, the command would be:</a:t>
            </a:r>
          </a:p>
          <a:p>
            <a:pPr marL="0" lv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79567" cy="75596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7964805" cy="4989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"/>
                <a:cs typeface="Arial"/>
              </a:rPr>
              <a:t>Operating Systems</a:t>
            </a:r>
          </a:p>
          <a:p>
            <a:pPr marL="0" indent="0" algn="ctr">
              <a:buNone/>
            </a:pPr>
            <a:endParaRPr lang="en-US" sz="48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"/>
                <a:cs typeface="Arial"/>
              </a:rPr>
              <a:t>Linux File Permissions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8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6503703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Changing Group Ownership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336405" cy="49890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shown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below,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 may change group ownership at the same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time using the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pPr lvl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root.root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-test  ;  ls -l 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 can use 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chgrp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command to only change the group.</a:t>
            </a:r>
          </a:p>
          <a:p>
            <a:pPr lvl="0">
              <a:buNone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chgrp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[OPTION]... GROUP  FILE...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commands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usually restricted to the root user on newer Linux systems</a:t>
            </a:r>
          </a:p>
          <a:p>
            <a:pPr marL="0" lv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77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285421" cy="13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Linux File Permissions</a:t>
            </a:r>
          </a:p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Overview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8650605" cy="4989036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By the end of this module you will be able to: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read the output of a long directory listing in Linux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read file and directory permissions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Describe and contrast file and directory permissions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 smtClean="0"/>
              <a:t>file and directory permissions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change file ownership</a:t>
            </a:r>
          </a:p>
        </p:txBody>
      </p:sp>
    </p:spTree>
    <p:extLst>
      <p:ext uri="{BB962C8B-B14F-4D97-AF65-F5344CB8AC3E}">
        <p14:creationId xmlns:p14="http://schemas.microsoft.com/office/powerpoint/2010/main" val="9191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5285421" cy="13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68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Linux File Permissions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68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 of ls -l</a:t>
            </a:r>
            <a:endParaRPr kumimoji="0" lang="en-US" sz="396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8650605" cy="4989036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A long directory listing (ls –l command) in </a:t>
            </a:r>
            <a:r>
              <a:rPr lang="en-US" sz="2800" dirty="0"/>
              <a:t>L</a:t>
            </a:r>
            <a:r>
              <a:rPr lang="en-US" sz="2800" dirty="0" smtClean="0"/>
              <a:t>inux will allow you to see information about files and directories.  The output will include: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File type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Permissions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Owner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Group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File size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File name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 smtClean="0"/>
              <a:t>Timestamp of last access</a:t>
            </a:r>
          </a:p>
        </p:txBody>
      </p:sp>
    </p:spTree>
    <p:extLst>
      <p:ext uri="{BB962C8B-B14F-4D97-AF65-F5344CB8AC3E}">
        <p14:creationId xmlns:p14="http://schemas.microsoft.com/office/powerpoint/2010/main" val="3722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7289175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Output from the ls – l command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8879205" cy="49890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To perform a long directory listing in Linux use the </a:t>
            </a:r>
            <a:r>
              <a:rPr lang="en-US" b="1" dirty="0" smtClean="0">
                <a:latin typeface="Arial"/>
                <a:cs typeface="Arial"/>
              </a:rPr>
              <a:t>ls –l [path] </a:t>
            </a:r>
            <a:r>
              <a:rPr lang="en-US" dirty="0" smtClean="0">
                <a:latin typeface="Arial"/>
                <a:cs typeface="Arial"/>
              </a:rPr>
              <a:t>command at the command prompt</a:t>
            </a:r>
          </a:p>
          <a:p>
            <a:r>
              <a:rPr lang="en-US" dirty="0" smtClean="0">
                <a:latin typeface="Arial"/>
                <a:cs typeface="Arial"/>
              </a:rPr>
              <a:t>The following is from of a long directory listing of the /</a:t>
            </a:r>
            <a:r>
              <a:rPr lang="en-US" dirty="0" err="1" smtClean="0">
                <a:latin typeface="Arial"/>
                <a:cs typeface="Arial"/>
              </a:rPr>
              <a:t>etc</a:t>
            </a:r>
            <a:r>
              <a:rPr lang="en-US" dirty="0" smtClean="0">
                <a:latin typeface="Arial"/>
                <a:cs typeface="Arial"/>
              </a:rPr>
              <a:t> directory</a:t>
            </a:r>
          </a:p>
          <a:p>
            <a:r>
              <a:rPr lang="en-US" b="1" dirty="0">
                <a:latin typeface="Arial"/>
                <a:cs typeface="Arial"/>
              </a:rPr>
              <a:t>l</a:t>
            </a:r>
            <a:r>
              <a:rPr lang="en-US" b="1" dirty="0" smtClean="0">
                <a:latin typeface="Arial"/>
                <a:cs typeface="Arial"/>
              </a:rPr>
              <a:t>s –l /</a:t>
            </a:r>
            <a:r>
              <a:rPr lang="en-US" b="1" dirty="0" err="1" smtClean="0">
                <a:latin typeface="Arial"/>
                <a:cs typeface="Arial"/>
              </a:rPr>
              <a:t>etc</a:t>
            </a:r>
            <a:endParaRPr lang="en-US" b="1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36" y="5303837"/>
            <a:ext cx="9597601" cy="1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2499017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File Types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The first character identifies the file type</a:t>
            </a:r>
          </a:p>
          <a:p>
            <a:r>
              <a:rPr lang="en-US" dirty="0" smtClean="0">
                <a:latin typeface="Arial"/>
                <a:cs typeface="Arial"/>
              </a:rPr>
              <a:t>This can be one of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Dash (-) indicates a regular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d indicates a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c indicates a character special file such as a printer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b indicates a block character special file such as a disk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l indicates a symbolic or hard link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6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3924472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File Permissions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107805" cy="4989036"/>
          </a:xfrm>
        </p:spPr>
        <p:txBody>
          <a:bodyPr>
            <a:normAutofit/>
          </a:bodyPr>
          <a:lstStyle/>
          <a:p>
            <a:pPr lvl="0"/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The next nine characters of the output of   </a:t>
            </a:r>
            <a:r>
              <a:rPr lang="en-US" sz="3090" b="1" dirty="0">
                <a:latin typeface="Arial" panose="020B0604020202020204" pitchFamily="34" charset="0"/>
                <a:cs typeface="Arial" panose="020B0604020202020204" pitchFamily="34" charset="0"/>
              </a:rPr>
              <a:t>ls -l</a:t>
            </a: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 identify a file's permissions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remember, that a directory is just another type of file.</a:t>
            </a:r>
          </a:p>
          <a:p>
            <a:pPr lvl="1" hangingPunct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this, the meaning of individual permissions varies slightly depending on whether we're referring to a file or directory.</a:t>
            </a:r>
          </a:p>
          <a:p>
            <a:pPr lvl="1" hangingPunct="0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Permissions are set by a file's </a:t>
            </a:r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</a:p>
          <a:p>
            <a:pPr lvl="0"/>
            <a:r>
              <a:rPr lang="en-US" sz="309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90" dirty="0">
                <a:latin typeface="Arial" panose="020B0604020202020204" pitchFamily="34" charset="0"/>
                <a:cs typeface="Arial" panose="020B0604020202020204" pitchFamily="34" charset="0"/>
              </a:rPr>
              <a:t>file’s initial owner is the user that created the file</a:t>
            </a:r>
          </a:p>
        </p:txBody>
      </p:sp>
    </p:spTree>
    <p:extLst>
      <p:ext uri="{BB962C8B-B14F-4D97-AF65-F5344CB8AC3E}">
        <p14:creationId xmlns:p14="http://schemas.microsoft.com/office/powerpoint/2010/main" val="8259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3866764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Permission Sets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336405" cy="49890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nine characters identifying a files permissions are divided into three groups of three.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first set of three characters identify 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permissions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second set of three characters identify a file's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permissions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last set of three characters identify permissions applicable to 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system 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eral_powerpoint - top bar a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146" y="89354"/>
            <a:ext cx="3866764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68" dirty="0" smtClean="0">
                <a:solidFill>
                  <a:schemeClr val="bg1"/>
                </a:solidFill>
                <a:latin typeface="Arial"/>
                <a:cs typeface="Arial"/>
              </a:rPr>
              <a:t>Permission Sets</a:t>
            </a:r>
            <a:endParaRPr lang="en-US" sz="39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4507" y="2071624"/>
            <a:ext cx="9336405" cy="4989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Each position within each set (where sets identify owner, group, other) have a very specific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first position specifies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permission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second position specifies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permission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third position specifies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permission.</a:t>
            </a:r>
          </a:p>
          <a:p>
            <a:pPr lvl="0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dash (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) indicates that a specific permission is not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RCBlu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RCBlueTheme" id="{9B24CC7A-C8ED-4C95-81BC-DF9218E6A493}" vid="{30F4E37B-09AC-4183-A09C-AE4938545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RRCBlueTheme</Template>
  <TotalTime>2791</TotalTime>
  <Words>985</Words>
  <Application>Microsoft Office PowerPoint</Application>
  <PresentationFormat>Custom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Sans UI</vt:lpstr>
      <vt:lpstr>Arial</vt:lpstr>
      <vt:lpstr>Calibri</vt:lpstr>
      <vt:lpstr>Liberation Sans</vt:lpstr>
      <vt:lpstr>StarSymbol</vt:lpstr>
      <vt:lpstr>Tahoma</vt:lpstr>
      <vt:lpstr>Thorndale</vt:lpstr>
      <vt:lpstr>RRCBlueTheme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Stephen Jay</dc:creator>
  <cp:lastModifiedBy>Nola Andrews</cp:lastModifiedBy>
  <cp:revision>521</cp:revision>
  <dcterms:created xsi:type="dcterms:W3CDTF">2009-12-03T18:03:44Z</dcterms:created>
  <dcterms:modified xsi:type="dcterms:W3CDTF">2020-05-26T13:59:51Z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