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notesMasterIdLst>
    <p:notesMasterId r:id="rId32"/>
  </p:notesMasterIdLst>
  <p:handoutMasterIdLst>
    <p:handoutMasterId r:id="rId33"/>
  </p:handoutMasterIdLst>
  <p:sldIdLst>
    <p:sldId id="286" r:id="rId3"/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2" r:id="rId19"/>
    <p:sldId id="273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10080625" cy="7559675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1">
          <p15:clr>
            <a:srgbClr val="A4A3A4"/>
          </p15:clr>
        </p15:guide>
        <p15:guide id="2" pos="317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8" d="100"/>
          <a:sy n="48" d="100"/>
        </p:scale>
        <p:origin x="1344" y="48"/>
      </p:cViewPr>
      <p:guideLst>
        <p:guide orient="horz" pos="2381"/>
        <p:guide pos="317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dirty="0">
              <a:ln>
                <a:noFill/>
              </a:ln>
              <a:latin typeface="Arial" pitchFamily="18"/>
              <a:ea typeface="Arial" pitchFamily="2"/>
              <a:cs typeface="Arial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dirty="0">
              <a:ln>
                <a:noFill/>
              </a:ln>
              <a:latin typeface="Arial" pitchFamily="18"/>
              <a:ea typeface="Arial" pitchFamily="2"/>
              <a:cs typeface="Arial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dirty="0">
              <a:ln>
                <a:noFill/>
              </a:ln>
              <a:latin typeface="Arial" pitchFamily="18"/>
              <a:ea typeface="Arial" pitchFamily="2"/>
              <a:cs typeface="Arial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D822218E-9144-467D-A68E-9DC4D67ADD43}" type="slidenum">
              <a:rPr/>
              <a:pPr marL="0" marR="0" lvl="0" indent="0" algn="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400"/>
              </a:pPr>
              <a:t>‹#›</a:t>
            </a:fld>
            <a:endParaRPr lang="en-US" sz="1400" b="0" i="0" u="none" strike="noStrike" kern="1200" dirty="0">
              <a:ln>
                <a:noFill/>
              </a:ln>
              <a:latin typeface="Arial" pitchFamily="18"/>
              <a:ea typeface="Arial" pitchFamily="2"/>
              <a:cs typeface="Ari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4083119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1137960" y="764280"/>
            <a:ext cx="5495400" cy="377136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777239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0" marR="0" lvl="0" indent="0" rtl="0" hangingPunct="0">
              <a:buNone/>
              <a:tabLst/>
              <a:defRPr lang="en-US" sz="1400">
                <a:latin typeface="Times New Roman" pitchFamily="18"/>
                <a:ea typeface="Arial" pitchFamily="2"/>
                <a:cs typeface="Arial" pitchFamily="2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439884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0" marR="0" lvl="0" indent="0" algn="r" rtl="0" hangingPunct="0">
              <a:buNone/>
              <a:tabLst/>
              <a:defRPr lang="en-US" sz="1400">
                <a:latin typeface="Times New Roman" pitchFamily="18"/>
                <a:ea typeface="Arial" pitchFamily="2"/>
                <a:cs typeface="Arial" pitchFamily="2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>
            <a:lvl1pPr marL="0" marR="0" lvl="0" indent="0" rtl="0" hangingPunct="0">
              <a:buNone/>
              <a:tabLst/>
              <a:defRPr lang="en-US" sz="1400">
                <a:latin typeface="Times New Roman" pitchFamily="18"/>
                <a:ea typeface="Arial" pitchFamily="2"/>
                <a:cs typeface="Arial" pitchFamily="2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439884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>
            <a:lvl1pPr marL="0" marR="0" lvl="0" indent="0" algn="r" rtl="0" hangingPunct="0">
              <a:buNone/>
              <a:tabLst/>
              <a:defRPr lang="en-US" sz="1400">
                <a:latin typeface="Times New Roman" pitchFamily="18"/>
                <a:ea typeface="Arial" pitchFamily="2"/>
                <a:cs typeface="Arial" pitchFamily="2"/>
              </a:defRPr>
            </a:lvl1pPr>
          </a:lstStyle>
          <a:p>
            <a:pPr lvl="0"/>
            <a:fld id="{8529DA0C-5A10-4156-BE26-7AA2FFB96B0F}" type="slidenum">
              <a:rPr/>
              <a:pPr lvl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2178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0" rtl="0" hangingPunct="0">
      <a:tabLst/>
      <a:defRPr lang="en-US" sz="2000" b="0" i="0" u="none" strike="noStrike">
        <a:ln>
          <a:noFill/>
        </a:ln>
        <a:latin typeface="Liberation Sans" pitchFamily="34"/>
        <a:cs typeface="Tahoma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0013" y="763588"/>
            <a:ext cx="5030787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6280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5488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0013" y="763588"/>
            <a:ext cx="5030787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43592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4800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0013" y="763588"/>
            <a:ext cx="5030787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43592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2551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0013" y="763588"/>
            <a:ext cx="5030787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8987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0013" y="763588"/>
            <a:ext cx="5030787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43592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7482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0013" y="763588"/>
            <a:ext cx="5030787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43592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1965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0013" y="763588"/>
            <a:ext cx="5030787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43592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1067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0013" y="763588"/>
            <a:ext cx="5030787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43592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708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0013" y="763588"/>
            <a:ext cx="5030787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4648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0013" y="763588"/>
            <a:ext cx="5030787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43592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9121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0013" y="763588"/>
            <a:ext cx="5030787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43592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8779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0013" y="763588"/>
            <a:ext cx="5030787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4879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0013" y="763588"/>
            <a:ext cx="5030787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43592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82563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0013" y="763588"/>
            <a:ext cx="5030787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43592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58610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0013" y="763588"/>
            <a:ext cx="5030787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37231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0013" y="763588"/>
            <a:ext cx="5030787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43592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2077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0013" y="763588"/>
            <a:ext cx="5030787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6880" y="4777560"/>
            <a:ext cx="6217560" cy="444132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74766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0013" y="763588"/>
            <a:ext cx="5030787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85349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0013" y="763588"/>
            <a:ext cx="5030787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72418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0013" y="763588"/>
            <a:ext cx="5030787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43592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51289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0013" y="763588"/>
            <a:ext cx="5030787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43592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808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0013" y="763588"/>
            <a:ext cx="5030787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43592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0897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0013" y="763588"/>
            <a:ext cx="5030787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2014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0013" y="763588"/>
            <a:ext cx="5030787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43592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8248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0013" y="763588"/>
            <a:ext cx="5030787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43592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9450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0013" y="763588"/>
            <a:ext cx="5030787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43592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5979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0013" y="763588"/>
            <a:ext cx="5030787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43592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61782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0013" y="763588"/>
            <a:ext cx="5030787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43592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9173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5C85-7503-B04B-AD0D-CD16BBDCD0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078" y="1236613"/>
            <a:ext cx="7560469" cy="2631887"/>
          </a:xfrm>
          <a:prstGeom prst="rect">
            <a:avLst/>
          </a:prstGeom>
        </p:spPr>
        <p:txBody>
          <a:bodyPr anchor="b"/>
          <a:lstStyle>
            <a:lvl1pPr algn="ctr">
              <a:defRPr sz="881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D4471F-42FA-3A45-AE76-05ACF892BD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078" y="3971163"/>
            <a:ext cx="7560469" cy="182458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528"/>
            </a:lvl1pPr>
            <a:lvl2pPr marL="671993" indent="0" algn="ctr">
              <a:buNone/>
              <a:defRPr sz="2940"/>
            </a:lvl2pPr>
            <a:lvl3pPr marL="1343985" indent="0" algn="ctr">
              <a:buNone/>
              <a:defRPr sz="2646"/>
            </a:lvl3pPr>
            <a:lvl4pPr marL="2015978" indent="0" algn="ctr">
              <a:buNone/>
              <a:defRPr sz="2352"/>
            </a:lvl4pPr>
            <a:lvl5pPr marL="2687970" indent="0" algn="ctr">
              <a:buNone/>
              <a:defRPr sz="2352"/>
            </a:lvl5pPr>
            <a:lvl6pPr marL="3359963" indent="0" algn="ctr">
              <a:buNone/>
              <a:defRPr sz="2352"/>
            </a:lvl6pPr>
            <a:lvl7pPr marL="4031955" indent="0" algn="ctr">
              <a:buNone/>
              <a:defRPr sz="2352"/>
            </a:lvl7pPr>
            <a:lvl8pPr marL="4703948" indent="0" algn="ctr">
              <a:buNone/>
              <a:defRPr sz="2352"/>
            </a:lvl8pPr>
            <a:lvl9pPr marL="5375940" indent="0" algn="ctr">
              <a:buNone/>
              <a:defRPr sz="2352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4936D6-E2CB-4D47-84A0-DC8ED299C2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93044" y="7006700"/>
            <a:ext cx="2268141" cy="403649"/>
          </a:xfrm>
          <a:prstGeom prst="rect">
            <a:avLst/>
          </a:prstGeom>
        </p:spPr>
        <p:txBody>
          <a:bodyPr/>
          <a:lstStyle/>
          <a:p>
            <a:fld id="{1EB5C62C-AEA4-AB44-BF73-BE7C08796907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244D30-AE70-7440-8119-E2933E937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39208" y="7006700"/>
            <a:ext cx="3402211" cy="40364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4AE3F1-33B9-5644-BDE7-CF53AECAE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19442" y="7006700"/>
            <a:ext cx="2268141" cy="403649"/>
          </a:xfrm>
          <a:prstGeom prst="rect">
            <a:avLst/>
          </a:prstGeom>
        </p:spPr>
        <p:txBody>
          <a:bodyPr/>
          <a:lstStyle/>
          <a:p>
            <a:fld id="{3047D5D4-58E1-6E48-93BD-14936594B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127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3E300-B172-9845-961E-355AD7A64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044" y="403651"/>
            <a:ext cx="8694539" cy="146060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AB38B9-3C12-6044-88C1-C85C738D12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93044" y="2013581"/>
            <a:ext cx="8694539" cy="479479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929424-8E4E-584F-B232-8DF10C435A1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93044" y="7006700"/>
            <a:ext cx="2268141" cy="403649"/>
          </a:xfrm>
          <a:prstGeom prst="rect">
            <a:avLst/>
          </a:prstGeom>
        </p:spPr>
        <p:txBody>
          <a:bodyPr/>
          <a:lstStyle/>
          <a:p>
            <a:fld id="{1EB5C62C-AEA4-AB44-BF73-BE7C08796907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451C1A-5B9A-CC4E-9ABB-96EA44B72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39208" y="7006700"/>
            <a:ext cx="3402211" cy="40364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EA4EF2-18B6-3547-9423-0C7B97C1E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19442" y="7006700"/>
            <a:ext cx="2268141" cy="403649"/>
          </a:xfrm>
          <a:prstGeom prst="rect">
            <a:avLst/>
          </a:prstGeom>
        </p:spPr>
        <p:txBody>
          <a:bodyPr/>
          <a:lstStyle/>
          <a:p>
            <a:fld id="{3047D5D4-58E1-6E48-93BD-14936594B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308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286DC6-2C97-8C4A-9F71-5EFB08F149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215115" y="403651"/>
            <a:ext cx="2172469" cy="6404724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321539-762E-DA40-BEF6-5A55966F1B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93044" y="403651"/>
            <a:ext cx="6298056" cy="640472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2A9F63-B556-9748-8B00-235A9FE1886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93044" y="7006700"/>
            <a:ext cx="2268141" cy="403649"/>
          </a:xfrm>
          <a:prstGeom prst="rect">
            <a:avLst/>
          </a:prstGeom>
        </p:spPr>
        <p:txBody>
          <a:bodyPr/>
          <a:lstStyle/>
          <a:p>
            <a:fld id="{1EB5C62C-AEA4-AB44-BF73-BE7C08796907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1BF5F8-43C3-7345-9D24-BD02EF176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39208" y="7006700"/>
            <a:ext cx="3402211" cy="40364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4972CB-DDE6-9A43-B349-805C72CB3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19442" y="7006700"/>
            <a:ext cx="2268141" cy="403649"/>
          </a:xfrm>
          <a:prstGeom prst="rect">
            <a:avLst/>
          </a:prstGeom>
        </p:spPr>
        <p:txBody>
          <a:bodyPr/>
          <a:lstStyle/>
          <a:p>
            <a:fld id="{3047D5D4-58E1-6E48-93BD-14936594B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2792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6047" y="1237197"/>
            <a:ext cx="8568531" cy="2631887"/>
          </a:xfrm>
        </p:spPr>
        <p:txBody>
          <a:bodyPr anchor="b"/>
          <a:lstStyle>
            <a:lvl1pPr algn="ctr">
              <a:defRPr sz="661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0078" y="3970579"/>
            <a:ext cx="7560469" cy="1825172"/>
          </a:xfrm>
        </p:spPr>
        <p:txBody>
          <a:bodyPr/>
          <a:lstStyle>
            <a:lvl1pPr marL="0" indent="0" algn="ctr">
              <a:buNone/>
              <a:defRPr sz="2646"/>
            </a:lvl1pPr>
            <a:lvl2pPr marL="503994" indent="0" algn="ctr">
              <a:buNone/>
              <a:defRPr sz="2205"/>
            </a:lvl2pPr>
            <a:lvl3pPr marL="1007989" indent="0" algn="ctr">
              <a:buNone/>
              <a:defRPr sz="1984"/>
            </a:lvl3pPr>
            <a:lvl4pPr marL="1511983" indent="0" algn="ctr">
              <a:buNone/>
              <a:defRPr sz="1764"/>
            </a:lvl4pPr>
            <a:lvl5pPr marL="2015978" indent="0" algn="ctr">
              <a:buNone/>
              <a:defRPr sz="1764"/>
            </a:lvl5pPr>
            <a:lvl6pPr marL="2519972" indent="0" algn="ctr">
              <a:buNone/>
              <a:defRPr sz="1764"/>
            </a:lvl6pPr>
            <a:lvl7pPr marL="3023967" indent="0" algn="ctr">
              <a:buNone/>
              <a:defRPr sz="1764"/>
            </a:lvl7pPr>
            <a:lvl8pPr marL="3527961" indent="0" algn="ctr">
              <a:buNone/>
              <a:defRPr sz="1764"/>
            </a:lvl8pPr>
            <a:lvl9pPr marL="4031955" indent="0" algn="ctr">
              <a:buNone/>
              <a:defRPr sz="176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D698D-F562-EE42-82FA-274996C6D168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D78F9-4011-F447-AA6F-4A5AEE30C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4222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D698D-F562-EE42-82FA-274996C6D168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D78F9-4011-F447-AA6F-4A5AEE30C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4757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794" y="1884672"/>
            <a:ext cx="8694539" cy="3144615"/>
          </a:xfrm>
        </p:spPr>
        <p:txBody>
          <a:bodyPr anchor="b"/>
          <a:lstStyle>
            <a:lvl1pPr>
              <a:defRPr sz="661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794" y="5059036"/>
            <a:ext cx="8694539" cy="1653678"/>
          </a:xfrm>
        </p:spPr>
        <p:txBody>
          <a:bodyPr/>
          <a:lstStyle>
            <a:lvl1pPr marL="0" indent="0">
              <a:buNone/>
              <a:defRPr sz="2646">
                <a:solidFill>
                  <a:schemeClr val="tx1"/>
                </a:solidFill>
              </a:defRPr>
            </a:lvl1pPr>
            <a:lvl2pPr marL="503994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2pPr>
            <a:lvl3pPr marL="1007989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3pPr>
            <a:lvl4pPr marL="151198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4pPr>
            <a:lvl5pPr marL="2015978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5pPr>
            <a:lvl6pPr marL="2519972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6pPr>
            <a:lvl7pPr marL="3023967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7pPr>
            <a:lvl8pPr marL="3527961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8pPr>
            <a:lvl9pPr marL="4031955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D698D-F562-EE42-82FA-274996C6D168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D78F9-4011-F447-AA6F-4A5AEE30C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2421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3044" y="2012414"/>
            <a:ext cx="4284266" cy="479654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3317" y="2012414"/>
            <a:ext cx="4284266" cy="479654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D698D-F562-EE42-82FA-274996C6D168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D78F9-4011-F447-AA6F-4A5AEE30C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7136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357" y="402485"/>
            <a:ext cx="8694539" cy="146118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4357" y="1853171"/>
            <a:ext cx="4264576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94" indent="0">
              <a:buNone/>
              <a:defRPr sz="2205" b="1"/>
            </a:lvl2pPr>
            <a:lvl3pPr marL="1007989" indent="0">
              <a:buNone/>
              <a:defRPr sz="1984" b="1"/>
            </a:lvl3pPr>
            <a:lvl4pPr marL="1511983" indent="0">
              <a:buNone/>
              <a:defRPr sz="1764" b="1"/>
            </a:lvl4pPr>
            <a:lvl5pPr marL="2015978" indent="0">
              <a:buNone/>
              <a:defRPr sz="1764" b="1"/>
            </a:lvl5pPr>
            <a:lvl6pPr marL="2519972" indent="0">
              <a:buNone/>
              <a:defRPr sz="1764" b="1"/>
            </a:lvl6pPr>
            <a:lvl7pPr marL="3023967" indent="0">
              <a:buNone/>
              <a:defRPr sz="1764" b="1"/>
            </a:lvl7pPr>
            <a:lvl8pPr marL="3527961" indent="0">
              <a:buNone/>
              <a:defRPr sz="1764" b="1"/>
            </a:lvl8pPr>
            <a:lvl9pPr marL="4031955" indent="0">
              <a:buNone/>
              <a:defRPr sz="176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57" y="2761382"/>
            <a:ext cx="4264576" cy="40615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3318" y="1853171"/>
            <a:ext cx="4285578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94" indent="0">
              <a:buNone/>
              <a:defRPr sz="2205" b="1"/>
            </a:lvl2pPr>
            <a:lvl3pPr marL="1007989" indent="0">
              <a:buNone/>
              <a:defRPr sz="1984" b="1"/>
            </a:lvl3pPr>
            <a:lvl4pPr marL="1511983" indent="0">
              <a:buNone/>
              <a:defRPr sz="1764" b="1"/>
            </a:lvl4pPr>
            <a:lvl5pPr marL="2015978" indent="0">
              <a:buNone/>
              <a:defRPr sz="1764" b="1"/>
            </a:lvl5pPr>
            <a:lvl6pPr marL="2519972" indent="0">
              <a:buNone/>
              <a:defRPr sz="1764" b="1"/>
            </a:lvl6pPr>
            <a:lvl7pPr marL="3023967" indent="0">
              <a:buNone/>
              <a:defRPr sz="1764" b="1"/>
            </a:lvl7pPr>
            <a:lvl8pPr marL="3527961" indent="0">
              <a:buNone/>
              <a:defRPr sz="1764" b="1"/>
            </a:lvl8pPr>
            <a:lvl9pPr marL="4031955" indent="0">
              <a:buNone/>
              <a:defRPr sz="176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3318" y="2761382"/>
            <a:ext cx="4285578" cy="40615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D698D-F562-EE42-82FA-274996C6D168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D78F9-4011-F447-AA6F-4A5AEE30C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0835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D698D-F562-EE42-82FA-274996C6D168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D78F9-4011-F447-AA6F-4A5AEE30C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4307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D698D-F562-EE42-82FA-274996C6D168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D78F9-4011-F447-AA6F-4A5AEE30C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9081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356" y="503978"/>
            <a:ext cx="3251265" cy="1763924"/>
          </a:xfrm>
        </p:spPr>
        <p:txBody>
          <a:bodyPr anchor="b"/>
          <a:lstStyle>
            <a:lvl1pPr>
              <a:defRPr sz="352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579" y="1088456"/>
            <a:ext cx="5103317" cy="5372269"/>
          </a:xfrm>
        </p:spPr>
        <p:txBody>
          <a:bodyPr/>
          <a:lstStyle>
            <a:lvl1pPr>
              <a:defRPr sz="3528"/>
            </a:lvl1pPr>
            <a:lvl2pPr>
              <a:defRPr sz="3087"/>
            </a:lvl2pPr>
            <a:lvl3pPr>
              <a:defRPr sz="2646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356" y="2267903"/>
            <a:ext cx="3251265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94" indent="0">
              <a:buNone/>
              <a:defRPr sz="1543"/>
            </a:lvl2pPr>
            <a:lvl3pPr marL="1007989" indent="0">
              <a:buNone/>
              <a:defRPr sz="1323"/>
            </a:lvl3pPr>
            <a:lvl4pPr marL="1511983" indent="0">
              <a:buNone/>
              <a:defRPr sz="1102"/>
            </a:lvl4pPr>
            <a:lvl5pPr marL="2015978" indent="0">
              <a:buNone/>
              <a:defRPr sz="1102"/>
            </a:lvl5pPr>
            <a:lvl6pPr marL="2519972" indent="0">
              <a:buNone/>
              <a:defRPr sz="1102"/>
            </a:lvl6pPr>
            <a:lvl7pPr marL="3023967" indent="0">
              <a:buNone/>
              <a:defRPr sz="1102"/>
            </a:lvl7pPr>
            <a:lvl8pPr marL="3527961" indent="0">
              <a:buNone/>
              <a:defRPr sz="1102"/>
            </a:lvl8pPr>
            <a:lvl9pPr marL="4031955" indent="0">
              <a:buNone/>
              <a:defRPr sz="110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D698D-F562-EE42-82FA-274996C6D168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D78F9-4011-F447-AA6F-4A5AEE30C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242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E0C56-FA5A-1B4A-B823-11AB762F1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044" y="403651"/>
            <a:ext cx="8694539" cy="146060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DC66FA-E407-C143-BC67-61C742E1F4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044" y="2013581"/>
            <a:ext cx="8694539" cy="479479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3357D5-9EA1-7245-B6B6-3FC6C1F7F8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93044" y="7006700"/>
            <a:ext cx="2268141" cy="403649"/>
          </a:xfrm>
          <a:prstGeom prst="rect">
            <a:avLst/>
          </a:prstGeom>
        </p:spPr>
        <p:txBody>
          <a:bodyPr/>
          <a:lstStyle/>
          <a:p>
            <a:fld id="{1EB5C62C-AEA4-AB44-BF73-BE7C08796907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84038C-0D6E-FD4F-89B8-3E7346BAB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39208" y="7006700"/>
            <a:ext cx="3402211" cy="40364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B683E0-9D08-7444-B630-86852E182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19442" y="7006700"/>
            <a:ext cx="2268141" cy="403649"/>
          </a:xfrm>
          <a:prstGeom prst="rect">
            <a:avLst/>
          </a:prstGeom>
        </p:spPr>
        <p:txBody>
          <a:bodyPr/>
          <a:lstStyle/>
          <a:p>
            <a:fld id="{3047D5D4-58E1-6E48-93BD-14936594B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9919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356" y="503978"/>
            <a:ext cx="3251265" cy="1763924"/>
          </a:xfrm>
        </p:spPr>
        <p:txBody>
          <a:bodyPr anchor="b"/>
          <a:lstStyle>
            <a:lvl1pPr>
              <a:defRPr sz="352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85579" y="1088456"/>
            <a:ext cx="5103317" cy="5372269"/>
          </a:xfrm>
        </p:spPr>
        <p:txBody>
          <a:bodyPr anchor="t"/>
          <a:lstStyle>
            <a:lvl1pPr marL="0" indent="0">
              <a:buNone/>
              <a:defRPr sz="3528"/>
            </a:lvl1pPr>
            <a:lvl2pPr marL="503994" indent="0">
              <a:buNone/>
              <a:defRPr sz="3087"/>
            </a:lvl2pPr>
            <a:lvl3pPr marL="1007989" indent="0">
              <a:buNone/>
              <a:defRPr sz="2646"/>
            </a:lvl3pPr>
            <a:lvl4pPr marL="1511983" indent="0">
              <a:buNone/>
              <a:defRPr sz="2205"/>
            </a:lvl4pPr>
            <a:lvl5pPr marL="2015978" indent="0">
              <a:buNone/>
              <a:defRPr sz="2205"/>
            </a:lvl5pPr>
            <a:lvl6pPr marL="2519972" indent="0">
              <a:buNone/>
              <a:defRPr sz="2205"/>
            </a:lvl6pPr>
            <a:lvl7pPr marL="3023967" indent="0">
              <a:buNone/>
              <a:defRPr sz="2205"/>
            </a:lvl7pPr>
            <a:lvl8pPr marL="3527961" indent="0">
              <a:buNone/>
              <a:defRPr sz="2205"/>
            </a:lvl8pPr>
            <a:lvl9pPr marL="4031955" indent="0">
              <a:buNone/>
              <a:defRPr sz="220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356" y="2267903"/>
            <a:ext cx="3251265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94" indent="0">
              <a:buNone/>
              <a:defRPr sz="1543"/>
            </a:lvl2pPr>
            <a:lvl3pPr marL="1007989" indent="0">
              <a:buNone/>
              <a:defRPr sz="1323"/>
            </a:lvl3pPr>
            <a:lvl4pPr marL="1511983" indent="0">
              <a:buNone/>
              <a:defRPr sz="1102"/>
            </a:lvl4pPr>
            <a:lvl5pPr marL="2015978" indent="0">
              <a:buNone/>
              <a:defRPr sz="1102"/>
            </a:lvl5pPr>
            <a:lvl6pPr marL="2519972" indent="0">
              <a:buNone/>
              <a:defRPr sz="1102"/>
            </a:lvl6pPr>
            <a:lvl7pPr marL="3023967" indent="0">
              <a:buNone/>
              <a:defRPr sz="1102"/>
            </a:lvl7pPr>
            <a:lvl8pPr marL="3527961" indent="0">
              <a:buNone/>
              <a:defRPr sz="1102"/>
            </a:lvl8pPr>
            <a:lvl9pPr marL="4031955" indent="0">
              <a:buNone/>
              <a:defRPr sz="110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D698D-F562-EE42-82FA-274996C6D168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D78F9-4011-F447-AA6F-4A5AEE30C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9216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D698D-F562-EE42-82FA-274996C6D168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D78F9-4011-F447-AA6F-4A5AEE30C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5274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13949" y="402484"/>
            <a:ext cx="2173634" cy="640647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3044" y="402484"/>
            <a:ext cx="6394897" cy="640647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D698D-F562-EE42-82FA-274996C6D168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D78F9-4011-F447-AA6F-4A5AEE30C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4119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RC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3CB125F-8EEE-5847-AEE6-CDBE668029E3}"/>
              </a:ext>
            </a:extLst>
          </p:cNvPr>
          <p:cNvSpPr/>
          <p:nvPr userDrawn="1"/>
        </p:nvSpPr>
        <p:spPr>
          <a:xfrm>
            <a:off x="0" y="0"/>
            <a:ext cx="10080625" cy="75596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46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0EB2006-ACD5-D74D-8243-FBAF49F06E9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0080625" cy="755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377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B9A9B-9031-064B-ABDC-03F7C904F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378" y="1885252"/>
            <a:ext cx="8694539" cy="3145198"/>
          </a:xfrm>
          <a:prstGeom prst="rect">
            <a:avLst/>
          </a:prstGeom>
        </p:spPr>
        <p:txBody>
          <a:bodyPr anchor="b"/>
          <a:lstStyle>
            <a:lvl1pPr>
              <a:defRPr sz="881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BD86CC-F091-8A44-A39A-D96C11705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8378" y="5058449"/>
            <a:ext cx="8694539" cy="16542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528">
                <a:solidFill>
                  <a:schemeClr val="tx1">
                    <a:tint val="75000"/>
                  </a:schemeClr>
                </a:solidFill>
              </a:defRPr>
            </a:lvl1pPr>
            <a:lvl2pPr marL="671993" indent="0">
              <a:buNone/>
              <a:defRPr sz="2940">
                <a:solidFill>
                  <a:schemeClr val="tx1">
                    <a:tint val="75000"/>
                  </a:schemeClr>
                </a:solidFill>
              </a:defRPr>
            </a:lvl2pPr>
            <a:lvl3pPr marL="1343985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3pPr>
            <a:lvl4pPr marL="2015978" indent="0">
              <a:buNone/>
              <a:defRPr sz="2352">
                <a:solidFill>
                  <a:schemeClr val="tx1">
                    <a:tint val="75000"/>
                  </a:schemeClr>
                </a:solidFill>
              </a:defRPr>
            </a:lvl4pPr>
            <a:lvl5pPr marL="2687970" indent="0">
              <a:buNone/>
              <a:defRPr sz="2352">
                <a:solidFill>
                  <a:schemeClr val="tx1">
                    <a:tint val="75000"/>
                  </a:schemeClr>
                </a:solidFill>
              </a:defRPr>
            </a:lvl5pPr>
            <a:lvl6pPr marL="3359963" indent="0">
              <a:buNone/>
              <a:defRPr sz="2352">
                <a:solidFill>
                  <a:schemeClr val="tx1">
                    <a:tint val="75000"/>
                  </a:schemeClr>
                </a:solidFill>
              </a:defRPr>
            </a:lvl6pPr>
            <a:lvl7pPr marL="4031955" indent="0">
              <a:buNone/>
              <a:defRPr sz="2352">
                <a:solidFill>
                  <a:schemeClr val="tx1">
                    <a:tint val="75000"/>
                  </a:schemeClr>
                </a:solidFill>
              </a:defRPr>
            </a:lvl7pPr>
            <a:lvl8pPr marL="4703948" indent="0">
              <a:buNone/>
              <a:defRPr sz="2352">
                <a:solidFill>
                  <a:schemeClr val="tx1">
                    <a:tint val="75000"/>
                  </a:schemeClr>
                </a:solidFill>
              </a:defRPr>
            </a:lvl8pPr>
            <a:lvl9pPr marL="5375940" indent="0">
              <a:buNone/>
              <a:defRPr sz="235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B9679E-BAA7-CF46-9FB1-F01D06A103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93044" y="7006700"/>
            <a:ext cx="2268141" cy="403649"/>
          </a:xfrm>
          <a:prstGeom prst="rect">
            <a:avLst/>
          </a:prstGeom>
        </p:spPr>
        <p:txBody>
          <a:bodyPr/>
          <a:lstStyle/>
          <a:p>
            <a:fld id="{1EB5C62C-AEA4-AB44-BF73-BE7C08796907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2C2B9D-C2AF-2F46-937F-24E3E6D2E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39208" y="7006700"/>
            <a:ext cx="3402211" cy="40364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CEECA1-EE4B-C842-82EF-8FF048215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19442" y="7006700"/>
            <a:ext cx="2268141" cy="403649"/>
          </a:xfrm>
          <a:prstGeom prst="rect">
            <a:avLst/>
          </a:prstGeom>
        </p:spPr>
        <p:txBody>
          <a:bodyPr/>
          <a:lstStyle/>
          <a:p>
            <a:fld id="{3047D5D4-58E1-6E48-93BD-14936594B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137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7C4BD-C422-1645-8490-493AE1EE3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044" y="403651"/>
            <a:ext cx="8694539" cy="146060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D1DD8-8CCF-7E4F-9F47-4AF8841E5A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3044" y="2013581"/>
            <a:ext cx="4235262" cy="479479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E34876-0A0F-274C-A8E2-67005055BE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52320" y="2013581"/>
            <a:ext cx="4235263" cy="479479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2C6014-61C4-6144-A904-1FF7DFCAAB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93044" y="7006700"/>
            <a:ext cx="2268141" cy="403649"/>
          </a:xfrm>
          <a:prstGeom prst="rect">
            <a:avLst/>
          </a:prstGeom>
        </p:spPr>
        <p:txBody>
          <a:bodyPr/>
          <a:lstStyle/>
          <a:p>
            <a:fld id="{1EB5C62C-AEA4-AB44-BF73-BE7C08796907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3A90A8-4371-4446-95F4-5106E3E71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39208" y="7006700"/>
            <a:ext cx="3402211" cy="40364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4391A1-8D90-3D44-9FEE-1C81DB2E8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19442" y="7006700"/>
            <a:ext cx="2268141" cy="403649"/>
          </a:xfrm>
          <a:prstGeom prst="rect">
            <a:avLst/>
          </a:prstGeom>
        </p:spPr>
        <p:txBody>
          <a:bodyPr/>
          <a:lstStyle/>
          <a:p>
            <a:fld id="{3047D5D4-58E1-6E48-93BD-14936594B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366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6D502-D66A-434B-8B82-92D8F69FE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77" y="403651"/>
            <a:ext cx="8694539" cy="146060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F141B5-7D38-6842-9EE8-5BDB762E6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5377" y="1852588"/>
            <a:ext cx="4263265" cy="90996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528" b="1"/>
            </a:lvl1pPr>
            <a:lvl2pPr marL="671993" indent="0">
              <a:buNone/>
              <a:defRPr sz="2940" b="1"/>
            </a:lvl2pPr>
            <a:lvl3pPr marL="1343985" indent="0">
              <a:buNone/>
              <a:defRPr sz="2646" b="1"/>
            </a:lvl3pPr>
            <a:lvl4pPr marL="2015978" indent="0">
              <a:buNone/>
              <a:defRPr sz="2352" b="1"/>
            </a:lvl4pPr>
            <a:lvl5pPr marL="2687970" indent="0">
              <a:buNone/>
              <a:defRPr sz="2352" b="1"/>
            </a:lvl5pPr>
            <a:lvl6pPr marL="3359963" indent="0">
              <a:buNone/>
              <a:defRPr sz="2352" b="1"/>
            </a:lvl6pPr>
            <a:lvl7pPr marL="4031955" indent="0">
              <a:buNone/>
              <a:defRPr sz="2352" b="1"/>
            </a:lvl7pPr>
            <a:lvl8pPr marL="4703948" indent="0">
              <a:buNone/>
              <a:defRPr sz="2352" b="1"/>
            </a:lvl8pPr>
            <a:lvl9pPr marL="5375940" indent="0">
              <a:buNone/>
              <a:defRPr sz="2352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96A18B-AFB2-7743-9149-A8C9D2A9AC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5377" y="2762548"/>
            <a:ext cx="4263265" cy="40598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63B076-37B5-BF4E-9DCA-081111C9E8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318" y="1852588"/>
            <a:ext cx="4286598" cy="90996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528" b="1"/>
            </a:lvl1pPr>
            <a:lvl2pPr marL="671993" indent="0">
              <a:buNone/>
              <a:defRPr sz="2940" b="1"/>
            </a:lvl2pPr>
            <a:lvl3pPr marL="1343985" indent="0">
              <a:buNone/>
              <a:defRPr sz="2646" b="1"/>
            </a:lvl3pPr>
            <a:lvl4pPr marL="2015978" indent="0">
              <a:buNone/>
              <a:defRPr sz="2352" b="1"/>
            </a:lvl4pPr>
            <a:lvl5pPr marL="2687970" indent="0">
              <a:buNone/>
              <a:defRPr sz="2352" b="1"/>
            </a:lvl5pPr>
            <a:lvl6pPr marL="3359963" indent="0">
              <a:buNone/>
              <a:defRPr sz="2352" b="1"/>
            </a:lvl6pPr>
            <a:lvl7pPr marL="4031955" indent="0">
              <a:buNone/>
              <a:defRPr sz="2352" b="1"/>
            </a:lvl7pPr>
            <a:lvl8pPr marL="4703948" indent="0">
              <a:buNone/>
              <a:defRPr sz="2352" b="1"/>
            </a:lvl8pPr>
            <a:lvl9pPr marL="5375940" indent="0">
              <a:buNone/>
              <a:defRPr sz="2352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AB9DB5-56F2-BA4B-A862-8C5DB08A30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318" y="2762548"/>
            <a:ext cx="4286598" cy="40598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EC4727-217E-834E-9358-E78DADA5958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93044" y="7006700"/>
            <a:ext cx="2268141" cy="403649"/>
          </a:xfrm>
          <a:prstGeom prst="rect">
            <a:avLst/>
          </a:prstGeom>
        </p:spPr>
        <p:txBody>
          <a:bodyPr/>
          <a:lstStyle/>
          <a:p>
            <a:fld id="{1EB5C62C-AEA4-AB44-BF73-BE7C08796907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5B8DB2-CEAA-2645-B989-D7B7236B5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39208" y="7006700"/>
            <a:ext cx="3402211" cy="40364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54EEFB-81A3-F145-A76C-EBA3F5FB9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19442" y="7006700"/>
            <a:ext cx="2268141" cy="403649"/>
          </a:xfrm>
          <a:prstGeom prst="rect">
            <a:avLst/>
          </a:prstGeom>
        </p:spPr>
        <p:txBody>
          <a:bodyPr/>
          <a:lstStyle/>
          <a:p>
            <a:fld id="{3047D5D4-58E1-6E48-93BD-14936594B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948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C779F-E578-B84E-A29D-84E9BB2E2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044" y="403651"/>
            <a:ext cx="8694539" cy="146060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B047DB-0800-234F-AC11-050A3F3A4B9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93044" y="7006700"/>
            <a:ext cx="2268141" cy="403649"/>
          </a:xfrm>
          <a:prstGeom prst="rect">
            <a:avLst/>
          </a:prstGeom>
        </p:spPr>
        <p:txBody>
          <a:bodyPr/>
          <a:lstStyle/>
          <a:p>
            <a:fld id="{1EB5C62C-AEA4-AB44-BF73-BE7C08796907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45BB02-587A-7947-8AAA-0AC57595A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39208" y="7006700"/>
            <a:ext cx="3402211" cy="40364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81BD62-79B0-2443-A161-9704774EF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19442" y="7006700"/>
            <a:ext cx="2268141" cy="403649"/>
          </a:xfrm>
          <a:prstGeom prst="rect">
            <a:avLst/>
          </a:prstGeom>
        </p:spPr>
        <p:txBody>
          <a:bodyPr/>
          <a:lstStyle/>
          <a:p>
            <a:fld id="{3047D5D4-58E1-6E48-93BD-14936594B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089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5514F0-EE6F-E540-84C4-4987223E1DA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93044" y="7006700"/>
            <a:ext cx="2268141" cy="403649"/>
          </a:xfrm>
          <a:prstGeom prst="rect">
            <a:avLst/>
          </a:prstGeom>
        </p:spPr>
        <p:txBody>
          <a:bodyPr/>
          <a:lstStyle/>
          <a:p>
            <a:fld id="{1EB5C62C-AEA4-AB44-BF73-BE7C08796907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6201F2-3E67-384F-9BBA-95400323E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39208" y="7006700"/>
            <a:ext cx="3402211" cy="40364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ED4A03-0D28-6948-BE6B-E0DC2484D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19442" y="7006700"/>
            <a:ext cx="2268141" cy="403649"/>
          </a:xfrm>
          <a:prstGeom prst="rect">
            <a:avLst/>
          </a:prstGeom>
        </p:spPr>
        <p:txBody>
          <a:bodyPr/>
          <a:lstStyle/>
          <a:p>
            <a:fld id="{3047D5D4-58E1-6E48-93BD-14936594B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183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A62EF-75CE-B64D-8D99-416894484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76" y="503978"/>
            <a:ext cx="3250536" cy="1763924"/>
          </a:xfrm>
          <a:prstGeom prst="rect">
            <a:avLst/>
          </a:prstGeom>
        </p:spPr>
        <p:txBody>
          <a:bodyPr anchor="b"/>
          <a:lstStyle>
            <a:lvl1pPr>
              <a:defRPr sz="470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A5D95-A19D-F44E-9BE1-EBB77BDB31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600" y="1089622"/>
            <a:ext cx="5103316" cy="5371102"/>
          </a:xfrm>
          <a:prstGeom prst="rect">
            <a:avLst/>
          </a:prstGeom>
        </p:spPr>
        <p:txBody>
          <a:bodyPr/>
          <a:lstStyle>
            <a:lvl1pPr>
              <a:defRPr sz="4703"/>
            </a:lvl1pPr>
            <a:lvl2pPr>
              <a:defRPr sz="4115"/>
            </a:lvl2pPr>
            <a:lvl3pPr>
              <a:defRPr sz="3528"/>
            </a:lvl3pPr>
            <a:lvl4pPr>
              <a:defRPr sz="2940"/>
            </a:lvl4pPr>
            <a:lvl5pPr>
              <a:defRPr sz="2940"/>
            </a:lvl5pPr>
            <a:lvl6pPr>
              <a:defRPr sz="2940"/>
            </a:lvl6pPr>
            <a:lvl7pPr>
              <a:defRPr sz="2940"/>
            </a:lvl7pPr>
            <a:lvl8pPr>
              <a:defRPr sz="2940"/>
            </a:lvl8pPr>
            <a:lvl9pPr>
              <a:defRPr sz="294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D32C47-8013-A148-AFE8-1CF01B8B96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5376" y="2267903"/>
            <a:ext cx="3250536" cy="42021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352"/>
            </a:lvl1pPr>
            <a:lvl2pPr marL="671993" indent="0">
              <a:buNone/>
              <a:defRPr sz="2058"/>
            </a:lvl2pPr>
            <a:lvl3pPr marL="1343985" indent="0">
              <a:buNone/>
              <a:defRPr sz="1764"/>
            </a:lvl3pPr>
            <a:lvl4pPr marL="2015978" indent="0">
              <a:buNone/>
              <a:defRPr sz="1470"/>
            </a:lvl4pPr>
            <a:lvl5pPr marL="2687970" indent="0">
              <a:buNone/>
              <a:defRPr sz="1470"/>
            </a:lvl5pPr>
            <a:lvl6pPr marL="3359963" indent="0">
              <a:buNone/>
              <a:defRPr sz="1470"/>
            </a:lvl6pPr>
            <a:lvl7pPr marL="4031955" indent="0">
              <a:buNone/>
              <a:defRPr sz="1470"/>
            </a:lvl7pPr>
            <a:lvl8pPr marL="4703948" indent="0">
              <a:buNone/>
              <a:defRPr sz="1470"/>
            </a:lvl8pPr>
            <a:lvl9pPr marL="5375940" indent="0">
              <a:buNone/>
              <a:defRPr sz="147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60F29B-0CF3-4B45-BD2E-A3472EF9D36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93044" y="7006700"/>
            <a:ext cx="2268141" cy="403649"/>
          </a:xfrm>
          <a:prstGeom prst="rect">
            <a:avLst/>
          </a:prstGeom>
        </p:spPr>
        <p:txBody>
          <a:bodyPr/>
          <a:lstStyle/>
          <a:p>
            <a:fld id="{1EB5C62C-AEA4-AB44-BF73-BE7C08796907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CCF5F4-2291-AE45-89F7-7C293FFC2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39208" y="7006700"/>
            <a:ext cx="3402211" cy="40364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DD5157-263D-9B4E-8496-EA1CEE96E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19442" y="7006700"/>
            <a:ext cx="2268141" cy="403649"/>
          </a:xfrm>
          <a:prstGeom prst="rect">
            <a:avLst/>
          </a:prstGeom>
        </p:spPr>
        <p:txBody>
          <a:bodyPr/>
          <a:lstStyle/>
          <a:p>
            <a:fld id="{3047D5D4-58E1-6E48-93BD-14936594B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273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2D3AB-83FF-6447-AC9F-F54EB3848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76" y="503978"/>
            <a:ext cx="3250536" cy="1763924"/>
          </a:xfrm>
          <a:prstGeom prst="rect">
            <a:avLst/>
          </a:prstGeom>
        </p:spPr>
        <p:txBody>
          <a:bodyPr anchor="b"/>
          <a:lstStyle>
            <a:lvl1pPr>
              <a:defRPr sz="470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F746D2-CED6-2242-AB9E-1823EC16EF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600" y="1089622"/>
            <a:ext cx="5103316" cy="537110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703"/>
            </a:lvl1pPr>
            <a:lvl2pPr marL="671993" indent="0">
              <a:buNone/>
              <a:defRPr sz="4115"/>
            </a:lvl2pPr>
            <a:lvl3pPr marL="1343985" indent="0">
              <a:buNone/>
              <a:defRPr sz="3528"/>
            </a:lvl3pPr>
            <a:lvl4pPr marL="2015978" indent="0">
              <a:buNone/>
              <a:defRPr sz="2940"/>
            </a:lvl4pPr>
            <a:lvl5pPr marL="2687970" indent="0">
              <a:buNone/>
              <a:defRPr sz="2940"/>
            </a:lvl5pPr>
            <a:lvl6pPr marL="3359963" indent="0">
              <a:buNone/>
              <a:defRPr sz="2940"/>
            </a:lvl6pPr>
            <a:lvl7pPr marL="4031955" indent="0">
              <a:buNone/>
              <a:defRPr sz="2940"/>
            </a:lvl7pPr>
            <a:lvl8pPr marL="4703948" indent="0">
              <a:buNone/>
              <a:defRPr sz="2940"/>
            </a:lvl8pPr>
            <a:lvl9pPr marL="5375940" indent="0">
              <a:buNone/>
              <a:defRPr sz="294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4860E3-B671-694D-BED7-69CBCF9AC9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5376" y="2267903"/>
            <a:ext cx="3250536" cy="42021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352"/>
            </a:lvl1pPr>
            <a:lvl2pPr marL="671993" indent="0">
              <a:buNone/>
              <a:defRPr sz="2058"/>
            </a:lvl2pPr>
            <a:lvl3pPr marL="1343985" indent="0">
              <a:buNone/>
              <a:defRPr sz="1764"/>
            </a:lvl3pPr>
            <a:lvl4pPr marL="2015978" indent="0">
              <a:buNone/>
              <a:defRPr sz="1470"/>
            </a:lvl4pPr>
            <a:lvl5pPr marL="2687970" indent="0">
              <a:buNone/>
              <a:defRPr sz="1470"/>
            </a:lvl5pPr>
            <a:lvl6pPr marL="3359963" indent="0">
              <a:buNone/>
              <a:defRPr sz="1470"/>
            </a:lvl6pPr>
            <a:lvl7pPr marL="4031955" indent="0">
              <a:buNone/>
              <a:defRPr sz="1470"/>
            </a:lvl7pPr>
            <a:lvl8pPr marL="4703948" indent="0">
              <a:buNone/>
              <a:defRPr sz="1470"/>
            </a:lvl8pPr>
            <a:lvl9pPr marL="5375940" indent="0">
              <a:buNone/>
              <a:defRPr sz="147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B1BD4C-AFD3-894E-B4EA-06D8A70E74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93044" y="7006700"/>
            <a:ext cx="2268141" cy="403649"/>
          </a:xfrm>
          <a:prstGeom prst="rect">
            <a:avLst/>
          </a:prstGeom>
        </p:spPr>
        <p:txBody>
          <a:bodyPr/>
          <a:lstStyle/>
          <a:p>
            <a:fld id="{1EB5C62C-AEA4-AB44-BF73-BE7C08796907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06B58C-A83D-BF43-A017-87FC5A3CD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39208" y="7006700"/>
            <a:ext cx="3402211" cy="40364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694FFF-491E-6445-9D69-88F7B7D2C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19442" y="7006700"/>
            <a:ext cx="2268141" cy="403649"/>
          </a:xfrm>
          <a:prstGeom prst="rect">
            <a:avLst/>
          </a:prstGeom>
        </p:spPr>
        <p:txBody>
          <a:bodyPr/>
          <a:lstStyle/>
          <a:p>
            <a:fld id="{3047D5D4-58E1-6E48-93BD-14936594B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920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1654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343985" rtl="0" eaLnBrk="1" latinLnBrk="0" hangingPunct="1">
        <a:lnSpc>
          <a:spcPct val="90000"/>
        </a:lnSpc>
        <a:spcBef>
          <a:spcPct val="0"/>
        </a:spcBef>
        <a:buNone/>
        <a:defRPr sz="64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5996" indent="-335996" algn="l" defTabSz="1343985" rtl="0" eaLnBrk="1" latinLnBrk="0" hangingPunct="1">
        <a:lnSpc>
          <a:spcPct val="90000"/>
        </a:lnSpc>
        <a:spcBef>
          <a:spcPts val="1470"/>
        </a:spcBef>
        <a:buFont typeface="Arial" panose="020B0604020202020204" pitchFamily="34" charset="0"/>
        <a:buChar char="•"/>
        <a:defRPr sz="4115" kern="1200">
          <a:solidFill>
            <a:schemeClr val="tx1"/>
          </a:solidFill>
          <a:latin typeface="+mn-lt"/>
          <a:ea typeface="+mn-ea"/>
          <a:cs typeface="+mn-cs"/>
        </a:defRPr>
      </a:lvl1pPr>
      <a:lvl2pPr marL="1007989" indent="-335996" algn="l" defTabSz="1343985" rtl="0" eaLnBrk="1" latinLnBrk="0" hangingPunct="1">
        <a:lnSpc>
          <a:spcPct val="90000"/>
        </a:lnSpc>
        <a:spcBef>
          <a:spcPts val="735"/>
        </a:spcBef>
        <a:buFont typeface="Arial" panose="020B0604020202020204" pitchFamily="34" charset="0"/>
        <a:buChar char="•"/>
        <a:defRPr sz="3528" kern="1200">
          <a:solidFill>
            <a:schemeClr val="tx1"/>
          </a:solidFill>
          <a:latin typeface="+mn-lt"/>
          <a:ea typeface="+mn-ea"/>
          <a:cs typeface="+mn-cs"/>
        </a:defRPr>
      </a:lvl2pPr>
      <a:lvl3pPr marL="1679981" indent="-335996" algn="l" defTabSz="1343985" rtl="0" eaLnBrk="1" latinLnBrk="0" hangingPunct="1">
        <a:lnSpc>
          <a:spcPct val="90000"/>
        </a:lnSpc>
        <a:spcBef>
          <a:spcPts val="735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3pPr>
      <a:lvl4pPr marL="2351974" indent="-335996" algn="l" defTabSz="1343985" rtl="0" eaLnBrk="1" latinLnBrk="0" hangingPunct="1">
        <a:lnSpc>
          <a:spcPct val="90000"/>
        </a:lnSpc>
        <a:spcBef>
          <a:spcPts val="735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4pPr>
      <a:lvl5pPr marL="3023967" indent="-335996" algn="l" defTabSz="1343985" rtl="0" eaLnBrk="1" latinLnBrk="0" hangingPunct="1">
        <a:lnSpc>
          <a:spcPct val="90000"/>
        </a:lnSpc>
        <a:spcBef>
          <a:spcPts val="735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5pPr>
      <a:lvl6pPr marL="3695959" indent="-335996" algn="l" defTabSz="1343985" rtl="0" eaLnBrk="1" latinLnBrk="0" hangingPunct="1">
        <a:lnSpc>
          <a:spcPct val="90000"/>
        </a:lnSpc>
        <a:spcBef>
          <a:spcPts val="735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6pPr>
      <a:lvl7pPr marL="4367952" indent="-335996" algn="l" defTabSz="1343985" rtl="0" eaLnBrk="1" latinLnBrk="0" hangingPunct="1">
        <a:lnSpc>
          <a:spcPct val="90000"/>
        </a:lnSpc>
        <a:spcBef>
          <a:spcPts val="735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7pPr>
      <a:lvl8pPr marL="5039944" indent="-335996" algn="l" defTabSz="1343985" rtl="0" eaLnBrk="1" latinLnBrk="0" hangingPunct="1">
        <a:lnSpc>
          <a:spcPct val="90000"/>
        </a:lnSpc>
        <a:spcBef>
          <a:spcPts val="735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8pPr>
      <a:lvl9pPr marL="5711937" indent="-335996" algn="l" defTabSz="1343985" rtl="0" eaLnBrk="1" latinLnBrk="0" hangingPunct="1">
        <a:lnSpc>
          <a:spcPct val="90000"/>
        </a:lnSpc>
        <a:spcBef>
          <a:spcPts val="735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43985" rtl="0" eaLnBrk="1" latinLnBrk="0" hangingPunct="1">
        <a:defRPr sz="2646" kern="1200">
          <a:solidFill>
            <a:schemeClr val="tx1"/>
          </a:solidFill>
          <a:latin typeface="+mn-lt"/>
          <a:ea typeface="+mn-ea"/>
          <a:cs typeface="+mn-cs"/>
        </a:defRPr>
      </a:lvl1pPr>
      <a:lvl2pPr marL="671993" algn="l" defTabSz="1343985" rtl="0" eaLnBrk="1" latinLnBrk="0" hangingPunct="1"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343985" algn="l" defTabSz="1343985" rtl="0" eaLnBrk="1" latinLnBrk="0" hangingPunct="1">
        <a:defRPr sz="2646" kern="1200">
          <a:solidFill>
            <a:schemeClr val="tx1"/>
          </a:solidFill>
          <a:latin typeface="+mn-lt"/>
          <a:ea typeface="+mn-ea"/>
          <a:cs typeface="+mn-cs"/>
        </a:defRPr>
      </a:lvl3pPr>
      <a:lvl4pPr marL="2015978" algn="l" defTabSz="1343985" rtl="0" eaLnBrk="1" latinLnBrk="0" hangingPunct="1">
        <a:defRPr sz="2646" kern="1200">
          <a:solidFill>
            <a:schemeClr val="tx1"/>
          </a:solidFill>
          <a:latin typeface="+mn-lt"/>
          <a:ea typeface="+mn-ea"/>
          <a:cs typeface="+mn-cs"/>
        </a:defRPr>
      </a:lvl4pPr>
      <a:lvl5pPr marL="2687970" algn="l" defTabSz="1343985" rtl="0" eaLnBrk="1" latinLnBrk="0" hangingPunct="1">
        <a:defRPr sz="2646" kern="1200">
          <a:solidFill>
            <a:schemeClr val="tx1"/>
          </a:solidFill>
          <a:latin typeface="+mn-lt"/>
          <a:ea typeface="+mn-ea"/>
          <a:cs typeface="+mn-cs"/>
        </a:defRPr>
      </a:lvl5pPr>
      <a:lvl6pPr marL="3359963" algn="l" defTabSz="1343985" rtl="0" eaLnBrk="1" latinLnBrk="0" hangingPunct="1">
        <a:defRPr sz="2646" kern="1200">
          <a:solidFill>
            <a:schemeClr val="tx1"/>
          </a:solidFill>
          <a:latin typeface="+mn-lt"/>
          <a:ea typeface="+mn-ea"/>
          <a:cs typeface="+mn-cs"/>
        </a:defRPr>
      </a:lvl6pPr>
      <a:lvl7pPr marL="4031955" algn="l" defTabSz="1343985" rtl="0" eaLnBrk="1" latinLnBrk="0" hangingPunct="1">
        <a:defRPr sz="2646" kern="1200">
          <a:solidFill>
            <a:schemeClr val="tx1"/>
          </a:solidFill>
          <a:latin typeface="+mn-lt"/>
          <a:ea typeface="+mn-ea"/>
          <a:cs typeface="+mn-cs"/>
        </a:defRPr>
      </a:lvl7pPr>
      <a:lvl8pPr marL="4703948" algn="l" defTabSz="1343985" rtl="0" eaLnBrk="1" latinLnBrk="0" hangingPunct="1">
        <a:defRPr sz="2646" kern="1200">
          <a:solidFill>
            <a:schemeClr val="tx1"/>
          </a:solidFill>
          <a:latin typeface="+mn-lt"/>
          <a:ea typeface="+mn-ea"/>
          <a:cs typeface="+mn-cs"/>
        </a:defRPr>
      </a:lvl8pPr>
      <a:lvl9pPr marL="5375940" algn="l" defTabSz="1343985" rtl="0" eaLnBrk="1" latinLnBrk="0" hangingPunct="1">
        <a:defRPr sz="264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3044" y="402485"/>
            <a:ext cx="8694539" cy="14611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044" y="2012414"/>
            <a:ext cx="8694539" cy="47965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3044" y="7006701"/>
            <a:ext cx="2268141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1D698D-F562-EE42-82FA-274996C6D168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9208" y="7006701"/>
            <a:ext cx="3402211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19442" y="7006701"/>
            <a:ext cx="2268141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2D78F9-4011-F447-AA6F-4A5AEE30C6B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B505820-785E-D747-8770-F8D0C38AA3C6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0" y="0"/>
            <a:ext cx="10080625" cy="755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519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7" r:id="rId12"/>
  </p:sldLayoutIdLst>
  <p:txStyles>
    <p:titleStyle>
      <a:lvl1pPr algn="l" defTabSz="1007989" rtl="0" eaLnBrk="1" latinLnBrk="0" hangingPunct="1">
        <a:lnSpc>
          <a:spcPct val="90000"/>
        </a:lnSpc>
        <a:spcBef>
          <a:spcPct val="0"/>
        </a:spcBef>
        <a:buNone/>
        <a:defRPr sz="48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97" indent="-251997" algn="l" defTabSz="1007989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7" kern="1200">
          <a:solidFill>
            <a:schemeClr val="tx1"/>
          </a:solidFill>
          <a:latin typeface="+mn-lt"/>
          <a:ea typeface="+mn-ea"/>
          <a:cs typeface="+mn-cs"/>
        </a:defRPr>
      </a:lvl1pPr>
      <a:lvl2pPr marL="755992" indent="-251997" algn="l" defTabSz="1007989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59986" indent="-251997" algn="l" defTabSz="1007989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3980" indent="-251997" algn="l" defTabSz="1007989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975" indent="-251997" algn="l" defTabSz="1007989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969" indent="-251997" algn="l" defTabSz="1007989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964" indent="-251997" algn="l" defTabSz="1007989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958" indent="-251997" algn="l" defTabSz="1007989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953" indent="-251997" algn="l" defTabSz="1007989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89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94" algn="l" defTabSz="1007989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89" algn="l" defTabSz="1007989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83" algn="l" defTabSz="1007989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978" algn="l" defTabSz="1007989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972" algn="l" defTabSz="1007989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967" algn="l" defTabSz="1007989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961" algn="l" defTabSz="1007989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955" algn="l" defTabSz="1007989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irtualbox.org/wiki/Downloads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://cdimage.debian.org/debian-cd/current/i386/iso-cd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6C483A7-D172-1E46-8306-BEEF94529A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" y="-1"/>
            <a:ext cx="10079567" cy="755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4003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/>
              <a:t>Application Software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Clr>
                <a:srgbClr val="000080"/>
              </a:buClr>
              <a:buSzPct val="45000"/>
              <a:buFont typeface="StarSymbol"/>
              <a:buNone/>
              <a:defRPr lang="en-US" sz="32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4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32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Clr>
                <a:srgbClr val="000080"/>
              </a:buClr>
              <a:buSzPct val="75000"/>
              <a:buFont typeface="StarSymbol"/>
              <a:buChar char="–"/>
              <a:defRPr lang="en-US" sz="28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4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Clr>
                <a:srgbClr val="000080"/>
              </a:buClr>
              <a:buSzPct val="75000"/>
              <a:buFont typeface="StarSymbol"/>
              <a:buChar char="–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9pPr>
          </a:lstStyle>
          <a:p>
            <a:pPr lvl="0"/>
            <a:r>
              <a:rPr lang="en-US" sz="2800" dirty="0"/>
              <a:t>Application software is designed to serve a specific productive function, and can be categorized by function.</a:t>
            </a:r>
          </a:p>
          <a:p>
            <a:pPr lvl="0"/>
            <a:r>
              <a:rPr lang="en-US" sz="2800" dirty="0"/>
              <a:t>For example:</a:t>
            </a:r>
          </a:p>
          <a:p>
            <a:pPr lvl="1" rtl="0" hangingPunct="0"/>
            <a:r>
              <a:rPr lang="en-US" dirty="0"/>
              <a:t>Office Productivity</a:t>
            </a:r>
          </a:p>
          <a:p>
            <a:pPr lvl="2" rtl="0" hangingPunct="0"/>
            <a:r>
              <a:rPr lang="en-US" sz="2800" dirty="0"/>
              <a:t>OpenOffice, Libre Office, Microsoft Office</a:t>
            </a:r>
          </a:p>
          <a:p>
            <a:pPr lvl="1" rtl="0" hangingPunct="0"/>
            <a:r>
              <a:rPr lang="en-US" dirty="0"/>
              <a:t>Web Browsing</a:t>
            </a:r>
          </a:p>
          <a:p>
            <a:pPr lvl="2" rtl="0" hangingPunct="0"/>
            <a:r>
              <a:rPr lang="en-US" sz="2800" dirty="0"/>
              <a:t>Chrome, Firefox, Opera, Safari, Internet Explorer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/>
              <a:t>System Software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>
          <a:xfrm>
            <a:off x="709064" y="1542550"/>
            <a:ext cx="8694539" cy="4796545"/>
          </a:xfr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Clr>
                <a:srgbClr val="000080"/>
              </a:buClr>
              <a:buSzPct val="45000"/>
              <a:buFont typeface="StarSymbol"/>
              <a:buNone/>
              <a:defRPr lang="en-US" sz="32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4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32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Clr>
                <a:srgbClr val="000080"/>
              </a:buClr>
              <a:buSzPct val="75000"/>
              <a:buFont typeface="StarSymbol"/>
              <a:buChar char="–"/>
              <a:defRPr lang="en-US" sz="28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4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Clr>
                <a:srgbClr val="000080"/>
              </a:buClr>
              <a:buSzPct val="75000"/>
              <a:buFont typeface="StarSymbol"/>
              <a:buChar char="–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9pPr>
          </a:lstStyle>
          <a:p>
            <a:pPr lvl="0"/>
            <a:r>
              <a:rPr lang="en-US" sz="2800" dirty="0"/>
              <a:t>System software can also be categorized by function. For example:</a:t>
            </a:r>
          </a:p>
          <a:p>
            <a:pPr lvl="1" rtl="0" hangingPunct="0"/>
            <a:r>
              <a:rPr lang="en-US" dirty="0"/>
              <a:t>Basic Input/Output System ( BIOS / UEFI)</a:t>
            </a:r>
          </a:p>
          <a:p>
            <a:pPr lvl="1" rtl="0" hangingPunct="0"/>
            <a:r>
              <a:rPr lang="en-US" dirty="0"/>
              <a:t>Boot Loader</a:t>
            </a:r>
          </a:p>
          <a:p>
            <a:pPr lvl="1" rtl="0" hangingPunct="0"/>
            <a:r>
              <a:rPr lang="en-US" dirty="0"/>
              <a:t>Operating System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589593" y="4269600"/>
            <a:ext cx="7489319" cy="2558237"/>
            <a:chOff x="809640" y="4269600"/>
            <a:chExt cx="7870319" cy="3027960"/>
          </a:xfrm>
        </p:grpSpPr>
        <p:grpSp>
          <p:nvGrpSpPr>
            <p:cNvPr id="5" name="Group 4"/>
            <p:cNvGrpSpPr/>
            <p:nvPr/>
          </p:nvGrpSpPr>
          <p:grpSpPr>
            <a:xfrm>
              <a:off x="809640" y="4269600"/>
              <a:ext cx="6036479" cy="3027960"/>
              <a:chOff x="809640" y="4269600"/>
              <a:chExt cx="6036479" cy="3027960"/>
            </a:xfrm>
          </p:grpSpPr>
          <p:sp>
            <p:nvSpPr>
              <p:cNvPr id="6" name="Freeform 5"/>
              <p:cNvSpPr/>
              <p:nvPr/>
            </p:nvSpPr>
            <p:spPr>
              <a:xfrm>
                <a:off x="809640" y="4269600"/>
                <a:ext cx="6036479" cy="3027960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solidFill>
                <a:srgbClr val="99CCFF"/>
              </a:solidFill>
              <a:ln w="0">
                <a:solidFill>
                  <a:srgbClr val="000000"/>
                </a:solidFill>
                <a:prstDash val="solid"/>
              </a:ln>
            </p:spPr>
            <p:txBody>
              <a:bodyPr vert="horz" wrap="none" lIns="90000" tIns="45000" rIns="90000" bIns="45000" anchor="ctr" anchorCtr="0" compatLnSpc="0"/>
              <a:lstStyle>
                <a:defPPr lvl="0">
                  <a:buSzPct val="45000"/>
                  <a:buFont typeface="StarSymbol"/>
                  <a:buNone/>
                </a:defPPr>
                <a:lvl1pPr lvl="0">
                  <a:buSzPct val="45000"/>
                  <a:buFont typeface="StarSymbol"/>
                  <a:buChar char="●"/>
                </a:lvl1pPr>
                <a:lvl2pPr lvl="1">
                  <a:buSzPct val="45000"/>
                  <a:buFont typeface="StarSymbol"/>
                  <a:buChar char="●"/>
                </a:lvl2pPr>
                <a:lvl3pPr lvl="2">
                  <a:buSzPct val="45000"/>
                  <a:buFont typeface="StarSymbol"/>
                  <a:buChar char="●"/>
                </a:lvl3pPr>
                <a:lvl4pPr lvl="3">
                  <a:buSzPct val="45000"/>
                  <a:buFont typeface="StarSymbol"/>
                  <a:buChar char="●"/>
                </a:lvl4pPr>
                <a:lvl5pPr lvl="4">
                  <a:buSzPct val="45000"/>
                  <a:buFont typeface="StarSymbol"/>
                  <a:buChar char="●"/>
                </a:lvl5pPr>
                <a:lvl6pPr lvl="5">
                  <a:buSzPct val="45000"/>
                  <a:buFont typeface="StarSymbol"/>
                  <a:buChar char="●"/>
                </a:lvl6pPr>
                <a:lvl7pPr lvl="6">
                  <a:buSzPct val="45000"/>
                  <a:buFont typeface="StarSymbol"/>
                  <a:buChar char="●"/>
                </a:lvl7pPr>
                <a:lvl8pPr lvl="7">
                  <a:buSzPct val="45000"/>
                  <a:buFont typeface="StarSymbol"/>
                  <a:buChar char="●"/>
                </a:lvl8pPr>
                <a:lvl9pPr lvl="8">
                  <a:buSzPct val="45000"/>
                  <a:buFont typeface="StarSymbol"/>
                  <a:buChar char="●"/>
                </a:lvl9pPr>
              </a:lstStyle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  <p:sp>
            <p:nvSpPr>
              <p:cNvPr id="7" name="Freeform 6"/>
              <p:cNvSpPr/>
              <p:nvPr/>
            </p:nvSpPr>
            <p:spPr>
              <a:xfrm>
                <a:off x="2143080" y="4917600"/>
                <a:ext cx="4572000" cy="2176560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solidFill>
                <a:srgbClr val="99CCFF"/>
              </a:solidFill>
              <a:ln w="0">
                <a:solidFill>
                  <a:srgbClr val="000000"/>
                </a:solidFill>
                <a:prstDash val="solid"/>
              </a:ln>
            </p:spPr>
            <p:txBody>
              <a:bodyPr vert="horz" wrap="none" lIns="90000" tIns="45000" rIns="90000" bIns="45000" anchor="ctr" anchorCtr="0" compatLnSpc="0"/>
              <a:lstStyle>
                <a:defPPr lvl="0">
                  <a:buSzPct val="45000"/>
                  <a:buFont typeface="StarSymbol"/>
                  <a:buNone/>
                </a:defPPr>
                <a:lvl1pPr lvl="0">
                  <a:buSzPct val="45000"/>
                  <a:buFont typeface="StarSymbol"/>
                  <a:buChar char="●"/>
                </a:lvl1pPr>
                <a:lvl2pPr lvl="1">
                  <a:buSzPct val="45000"/>
                  <a:buFont typeface="StarSymbol"/>
                  <a:buChar char="●"/>
                </a:lvl2pPr>
                <a:lvl3pPr lvl="2">
                  <a:buSzPct val="45000"/>
                  <a:buFont typeface="StarSymbol"/>
                  <a:buChar char="●"/>
                </a:lvl3pPr>
                <a:lvl4pPr lvl="3">
                  <a:buSzPct val="45000"/>
                  <a:buFont typeface="StarSymbol"/>
                  <a:buChar char="●"/>
                </a:lvl4pPr>
                <a:lvl5pPr lvl="4">
                  <a:buSzPct val="45000"/>
                  <a:buFont typeface="StarSymbol"/>
                  <a:buChar char="●"/>
                </a:lvl5pPr>
                <a:lvl6pPr lvl="5">
                  <a:buSzPct val="45000"/>
                  <a:buFont typeface="StarSymbol"/>
                  <a:buChar char="●"/>
                </a:lvl6pPr>
                <a:lvl7pPr lvl="6">
                  <a:buSzPct val="45000"/>
                  <a:buFont typeface="StarSymbol"/>
                  <a:buChar char="●"/>
                </a:lvl7pPr>
                <a:lvl8pPr lvl="7">
                  <a:buSzPct val="45000"/>
                  <a:buFont typeface="StarSymbol"/>
                  <a:buChar char="●"/>
                </a:lvl8pPr>
                <a:lvl9pPr lvl="8">
                  <a:buSzPct val="45000"/>
                  <a:buFont typeface="StarSymbol"/>
                  <a:buChar char="●"/>
                </a:lvl9pPr>
              </a:lstStyle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  <p:sp>
            <p:nvSpPr>
              <p:cNvPr id="8" name="Freeform 7"/>
              <p:cNvSpPr/>
              <p:nvPr/>
            </p:nvSpPr>
            <p:spPr>
              <a:xfrm>
                <a:off x="2286000" y="5321160"/>
                <a:ext cx="2988360" cy="1697760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solidFill>
                <a:srgbClr val="99CCFF"/>
              </a:solidFill>
              <a:ln w="0">
                <a:solidFill>
                  <a:srgbClr val="000000"/>
                </a:solidFill>
                <a:prstDash val="solid"/>
              </a:ln>
            </p:spPr>
            <p:txBody>
              <a:bodyPr vert="horz" wrap="none" lIns="90000" tIns="45000" rIns="90000" bIns="45000" anchor="ctr" anchorCtr="0" compatLnSpc="0"/>
              <a:lstStyle>
                <a:defPPr lvl="0">
                  <a:buSzPct val="45000"/>
                  <a:buFont typeface="StarSymbol"/>
                  <a:buNone/>
                </a:defPPr>
                <a:lvl1pPr lvl="0">
                  <a:buSzPct val="45000"/>
                  <a:buFont typeface="StarSymbol"/>
                  <a:buChar char="●"/>
                </a:lvl1pPr>
                <a:lvl2pPr lvl="1">
                  <a:buSzPct val="45000"/>
                  <a:buFont typeface="StarSymbol"/>
                  <a:buChar char="●"/>
                </a:lvl2pPr>
                <a:lvl3pPr lvl="2">
                  <a:buSzPct val="45000"/>
                  <a:buFont typeface="StarSymbol"/>
                  <a:buChar char="●"/>
                </a:lvl3pPr>
                <a:lvl4pPr lvl="3">
                  <a:buSzPct val="45000"/>
                  <a:buFont typeface="StarSymbol"/>
                  <a:buChar char="●"/>
                </a:lvl4pPr>
                <a:lvl5pPr lvl="4">
                  <a:buSzPct val="45000"/>
                  <a:buFont typeface="StarSymbol"/>
                  <a:buChar char="●"/>
                </a:lvl5pPr>
                <a:lvl6pPr lvl="5">
                  <a:buSzPct val="45000"/>
                  <a:buFont typeface="StarSymbol"/>
                  <a:buChar char="●"/>
                </a:lvl6pPr>
                <a:lvl7pPr lvl="6">
                  <a:buSzPct val="45000"/>
                  <a:buFont typeface="StarSymbol"/>
                  <a:buChar char="●"/>
                </a:lvl7pPr>
                <a:lvl8pPr lvl="7">
                  <a:buSzPct val="45000"/>
                  <a:buFont typeface="StarSymbol"/>
                  <a:buChar char="●"/>
                </a:lvl8pPr>
                <a:lvl9pPr lvl="8">
                  <a:buSzPct val="45000"/>
                  <a:buFont typeface="StarSymbol"/>
                  <a:buChar char="●"/>
                </a:lvl9pPr>
              </a:lstStyle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  <p:sp>
            <p:nvSpPr>
              <p:cNvPr id="9" name="Freeform 8"/>
              <p:cNvSpPr/>
              <p:nvPr/>
            </p:nvSpPr>
            <p:spPr>
              <a:xfrm>
                <a:off x="964439" y="4500720"/>
                <a:ext cx="1034279" cy="2583720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solidFill>
                <a:srgbClr val="99CCFF"/>
              </a:solidFill>
              <a:ln w="0">
                <a:solidFill>
                  <a:srgbClr val="000000"/>
                </a:solidFill>
                <a:prstDash val="solid"/>
              </a:ln>
            </p:spPr>
            <p:txBody>
              <a:bodyPr vert="horz" wrap="none" lIns="90000" tIns="45000" rIns="90000" bIns="45000" anchor="ctr" anchorCtr="0" compatLnSpc="0"/>
              <a:lstStyle>
                <a:defPPr lvl="0">
                  <a:buSzPct val="45000"/>
                  <a:buFont typeface="StarSymbol"/>
                  <a:buNone/>
                </a:defPPr>
                <a:lvl1pPr lvl="0">
                  <a:buSzPct val="45000"/>
                  <a:buFont typeface="StarSymbol"/>
                  <a:buChar char="●"/>
                </a:lvl1pPr>
                <a:lvl2pPr lvl="1">
                  <a:buSzPct val="45000"/>
                  <a:buFont typeface="StarSymbol"/>
                  <a:buChar char="●"/>
                </a:lvl2pPr>
                <a:lvl3pPr lvl="2">
                  <a:buSzPct val="45000"/>
                  <a:buFont typeface="StarSymbol"/>
                  <a:buChar char="●"/>
                </a:lvl3pPr>
                <a:lvl4pPr lvl="3">
                  <a:buSzPct val="45000"/>
                  <a:buFont typeface="StarSymbol"/>
                  <a:buChar char="●"/>
                </a:lvl4pPr>
                <a:lvl5pPr lvl="4">
                  <a:buSzPct val="45000"/>
                  <a:buFont typeface="StarSymbol"/>
                  <a:buChar char="●"/>
                </a:lvl5pPr>
                <a:lvl6pPr lvl="5">
                  <a:buSzPct val="45000"/>
                  <a:buFont typeface="StarSymbol"/>
                  <a:buChar char="●"/>
                </a:lvl6pPr>
                <a:lvl7pPr lvl="6">
                  <a:buSzPct val="45000"/>
                  <a:buFont typeface="StarSymbol"/>
                  <a:buChar char="●"/>
                </a:lvl7pPr>
                <a:lvl8pPr lvl="7">
                  <a:buSzPct val="45000"/>
                  <a:buFont typeface="StarSymbol"/>
                  <a:buChar char="●"/>
                </a:lvl8pPr>
                <a:lvl9pPr lvl="8">
                  <a:buSzPct val="45000"/>
                  <a:buFont typeface="StarSymbol"/>
                  <a:buChar char="●"/>
                </a:lvl9pPr>
              </a:lstStyle>
              <a:p>
                <a:pPr marL="0" marR="0" lvl="0" indent="0" algn="ctr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r>
                  <a:rPr lang="en-US" sz="1800" b="0" i="0" u="none" strike="noStrike" kern="1200" dirty="0">
                    <a:ln>
                      <a:noFill/>
                    </a:ln>
                    <a:latin typeface="Arial" pitchFamily="18"/>
                    <a:ea typeface="Arial" pitchFamily="2"/>
                    <a:cs typeface="Arial" pitchFamily="2"/>
                  </a:rPr>
                  <a:t>Hardware</a:t>
                </a:r>
              </a:p>
            </p:txBody>
          </p:sp>
          <p:sp>
            <p:nvSpPr>
              <p:cNvPr id="10" name="Freeform 9"/>
              <p:cNvSpPr/>
              <p:nvPr/>
            </p:nvSpPr>
            <p:spPr>
              <a:xfrm>
                <a:off x="5436000" y="5052600"/>
                <a:ext cx="1141920" cy="1965240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solidFill>
                <a:srgbClr val="99CCFF"/>
              </a:solidFill>
              <a:ln w="0">
                <a:solidFill>
                  <a:srgbClr val="000000"/>
                </a:solidFill>
                <a:prstDash val="solid"/>
              </a:ln>
            </p:spPr>
            <p:txBody>
              <a:bodyPr vert="horz" wrap="none" lIns="90000" tIns="45000" rIns="90000" bIns="45000" anchor="ctr" anchorCtr="0" compatLnSpc="0"/>
              <a:lstStyle>
                <a:defPPr lvl="0">
                  <a:buSzPct val="45000"/>
                  <a:buFont typeface="StarSymbol"/>
                  <a:buNone/>
                </a:defPPr>
                <a:lvl1pPr lvl="0">
                  <a:buSzPct val="45000"/>
                  <a:buFont typeface="StarSymbol"/>
                  <a:buChar char="●"/>
                </a:lvl1pPr>
                <a:lvl2pPr lvl="1">
                  <a:buSzPct val="45000"/>
                  <a:buFont typeface="StarSymbol"/>
                  <a:buChar char="●"/>
                </a:lvl2pPr>
                <a:lvl3pPr lvl="2">
                  <a:buSzPct val="45000"/>
                  <a:buFont typeface="StarSymbol"/>
                  <a:buChar char="●"/>
                </a:lvl3pPr>
                <a:lvl4pPr lvl="3">
                  <a:buSzPct val="45000"/>
                  <a:buFont typeface="StarSymbol"/>
                  <a:buChar char="●"/>
                </a:lvl4pPr>
                <a:lvl5pPr lvl="4">
                  <a:buSzPct val="45000"/>
                  <a:buFont typeface="StarSymbol"/>
                  <a:buChar char="●"/>
                </a:lvl5pPr>
                <a:lvl6pPr lvl="5">
                  <a:buSzPct val="45000"/>
                  <a:buFont typeface="StarSymbol"/>
                  <a:buChar char="●"/>
                </a:lvl6pPr>
                <a:lvl7pPr lvl="6">
                  <a:buSzPct val="45000"/>
                  <a:buFont typeface="StarSymbol"/>
                  <a:buChar char="●"/>
                </a:lvl7pPr>
                <a:lvl8pPr lvl="7">
                  <a:buSzPct val="45000"/>
                  <a:buFont typeface="StarSymbol"/>
                  <a:buChar char="●"/>
                </a:lvl8pPr>
                <a:lvl9pPr lvl="8">
                  <a:buSzPct val="45000"/>
                  <a:buFont typeface="StarSymbol"/>
                  <a:buChar char="●"/>
                </a:lvl9pPr>
              </a:lstStyle>
              <a:p>
                <a:pPr marL="0" marR="0" lvl="0" indent="0" algn="ctr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r>
                  <a:rPr lang="en-US" sz="1800" b="0" i="0" u="none" strike="noStrike" kern="1200" dirty="0">
                    <a:ln>
                      <a:noFill/>
                    </a:ln>
                    <a:latin typeface="Arial" pitchFamily="18"/>
                    <a:ea typeface="Arial" pitchFamily="2"/>
                    <a:cs typeface="Arial" pitchFamily="2"/>
                  </a:rPr>
                  <a:t>Application</a:t>
                </a: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3660840" y="4534920"/>
                <a:ext cx="1137240" cy="3463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wrap="none" lIns="90000" tIns="45000" rIns="90000" bIns="45000" anchorCtr="0" compatLnSpc="0">
                <a:spAutoFit/>
              </a:bodyPr>
              <a:lstStyle>
                <a:defPPr lvl="0">
                  <a:buSzPct val="45000"/>
                  <a:buFont typeface="StarSymbol"/>
                  <a:buNone/>
                </a:defPPr>
                <a:lvl1pPr lvl="0">
                  <a:buSzPct val="45000"/>
                  <a:buFont typeface="StarSymbol"/>
                  <a:buChar char="●"/>
                </a:lvl1pPr>
                <a:lvl2pPr lvl="1">
                  <a:buSzPct val="45000"/>
                  <a:buFont typeface="StarSymbol"/>
                  <a:buChar char="●"/>
                </a:lvl2pPr>
                <a:lvl3pPr lvl="2">
                  <a:buSzPct val="45000"/>
                  <a:buFont typeface="StarSymbol"/>
                  <a:buChar char="●"/>
                </a:lvl3pPr>
                <a:lvl4pPr lvl="3">
                  <a:buSzPct val="45000"/>
                  <a:buFont typeface="StarSymbol"/>
                  <a:buChar char="●"/>
                </a:lvl4pPr>
                <a:lvl5pPr lvl="4">
                  <a:buSzPct val="45000"/>
                  <a:buFont typeface="StarSymbol"/>
                  <a:buChar char="●"/>
                </a:lvl5pPr>
                <a:lvl6pPr lvl="5">
                  <a:buSzPct val="45000"/>
                  <a:buFont typeface="StarSymbol"/>
                  <a:buChar char="●"/>
                </a:lvl6pPr>
                <a:lvl7pPr lvl="6">
                  <a:buSzPct val="45000"/>
                  <a:buFont typeface="StarSymbol"/>
                  <a:buChar char="●"/>
                </a:lvl7pPr>
                <a:lvl8pPr lvl="7">
                  <a:buSzPct val="45000"/>
                  <a:buFont typeface="StarSymbol"/>
                  <a:buChar char="●"/>
                </a:lvl8pPr>
                <a:lvl9pPr lvl="8">
                  <a:buSzPct val="45000"/>
                  <a:buFont typeface="StarSymbol"/>
                  <a:buChar char="●"/>
                </a:lvl9pPr>
              </a:lstStyle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r>
                  <a:rPr lang="en-US" sz="1800" b="0" i="0" u="none" strike="noStrike" kern="1200" dirty="0">
                    <a:ln>
                      <a:noFill/>
                    </a:ln>
                    <a:latin typeface="Arial" pitchFamily="18"/>
                    <a:ea typeface="Arial" pitchFamily="2"/>
                    <a:cs typeface="Arial" pitchFamily="2"/>
                  </a:rPr>
                  <a:t>Software</a:t>
                </a: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3310200" y="4976640"/>
                <a:ext cx="939600" cy="3463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wrap="none" lIns="90000" tIns="45000" rIns="90000" bIns="45000" anchorCtr="0" compatLnSpc="0">
                <a:spAutoFit/>
              </a:bodyPr>
              <a:lstStyle>
                <a:defPPr lvl="0">
                  <a:buSzPct val="45000"/>
                  <a:buFont typeface="StarSymbol"/>
                  <a:buNone/>
                </a:defPPr>
                <a:lvl1pPr lvl="0">
                  <a:buSzPct val="45000"/>
                  <a:buFont typeface="StarSymbol"/>
                  <a:buChar char="●"/>
                </a:lvl1pPr>
                <a:lvl2pPr lvl="1">
                  <a:buSzPct val="45000"/>
                  <a:buFont typeface="StarSymbol"/>
                  <a:buChar char="●"/>
                </a:lvl2pPr>
                <a:lvl3pPr lvl="2">
                  <a:buSzPct val="45000"/>
                  <a:buFont typeface="StarSymbol"/>
                  <a:buChar char="●"/>
                </a:lvl3pPr>
                <a:lvl4pPr lvl="3">
                  <a:buSzPct val="45000"/>
                  <a:buFont typeface="StarSymbol"/>
                  <a:buChar char="●"/>
                </a:lvl4pPr>
                <a:lvl5pPr lvl="4">
                  <a:buSzPct val="45000"/>
                  <a:buFont typeface="StarSymbol"/>
                  <a:buChar char="●"/>
                </a:lvl5pPr>
                <a:lvl6pPr lvl="5">
                  <a:buSzPct val="45000"/>
                  <a:buFont typeface="StarSymbol"/>
                  <a:buChar char="●"/>
                </a:lvl6pPr>
                <a:lvl7pPr lvl="6">
                  <a:buSzPct val="45000"/>
                  <a:buFont typeface="StarSymbol"/>
                  <a:buChar char="●"/>
                </a:lvl7pPr>
                <a:lvl8pPr lvl="7">
                  <a:buSzPct val="45000"/>
                  <a:buFont typeface="StarSymbol"/>
                  <a:buChar char="●"/>
                </a:lvl8pPr>
                <a:lvl9pPr lvl="8">
                  <a:buSzPct val="45000"/>
                  <a:buFont typeface="StarSymbol"/>
                  <a:buChar char="●"/>
                </a:lvl9pPr>
              </a:lstStyle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r>
                  <a:rPr lang="en-US" sz="1800" b="0" i="0" u="none" strike="noStrike" kern="1200" dirty="0">
                    <a:ln>
                      <a:noFill/>
                    </a:ln>
                    <a:latin typeface="Arial" pitchFamily="18"/>
                    <a:ea typeface="Arial" pitchFamily="2"/>
                    <a:cs typeface="Arial" pitchFamily="2"/>
                  </a:rPr>
                  <a:t>System</a:t>
                </a:r>
              </a:p>
            </p:txBody>
          </p:sp>
          <p:sp>
            <p:nvSpPr>
              <p:cNvPr id="13" name="Freeform 12"/>
              <p:cNvSpPr/>
              <p:nvPr/>
            </p:nvSpPr>
            <p:spPr>
              <a:xfrm>
                <a:off x="2451960" y="5584320"/>
                <a:ext cx="658800" cy="1220040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solidFill>
                <a:srgbClr val="99CCFF"/>
              </a:solidFill>
              <a:ln w="0">
                <a:solidFill>
                  <a:srgbClr val="000000"/>
                </a:solidFill>
                <a:prstDash val="solid"/>
              </a:ln>
            </p:spPr>
            <p:txBody>
              <a:bodyPr vert="horz" wrap="none" lIns="90000" tIns="45000" rIns="90000" bIns="45000" anchor="ctr" anchorCtr="0" compatLnSpc="0"/>
              <a:lstStyle>
                <a:defPPr lvl="0">
                  <a:buSzPct val="45000"/>
                  <a:buFont typeface="StarSymbol"/>
                  <a:buNone/>
                </a:defPPr>
                <a:lvl1pPr lvl="0">
                  <a:buSzPct val="45000"/>
                  <a:buFont typeface="StarSymbol"/>
                  <a:buChar char="●"/>
                </a:lvl1pPr>
                <a:lvl2pPr lvl="1">
                  <a:buSzPct val="45000"/>
                  <a:buFont typeface="StarSymbol"/>
                  <a:buChar char="●"/>
                </a:lvl2pPr>
                <a:lvl3pPr lvl="2">
                  <a:buSzPct val="45000"/>
                  <a:buFont typeface="StarSymbol"/>
                  <a:buChar char="●"/>
                </a:lvl3pPr>
                <a:lvl4pPr lvl="3">
                  <a:buSzPct val="45000"/>
                  <a:buFont typeface="StarSymbol"/>
                  <a:buChar char="●"/>
                </a:lvl4pPr>
                <a:lvl5pPr lvl="4">
                  <a:buSzPct val="45000"/>
                  <a:buFont typeface="StarSymbol"/>
                  <a:buChar char="●"/>
                </a:lvl5pPr>
                <a:lvl6pPr lvl="5">
                  <a:buSzPct val="45000"/>
                  <a:buFont typeface="StarSymbol"/>
                  <a:buChar char="●"/>
                </a:lvl6pPr>
                <a:lvl7pPr lvl="6">
                  <a:buSzPct val="45000"/>
                  <a:buFont typeface="StarSymbol"/>
                  <a:buChar char="●"/>
                </a:lvl7pPr>
                <a:lvl8pPr lvl="7">
                  <a:buSzPct val="45000"/>
                  <a:buFont typeface="StarSymbol"/>
                  <a:buChar char="●"/>
                </a:lvl8pPr>
                <a:lvl9pPr lvl="8">
                  <a:buSzPct val="45000"/>
                  <a:buFont typeface="StarSymbol"/>
                  <a:buChar char="●"/>
                </a:lvl9pPr>
              </a:lstStyle>
              <a:p>
                <a:pPr marL="0" marR="0" lvl="0" indent="0" algn="ctr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r>
                  <a:rPr lang="en-US" sz="1800" b="0" i="0" u="none" strike="noStrike" kern="1200" dirty="0">
                    <a:ln>
                      <a:noFill/>
                    </a:ln>
                    <a:latin typeface="Arial" pitchFamily="18"/>
                    <a:ea typeface="Arial" pitchFamily="2"/>
                    <a:cs typeface="Arial" pitchFamily="2"/>
                  </a:rPr>
                  <a:t>BIOS</a:t>
                </a:r>
              </a:p>
            </p:txBody>
          </p:sp>
          <p:sp>
            <p:nvSpPr>
              <p:cNvPr id="14" name="Freeform 13"/>
              <p:cNvSpPr/>
              <p:nvPr/>
            </p:nvSpPr>
            <p:spPr>
              <a:xfrm>
                <a:off x="3204720" y="5572440"/>
                <a:ext cx="785520" cy="1221840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solidFill>
                <a:srgbClr val="99CCFF"/>
              </a:solidFill>
              <a:ln w="0">
                <a:solidFill>
                  <a:srgbClr val="000000"/>
                </a:solidFill>
                <a:prstDash val="solid"/>
              </a:ln>
            </p:spPr>
            <p:txBody>
              <a:bodyPr vert="horz" wrap="none" lIns="90000" tIns="45000" rIns="90000" bIns="45000" anchor="ctr" anchorCtr="0" compatLnSpc="0"/>
              <a:lstStyle>
                <a:defPPr lvl="0">
                  <a:buSzPct val="45000"/>
                  <a:buFont typeface="StarSymbol"/>
                  <a:buNone/>
                </a:defPPr>
                <a:lvl1pPr lvl="0">
                  <a:buSzPct val="45000"/>
                  <a:buFont typeface="StarSymbol"/>
                  <a:buChar char="●"/>
                </a:lvl1pPr>
                <a:lvl2pPr lvl="1">
                  <a:buSzPct val="45000"/>
                  <a:buFont typeface="StarSymbol"/>
                  <a:buChar char="●"/>
                </a:lvl2pPr>
                <a:lvl3pPr lvl="2">
                  <a:buSzPct val="45000"/>
                  <a:buFont typeface="StarSymbol"/>
                  <a:buChar char="●"/>
                </a:lvl3pPr>
                <a:lvl4pPr lvl="3">
                  <a:buSzPct val="45000"/>
                  <a:buFont typeface="StarSymbol"/>
                  <a:buChar char="●"/>
                </a:lvl4pPr>
                <a:lvl5pPr lvl="4">
                  <a:buSzPct val="45000"/>
                  <a:buFont typeface="StarSymbol"/>
                  <a:buChar char="●"/>
                </a:lvl5pPr>
                <a:lvl6pPr lvl="5">
                  <a:buSzPct val="45000"/>
                  <a:buFont typeface="StarSymbol"/>
                  <a:buChar char="●"/>
                </a:lvl6pPr>
                <a:lvl7pPr lvl="6">
                  <a:buSzPct val="45000"/>
                  <a:buFont typeface="StarSymbol"/>
                  <a:buChar char="●"/>
                </a:lvl7pPr>
                <a:lvl8pPr lvl="7">
                  <a:buSzPct val="45000"/>
                  <a:buFont typeface="StarSymbol"/>
                  <a:buChar char="●"/>
                </a:lvl8pPr>
                <a:lvl9pPr lvl="8">
                  <a:buSzPct val="45000"/>
                  <a:buFont typeface="StarSymbol"/>
                  <a:buChar char="●"/>
                </a:lvl9pPr>
              </a:lstStyle>
              <a:p>
                <a:pPr marL="0" marR="0" lvl="0" indent="0" algn="ctr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r>
                  <a:rPr lang="en-US" sz="1800" b="0" i="0" u="none" strike="noStrike" kern="1200" dirty="0">
                    <a:ln>
                      <a:noFill/>
                    </a:ln>
                    <a:latin typeface="Arial" pitchFamily="18"/>
                    <a:ea typeface="Arial" pitchFamily="2"/>
                    <a:cs typeface="Arial" pitchFamily="2"/>
                  </a:rPr>
                  <a:t>Boot</a:t>
                </a:r>
              </a:p>
              <a:p>
                <a:pPr marL="0" marR="0" lvl="0" indent="0" algn="ctr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r>
                  <a:rPr lang="en-US" sz="1800" b="0" i="0" u="none" strike="noStrike" kern="1200" dirty="0">
                    <a:ln>
                      <a:noFill/>
                    </a:ln>
                    <a:latin typeface="Arial" pitchFamily="18"/>
                    <a:ea typeface="Arial" pitchFamily="2"/>
                    <a:cs typeface="Arial" pitchFamily="2"/>
                  </a:rPr>
                  <a:t>Loader</a:t>
                </a:r>
              </a:p>
            </p:txBody>
          </p:sp>
          <p:sp>
            <p:nvSpPr>
              <p:cNvPr id="15" name="Freeform 14"/>
              <p:cNvSpPr/>
              <p:nvPr/>
            </p:nvSpPr>
            <p:spPr>
              <a:xfrm>
                <a:off x="4103640" y="5572440"/>
                <a:ext cx="1015919" cy="1222199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solidFill>
                <a:srgbClr val="99CCFF"/>
              </a:solidFill>
              <a:ln w="0">
                <a:solidFill>
                  <a:srgbClr val="000000"/>
                </a:solidFill>
                <a:prstDash val="solid"/>
              </a:ln>
            </p:spPr>
            <p:txBody>
              <a:bodyPr vert="horz" wrap="none" lIns="90000" tIns="45000" rIns="90000" bIns="45000" anchor="ctr" anchorCtr="0" compatLnSpc="0"/>
              <a:lstStyle>
                <a:defPPr lvl="0">
                  <a:buSzPct val="45000"/>
                  <a:buFont typeface="StarSymbol"/>
                  <a:buNone/>
                </a:defPPr>
                <a:lvl1pPr lvl="0">
                  <a:buSzPct val="45000"/>
                  <a:buFont typeface="StarSymbol"/>
                  <a:buChar char="●"/>
                </a:lvl1pPr>
                <a:lvl2pPr lvl="1">
                  <a:buSzPct val="45000"/>
                  <a:buFont typeface="StarSymbol"/>
                  <a:buChar char="●"/>
                </a:lvl2pPr>
                <a:lvl3pPr lvl="2">
                  <a:buSzPct val="45000"/>
                  <a:buFont typeface="StarSymbol"/>
                  <a:buChar char="●"/>
                </a:lvl3pPr>
                <a:lvl4pPr lvl="3">
                  <a:buSzPct val="45000"/>
                  <a:buFont typeface="StarSymbol"/>
                  <a:buChar char="●"/>
                </a:lvl4pPr>
                <a:lvl5pPr lvl="4">
                  <a:buSzPct val="45000"/>
                  <a:buFont typeface="StarSymbol"/>
                  <a:buChar char="●"/>
                </a:lvl5pPr>
                <a:lvl6pPr lvl="5">
                  <a:buSzPct val="45000"/>
                  <a:buFont typeface="StarSymbol"/>
                  <a:buChar char="●"/>
                </a:lvl6pPr>
                <a:lvl7pPr lvl="6">
                  <a:buSzPct val="45000"/>
                  <a:buFont typeface="StarSymbol"/>
                  <a:buChar char="●"/>
                </a:lvl7pPr>
                <a:lvl8pPr lvl="7">
                  <a:buSzPct val="45000"/>
                  <a:buFont typeface="StarSymbol"/>
                  <a:buChar char="●"/>
                </a:lvl8pPr>
                <a:lvl9pPr lvl="8">
                  <a:buSzPct val="45000"/>
                  <a:buFont typeface="StarSymbol"/>
                  <a:buChar char="●"/>
                </a:lvl9pPr>
              </a:lstStyle>
              <a:p>
                <a:pPr marL="0" marR="0" lvl="0" indent="0" algn="ctr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r>
                  <a:rPr lang="en-US" sz="1800" b="0" i="0" u="none" strike="noStrike" kern="1200" dirty="0">
                    <a:ln>
                      <a:noFill/>
                    </a:ln>
                    <a:latin typeface="Arial" pitchFamily="18"/>
                    <a:ea typeface="Arial" pitchFamily="2"/>
                    <a:cs typeface="Arial" pitchFamily="2"/>
                  </a:rPr>
                  <a:t>Operating</a:t>
                </a:r>
              </a:p>
              <a:p>
                <a:pPr marL="0" marR="0" lvl="0" indent="0" algn="ctr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r>
                  <a:rPr lang="en-US" sz="1800" b="0" i="0" u="none" strike="noStrike" kern="1200" dirty="0">
                    <a:ln>
                      <a:noFill/>
                    </a:ln>
                    <a:latin typeface="Arial" pitchFamily="18"/>
                    <a:ea typeface="Arial" pitchFamily="2"/>
                    <a:cs typeface="Arial" pitchFamily="2"/>
                  </a:rPr>
                  <a:t>System</a:t>
                </a: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6850079" y="4925160"/>
              <a:ext cx="1829880" cy="1375919"/>
              <a:chOff x="6850079" y="4925160"/>
              <a:chExt cx="1829880" cy="1375919"/>
            </a:xfrm>
          </p:grpSpPr>
          <p:sp>
            <p:nvSpPr>
              <p:cNvPr id="17" name="Freeform 16"/>
              <p:cNvSpPr/>
              <p:nvPr/>
            </p:nvSpPr>
            <p:spPr>
              <a:xfrm>
                <a:off x="7721639" y="5384520"/>
                <a:ext cx="958320" cy="916559"/>
              </a:xfrm>
              <a:custGeom>
                <a:avLst>
                  <a:gd name="f0" fmla="val 17520"/>
                </a:avLst>
                <a:gdLst>
                  <a:gd name="f1" fmla="val 10800000"/>
                  <a:gd name="f2" fmla="val 5400000"/>
                  <a:gd name="f3" fmla="val 180"/>
                  <a:gd name="f4" fmla="val w"/>
                  <a:gd name="f5" fmla="val h"/>
                  <a:gd name="f6" fmla="*/ 5419351 1 1725033"/>
                  <a:gd name="f7" fmla="val -2147483647"/>
                  <a:gd name="f8" fmla="val 2147483647"/>
                  <a:gd name="f9" fmla="val 15510"/>
                  <a:gd name="f10" fmla="val 17520"/>
                  <a:gd name="f11" fmla="*/ 10800 10800 1"/>
                  <a:gd name="f12" fmla="+- 0 0 0"/>
                  <a:gd name="f13" fmla="+- 0 0 360"/>
                  <a:gd name="f14" fmla="val 10800"/>
                  <a:gd name="f15" fmla="*/ 1165 1165 1"/>
                  <a:gd name="f16" fmla="val 1165"/>
                  <a:gd name="f17" fmla="val 4870"/>
                  <a:gd name="f18" fmla="val 8680"/>
                  <a:gd name="f19" fmla="val 12920"/>
                  <a:gd name="f20" fmla="val 16730"/>
                  <a:gd name="f21" fmla="*/ f4 1 21600"/>
                  <a:gd name="f22" fmla="*/ f5 1 21600"/>
                  <a:gd name="f23" fmla="pin 15510 f0 17520"/>
                  <a:gd name="f24" fmla="*/ 0 f6 1"/>
                  <a:gd name="f25" fmla="*/ f12 f1 1"/>
                  <a:gd name="f26" fmla="*/ f13 f1 1"/>
                  <a:gd name="f27" fmla="+- f23 0 15510"/>
                  <a:gd name="f28" fmla="*/ 10800 f21 1"/>
                  <a:gd name="f29" fmla="*/ f23 f22 1"/>
                  <a:gd name="f30" fmla="*/ 3163 f21 1"/>
                  <a:gd name="f31" fmla="*/ 18437 f21 1"/>
                  <a:gd name="f32" fmla="*/ 18437 f22 1"/>
                  <a:gd name="f33" fmla="*/ 3163 f22 1"/>
                  <a:gd name="f34" fmla="*/ f24 1 f3"/>
                  <a:gd name="f35" fmla="*/ f25 1 f3"/>
                  <a:gd name="f36" fmla="*/ f26 1 f3"/>
                  <a:gd name="f37" fmla="*/ 0 f22 1"/>
                  <a:gd name="f38" fmla="*/ 0 f21 1"/>
                  <a:gd name="f39" fmla="*/ 10800 f22 1"/>
                  <a:gd name="f40" fmla="*/ 21600 f22 1"/>
                  <a:gd name="f41" fmla="*/ 21600 f21 1"/>
                  <a:gd name="f42" fmla="+- 17520 0 f27"/>
                  <a:gd name="f43" fmla="+- 15510 f27 0"/>
                  <a:gd name="f44" fmla="+- 0 0 f34"/>
                  <a:gd name="f45" fmla="+- f35 0 f2"/>
                  <a:gd name="f46" fmla="+- f36 0 f2"/>
                  <a:gd name="f47" fmla="*/ f44 f1 1"/>
                  <a:gd name="f48" fmla="+- f46 0 f45"/>
                  <a:gd name="f49" fmla="*/ f47 1 f6"/>
                  <a:gd name="f50" fmla="+- f49 0 f2"/>
                  <a:gd name="f51" fmla="cos 1 f50"/>
                  <a:gd name="f52" fmla="sin 1 f50"/>
                  <a:gd name="f53" fmla="+- 0 0 f51"/>
                  <a:gd name="f54" fmla="+- 0 0 f52"/>
                  <a:gd name="f55" fmla="*/ 10800 f53 1"/>
                  <a:gd name="f56" fmla="*/ 10800 f54 1"/>
                  <a:gd name="f57" fmla="*/ 1165 f53 1"/>
                  <a:gd name="f58" fmla="*/ 1165 f54 1"/>
                  <a:gd name="f59" fmla="*/ f55 f55 1"/>
                  <a:gd name="f60" fmla="*/ f56 f56 1"/>
                  <a:gd name="f61" fmla="*/ f57 f57 1"/>
                  <a:gd name="f62" fmla="*/ f58 f58 1"/>
                  <a:gd name="f63" fmla="+- f59 f60 0"/>
                  <a:gd name="f64" fmla="+- f61 f62 0"/>
                  <a:gd name="f65" fmla="sqrt f63"/>
                  <a:gd name="f66" fmla="sqrt f64"/>
                  <a:gd name="f67" fmla="*/ f11 1 f65"/>
                  <a:gd name="f68" fmla="*/ f15 1 f66"/>
                  <a:gd name="f69" fmla="*/ f53 f67 1"/>
                  <a:gd name="f70" fmla="*/ f54 f67 1"/>
                  <a:gd name="f71" fmla="*/ f53 f68 1"/>
                  <a:gd name="f72" fmla="*/ f54 f68 1"/>
                  <a:gd name="f73" fmla="+- 10800 0 f69"/>
                  <a:gd name="f74" fmla="+- 10800 0 f70"/>
                  <a:gd name="f75" fmla="+- 7305 0 f71"/>
                  <a:gd name="f76" fmla="+- 7515 0 f72"/>
                  <a:gd name="f77" fmla="+- 14295 0 f71"/>
                </a:gdLst>
                <a:ahLst>
                  <a:ahXY gdRefY="f0" minY="f9" maxY="f10">
                    <a:pos x="f28" y="f29"/>
                  </a:ahXY>
                </a:ahLst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45">
                    <a:pos x="f28" y="f37"/>
                  </a:cxn>
                  <a:cxn ang="f45">
                    <a:pos x="f30" y="f33"/>
                  </a:cxn>
                  <a:cxn ang="f45">
                    <a:pos x="f38" y="f39"/>
                  </a:cxn>
                  <a:cxn ang="f45">
                    <a:pos x="f30" y="f32"/>
                  </a:cxn>
                  <a:cxn ang="f45">
                    <a:pos x="f28" y="f40"/>
                  </a:cxn>
                  <a:cxn ang="f45">
                    <a:pos x="f31" y="f32"/>
                  </a:cxn>
                  <a:cxn ang="f45">
                    <a:pos x="f41" y="f39"/>
                  </a:cxn>
                  <a:cxn ang="f45">
                    <a:pos x="f31" y="f33"/>
                  </a:cxn>
                </a:cxnLst>
                <a:rect l="f30" t="f33" r="f31" b="f32"/>
                <a:pathLst>
                  <a:path w="21600" h="21600">
                    <a:moveTo>
                      <a:pt x="f73" y="f74"/>
                    </a:moveTo>
                    <a:arcTo wR="f14" hR="f14" stAng="f45" swAng="f48"/>
                    <a:close/>
                  </a:path>
                  <a:path w="21600" h="21600">
                    <a:moveTo>
                      <a:pt x="f75" y="f76"/>
                    </a:moveTo>
                    <a:arcTo wR="f16" hR="f16" stAng="f45" swAng="f48"/>
                    <a:close/>
                  </a:path>
                  <a:path w="21600" h="21600">
                    <a:moveTo>
                      <a:pt x="f77" y="f76"/>
                    </a:moveTo>
                    <a:arcTo wR="f16" hR="f16" stAng="f45" swAng="f48"/>
                    <a:close/>
                  </a:path>
                  <a:path w="21600" h="21600" fill="none">
                    <a:moveTo>
                      <a:pt x="f17" y="f42"/>
                    </a:moveTo>
                    <a:cubicBezTo>
                      <a:pt x="f18" y="f43"/>
                      <a:pt x="f19" y="f43"/>
                      <a:pt x="f20" y="f42"/>
                    </a:cubicBezTo>
                  </a:path>
                </a:pathLst>
              </a:custGeom>
              <a:solidFill>
                <a:srgbClr val="FFFF00"/>
              </a:solidFill>
              <a:ln w="0">
                <a:solidFill>
                  <a:srgbClr val="000000"/>
                </a:solidFill>
                <a:prstDash val="solid"/>
              </a:ln>
            </p:spPr>
            <p:txBody>
              <a:bodyPr vert="horz" wrap="none" lIns="90000" tIns="45000" rIns="90000" bIns="45000" anchor="ctr" anchorCtr="0" compatLnSpc="0"/>
              <a:lstStyle>
                <a:defPPr lvl="0">
                  <a:buSzPct val="45000"/>
                  <a:buFont typeface="StarSymbol"/>
                  <a:buNone/>
                </a:defPPr>
                <a:lvl1pPr lvl="0">
                  <a:buSzPct val="45000"/>
                  <a:buFont typeface="StarSymbol"/>
                  <a:buChar char="●"/>
                </a:lvl1pPr>
                <a:lvl2pPr lvl="1">
                  <a:buSzPct val="45000"/>
                  <a:buFont typeface="StarSymbol"/>
                  <a:buChar char="●"/>
                </a:lvl2pPr>
                <a:lvl3pPr lvl="2">
                  <a:buSzPct val="45000"/>
                  <a:buFont typeface="StarSymbol"/>
                  <a:buChar char="●"/>
                </a:lvl3pPr>
                <a:lvl4pPr lvl="3">
                  <a:buSzPct val="45000"/>
                  <a:buFont typeface="StarSymbol"/>
                  <a:buChar char="●"/>
                </a:lvl4pPr>
                <a:lvl5pPr lvl="4">
                  <a:buSzPct val="45000"/>
                  <a:buFont typeface="StarSymbol"/>
                  <a:buChar char="●"/>
                </a:lvl5pPr>
                <a:lvl6pPr lvl="5">
                  <a:buSzPct val="45000"/>
                  <a:buFont typeface="StarSymbol"/>
                  <a:buChar char="●"/>
                </a:lvl6pPr>
                <a:lvl7pPr lvl="6">
                  <a:buSzPct val="45000"/>
                  <a:buFont typeface="StarSymbol"/>
                  <a:buChar char="●"/>
                </a:lvl7pPr>
                <a:lvl8pPr lvl="7">
                  <a:buSzPct val="45000"/>
                  <a:buFont typeface="StarSymbol"/>
                  <a:buChar char="●"/>
                </a:lvl8pPr>
                <a:lvl9pPr lvl="8">
                  <a:buSzPct val="45000"/>
                  <a:buFont typeface="StarSymbol"/>
                  <a:buChar char="●"/>
                </a:lvl9pPr>
              </a:lstStyle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  <p:cxnSp>
            <p:nvCxnSpPr>
              <p:cNvPr id="18" name="Straight Arrow Connector 17"/>
              <p:cNvCxnSpPr/>
              <p:nvPr/>
            </p:nvCxnSpPr>
            <p:spPr>
              <a:xfrm flipV="1">
                <a:off x="6850079" y="5842800"/>
                <a:ext cx="871560" cy="6479"/>
              </a:xfrm>
              <a:prstGeom prst="straightConnector1">
                <a:avLst/>
              </a:prstGeom>
              <a:noFill/>
              <a:ln w="0">
                <a:solidFill>
                  <a:srgbClr val="000000"/>
                </a:solidFill>
                <a:prstDash val="solid"/>
                <a:headEnd type="arrow"/>
                <a:tailEnd type="arrow"/>
              </a:ln>
            </p:spPr>
          </p:cxnSp>
          <p:sp>
            <p:nvSpPr>
              <p:cNvPr id="19" name="TextBox 18"/>
              <p:cNvSpPr txBox="1"/>
              <p:nvPr/>
            </p:nvSpPr>
            <p:spPr>
              <a:xfrm>
                <a:off x="7693200" y="4925160"/>
                <a:ext cx="927359" cy="4399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wrap="none" lIns="90000" tIns="45000" rIns="90000" bIns="45000" anchorCtr="0" compatLnSpc="0">
                <a:spAutoFit/>
              </a:bodyPr>
              <a:lstStyle>
                <a:defPPr lvl="0">
                  <a:buSzPct val="45000"/>
                  <a:buFont typeface="StarSymbol"/>
                  <a:buNone/>
                </a:defPPr>
                <a:lvl1pPr lvl="0">
                  <a:buSzPct val="45000"/>
                  <a:buFont typeface="StarSymbol"/>
                  <a:buChar char="●"/>
                </a:lvl1pPr>
                <a:lvl2pPr lvl="1">
                  <a:buSzPct val="45000"/>
                  <a:buFont typeface="StarSymbol"/>
                  <a:buChar char="●"/>
                </a:lvl2pPr>
                <a:lvl3pPr lvl="2">
                  <a:buSzPct val="45000"/>
                  <a:buFont typeface="StarSymbol"/>
                  <a:buChar char="●"/>
                </a:lvl3pPr>
                <a:lvl4pPr lvl="3">
                  <a:buSzPct val="45000"/>
                  <a:buFont typeface="StarSymbol"/>
                  <a:buChar char="●"/>
                </a:lvl4pPr>
                <a:lvl5pPr lvl="4">
                  <a:buSzPct val="45000"/>
                  <a:buFont typeface="StarSymbol"/>
                  <a:buChar char="●"/>
                </a:lvl5pPr>
                <a:lvl6pPr lvl="5">
                  <a:buSzPct val="45000"/>
                  <a:buFont typeface="StarSymbol"/>
                  <a:buChar char="●"/>
                </a:lvl6pPr>
                <a:lvl7pPr lvl="6">
                  <a:buSzPct val="45000"/>
                  <a:buFont typeface="StarSymbol"/>
                  <a:buChar char="●"/>
                </a:lvl7pPr>
                <a:lvl8pPr lvl="7">
                  <a:buSzPct val="45000"/>
                  <a:buFont typeface="StarSymbol"/>
                  <a:buChar char="●"/>
                </a:lvl8pPr>
                <a:lvl9pPr lvl="8">
                  <a:buSzPct val="45000"/>
                  <a:buFont typeface="StarSymbol"/>
                  <a:buChar char="●"/>
                </a:lvl9pPr>
              </a:lstStyle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r>
                  <a:rPr lang="en-US" sz="1800" b="0" i="0" u="none" strike="noStrike" kern="1200" dirty="0">
                    <a:ln>
                      <a:noFill/>
                    </a:ln>
                    <a:latin typeface="Arial" pitchFamily="18"/>
                    <a:ea typeface="Arial" pitchFamily="2"/>
                    <a:cs typeface="Arial" pitchFamily="2"/>
                  </a:rPr>
                  <a:t>Users</a:t>
                </a:r>
              </a:p>
            </p:txBody>
          </p:sp>
        </p:grp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/>
              <a:t>System Software - BIOS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>
          <a:xfrm>
            <a:off x="693043" y="1646237"/>
            <a:ext cx="8694539" cy="4796545"/>
          </a:xfrm>
        </p:spPr>
        <p:txBody>
          <a:bodyPr>
            <a:normAutofit lnSpcReduction="10000"/>
          </a:bodyPr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Clr>
                <a:srgbClr val="000080"/>
              </a:buClr>
              <a:buSzPct val="45000"/>
              <a:buFont typeface="StarSymbol"/>
              <a:buNone/>
              <a:defRPr lang="en-US" sz="32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4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32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Clr>
                <a:srgbClr val="000080"/>
              </a:buClr>
              <a:buSzPct val="75000"/>
              <a:buFont typeface="StarSymbol"/>
              <a:buChar char="–"/>
              <a:defRPr lang="en-US" sz="28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4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Clr>
                <a:srgbClr val="000080"/>
              </a:buClr>
              <a:buSzPct val="75000"/>
              <a:buFont typeface="StarSymbol"/>
              <a:buChar char="–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9pPr>
          </a:lstStyle>
          <a:p>
            <a:pPr lvl="0"/>
            <a:r>
              <a:rPr lang="en-US" sz="2800" b="1" dirty="0"/>
              <a:t>Basic Input/Output System</a:t>
            </a:r>
          </a:p>
          <a:p>
            <a:pPr lvl="1" rtl="0" hangingPunct="0"/>
            <a:r>
              <a:rPr lang="en-US" dirty="0"/>
              <a:t>The BIOS is </a:t>
            </a:r>
            <a:r>
              <a:rPr lang="en-US" b="1" dirty="0" smtClean="0"/>
              <a:t>firmware</a:t>
            </a:r>
            <a:r>
              <a:rPr lang="en-US" dirty="0" smtClean="0"/>
              <a:t> as discussed in Hardware</a:t>
            </a:r>
            <a:endParaRPr lang="en-US" b="1" dirty="0"/>
          </a:p>
          <a:p>
            <a:pPr lvl="2" rtl="0" hangingPunct="0"/>
            <a:r>
              <a:rPr lang="en-US" sz="2800" b="1" dirty="0"/>
              <a:t>Firmware </a:t>
            </a:r>
            <a:r>
              <a:rPr lang="en-US" sz="2800" dirty="0"/>
              <a:t>is software stored in some form of </a:t>
            </a:r>
            <a:r>
              <a:rPr lang="en-US" sz="2800" b="1" dirty="0"/>
              <a:t>r</a:t>
            </a:r>
            <a:r>
              <a:rPr lang="en-US" sz="2800" dirty="0"/>
              <a:t>ead-</a:t>
            </a:r>
            <a:r>
              <a:rPr lang="en-US" sz="2800" b="1" dirty="0"/>
              <a:t>o</a:t>
            </a:r>
            <a:r>
              <a:rPr lang="en-US" sz="2800" dirty="0"/>
              <a:t>nly </a:t>
            </a:r>
            <a:r>
              <a:rPr lang="en-US" sz="2800" b="1" dirty="0"/>
              <a:t>m</a:t>
            </a:r>
            <a:r>
              <a:rPr lang="en-US" sz="2800" dirty="0"/>
              <a:t>emory (a.k.a ROM, </a:t>
            </a:r>
            <a:r>
              <a:rPr lang="en-US" sz="2800" dirty="0" smtClean="0"/>
              <a:t>PROM, Flash chip similar to SSD</a:t>
            </a:r>
            <a:r>
              <a:rPr lang="en-US" dirty="0" smtClean="0"/>
              <a:t>)</a:t>
            </a:r>
            <a:endParaRPr lang="en-US" dirty="0"/>
          </a:p>
          <a:p>
            <a:pPr lvl="1" rtl="0" hangingPunct="0"/>
            <a:r>
              <a:rPr lang="en-US" dirty="0"/>
              <a:t>This code is the first code run when a computer system is powered on.</a:t>
            </a:r>
          </a:p>
          <a:p>
            <a:pPr lvl="1" rtl="0" hangingPunct="0"/>
            <a:r>
              <a:rPr lang="en-US" dirty="0"/>
              <a:t>Identifies and tests hardware</a:t>
            </a:r>
          </a:p>
          <a:p>
            <a:pPr lvl="1" rtl="0" hangingPunct="0"/>
            <a:r>
              <a:rPr lang="en-US" dirty="0"/>
              <a:t>Initializes the CPU and main memory</a:t>
            </a:r>
          </a:p>
          <a:p>
            <a:pPr lvl="1" rtl="0" hangingPunct="0"/>
            <a:r>
              <a:rPr lang="en-US" dirty="0"/>
              <a:t>Starts the boot loader.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/>
              <a:t>System Software - Boot Loader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>
          <a:xfrm>
            <a:off x="693043" y="1863672"/>
            <a:ext cx="8694539" cy="4796545"/>
          </a:xfr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Clr>
                <a:srgbClr val="000080"/>
              </a:buClr>
              <a:buSzPct val="45000"/>
              <a:buFont typeface="StarSymbol"/>
              <a:buNone/>
              <a:defRPr lang="en-US" sz="32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4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32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Clr>
                <a:srgbClr val="000080"/>
              </a:buClr>
              <a:buSzPct val="75000"/>
              <a:buFont typeface="StarSymbol"/>
              <a:buChar char="–"/>
              <a:defRPr lang="en-US" sz="28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4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Clr>
                <a:srgbClr val="000080"/>
              </a:buClr>
              <a:buSzPct val="75000"/>
              <a:buFont typeface="StarSymbol"/>
              <a:buChar char="–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9pPr>
          </a:lstStyle>
          <a:p>
            <a:pPr lvl="0"/>
            <a:r>
              <a:rPr lang="en-US" sz="2800" dirty="0"/>
              <a:t>A </a:t>
            </a:r>
            <a:r>
              <a:rPr lang="en-US" sz="2800" b="1" dirty="0"/>
              <a:t>boot loader</a:t>
            </a:r>
            <a:r>
              <a:rPr lang="en-US" sz="2800" dirty="0"/>
              <a:t> is software that is responsible for locating and loading an operating system into the hardware platform's memory.</a:t>
            </a:r>
          </a:p>
          <a:p>
            <a:pPr lvl="1" rtl="0" hangingPunct="0"/>
            <a:r>
              <a:rPr lang="en-US" dirty="0"/>
              <a:t>Essential software. Permits administrators to install and run a second operating system directly on a hardware platform.</a:t>
            </a:r>
          </a:p>
          <a:p>
            <a:pPr lvl="1" rtl="0" hangingPunct="0"/>
            <a:r>
              <a:rPr lang="en-US" dirty="0"/>
              <a:t>This software will allow you to choose between installed operating systems.</a:t>
            </a:r>
          </a:p>
          <a:p>
            <a:pPr lvl="1" rtl="0" hangingPunct="0"/>
            <a:r>
              <a:rPr lang="en-US" b="1" dirty="0"/>
              <a:t>GRUB</a:t>
            </a:r>
            <a:r>
              <a:rPr lang="en-US" dirty="0"/>
              <a:t>, </a:t>
            </a:r>
            <a:r>
              <a:rPr lang="en-US" b="1" dirty="0"/>
              <a:t>LILO</a:t>
            </a:r>
            <a:r>
              <a:rPr lang="en-US" dirty="0"/>
              <a:t>, </a:t>
            </a:r>
            <a:r>
              <a:rPr lang="en-US" b="1" dirty="0"/>
              <a:t>NTLDR</a:t>
            </a:r>
            <a:r>
              <a:rPr lang="en-US" dirty="0"/>
              <a:t>, and </a:t>
            </a:r>
            <a:r>
              <a:rPr lang="en-US" b="1" dirty="0"/>
              <a:t>Windows Boot Manager</a:t>
            </a:r>
            <a:r>
              <a:rPr lang="en-US" dirty="0"/>
              <a:t> are just a few examples.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sz="4000" dirty="0"/>
              <a:t>System Software - Operating System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Clr>
                <a:srgbClr val="000080"/>
              </a:buClr>
              <a:buSzPct val="45000"/>
              <a:buFont typeface="StarSymbol"/>
              <a:buNone/>
              <a:defRPr lang="en-US" sz="32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4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32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Clr>
                <a:srgbClr val="000080"/>
              </a:buClr>
              <a:buSzPct val="75000"/>
              <a:buFont typeface="StarSymbol"/>
              <a:buChar char="–"/>
              <a:defRPr lang="en-US" sz="28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4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Clr>
                <a:srgbClr val="000080"/>
              </a:buClr>
              <a:buSzPct val="75000"/>
              <a:buFont typeface="StarSymbol"/>
              <a:buChar char="–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9pPr>
          </a:lstStyle>
          <a:p>
            <a:pPr lvl="0"/>
            <a:r>
              <a:rPr lang="en-US" sz="2800" dirty="0"/>
              <a:t>In general, an operating system consists of a kernel and set of utilities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956696" y="3094037"/>
            <a:ext cx="8441999" cy="3027960"/>
            <a:chOff x="202320" y="3234600"/>
            <a:chExt cx="8441999" cy="3027960"/>
          </a:xfrm>
        </p:grpSpPr>
        <p:grpSp>
          <p:nvGrpSpPr>
            <p:cNvPr id="5" name="Group 4"/>
            <p:cNvGrpSpPr/>
            <p:nvPr/>
          </p:nvGrpSpPr>
          <p:grpSpPr>
            <a:xfrm>
              <a:off x="7072560" y="4119839"/>
              <a:ext cx="1571759" cy="1181881"/>
              <a:chOff x="7072560" y="4119839"/>
              <a:chExt cx="1571759" cy="1181881"/>
            </a:xfrm>
          </p:grpSpPr>
          <p:sp>
            <p:nvSpPr>
              <p:cNvPr id="6" name="Freeform 5"/>
              <p:cNvSpPr/>
              <p:nvPr/>
            </p:nvSpPr>
            <p:spPr>
              <a:xfrm>
                <a:off x="7820999" y="4514400"/>
                <a:ext cx="823320" cy="787320"/>
              </a:xfrm>
              <a:custGeom>
                <a:avLst>
                  <a:gd name="f0" fmla="val 17520"/>
                </a:avLst>
                <a:gdLst>
                  <a:gd name="f1" fmla="val 10800000"/>
                  <a:gd name="f2" fmla="val 5400000"/>
                  <a:gd name="f3" fmla="val 180"/>
                  <a:gd name="f4" fmla="val w"/>
                  <a:gd name="f5" fmla="val h"/>
                  <a:gd name="f6" fmla="*/ 5419351 1 1725033"/>
                  <a:gd name="f7" fmla="val -2147483647"/>
                  <a:gd name="f8" fmla="val 2147483647"/>
                  <a:gd name="f9" fmla="val 15510"/>
                  <a:gd name="f10" fmla="val 17520"/>
                  <a:gd name="f11" fmla="*/ 10800 10800 1"/>
                  <a:gd name="f12" fmla="+- 0 0 0"/>
                  <a:gd name="f13" fmla="+- 0 0 360"/>
                  <a:gd name="f14" fmla="val 10800"/>
                  <a:gd name="f15" fmla="*/ 1165 1165 1"/>
                  <a:gd name="f16" fmla="val 1165"/>
                  <a:gd name="f17" fmla="val 4870"/>
                  <a:gd name="f18" fmla="val 8680"/>
                  <a:gd name="f19" fmla="val 12920"/>
                  <a:gd name="f20" fmla="val 16730"/>
                  <a:gd name="f21" fmla="*/ f4 1 21600"/>
                  <a:gd name="f22" fmla="*/ f5 1 21600"/>
                  <a:gd name="f23" fmla="pin 15510 f0 17520"/>
                  <a:gd name="f24" fmla="*/ 0 f6 1"/>
                  <a:gd name="f25" fmla="*/ f12 f1 1"/>
                  <a:gd name="f26" fmla="*/ f13 f1 1"/>
                  <a:gd name="f27" fmla="+- f23 0 15510"/>
                  <a:gd name="f28" fmla="*/ 10800 f21 1"/>
                  <a:gd name="f29" fmla="*/ f23 f22 1"/>
                  <a:gd name="f30" fmla="*/ 3163 f21 1"/>
                  <a:gd name="f31" fmla="*/ 18437 f21 1"/>
                  <a:gd name="f32" fmla="*/ 18437 f22 1"/>
                  <a:gd name="f33" fmla="*/ 3163 f22 1"/>
                  <a:gd name="f34" fmla="*/ f24 1 f3"/>
                  <a:gd name="f35" fmla="*/ f25 1 f3"/>
                  <a:gd name="f36" fmla="*/ f26 1 f3"/>
                  <a:gd name="f37" fmla="*/ 0 f22 1"/>
                  <a:gd name="f38" fmla="*/ 0 f21 1"/>
                  <a:gd name="f39" fmla="*/ 10800 f22 1"/>
                  <a:gd name="f40" fmla="*/ 21600 f22 1"/>
                  <a:gd name="f41" fmla="*/ 21600 f21 1"/>
                  <a:gd name="f42" fmla="+- 17520 0 f27"/>
                  <a:gd name="f43" fmla="+- 15510 f27 0"/>
                  <a:gd name="f44" fmla="+- 0 0 f34"/>
                  <a:gd name="f45" fmla="+- f35 0 f2"/>
                  <a:gd name="f46" fmla="+- f36 0 f2"/>
                  <a:gd name="f47" fmla="*/ f44 f1 1"/>
                  <a:gd name="f48" fmla="+- f46 0 f45"/>
                  <a:gd name="f49" fmla="*/ f47 1 f6"/>
                  <a:gd name="f50" fmla="+- f49 0 f2"/>
                  <a:gd name="f51" fmla="cos 1 f50"/>
                  <a:gd name="f52" fmla="sin 1 f50"/>
                  <a:gd name="f53" fmla="+- 0 0 f51"/>
                  <a:gd name="f54" fmla="+- 0 0 f52"/>
                  <a:gd name="f55" fmla="*/ 10800 f53 1"/>
                  <a:gd name="f56" fmla="*/ 10800 f54 1"/>
                  <a:gd name="f57" fmla="*/ 1165 f53 1"/>
                  <a:gd name="f58" fmla="*/ 1165 f54 1"/>
                  <a:gd name="f59" fmla="*/ f55 f55 1"/>
                  <a:gd name="f60" fmla="*/ f56 f56 1"/>
                  <a:gd name="f61" fmla="*/ f57 f57 1"/>
                  <a:gd name="f62" fmla="*/ f58 f58 1"/>
                  <a:gd name="f63" fmla="+- f59 f60 0"/>
                  <a:gd name="f64" fmla="+- f61 f62 0"/>
                  <a:gd name="f65" fmla="sqrt f63"/>
                  <a:gd name="f66" fmla="sqrt f64"/>
                  <a:gd name="f67" fmla="*/ f11 1 f65"/>
                  <a:gd name="f68" fmla="*/ f15 1 f66"/>
                  <a:gd name="f69" fmla="*/ f53 f67 1"/>
                  <a:gd name="f70" fmla="*/ f54 f67 1"/>
                  <a:gd name="f71" fmla="*/ f53 f68 1"/>
                  <a:gd name="f72" fmla="*/ f54 f68 1"/>
                  <a:gd name="f73" fmla="+- 10800 0 f69"/>
                  <a:gd name="f74" fmla="+- 10800 0 f70"/>
                  <a:gd name="f75" fmla="+- 7305 0 f71"/>
                  <a:gd name="f76" fmla="+- 7515 0 f72"/>
                  <a:gd name="f77" fmla="+- 14295 0 f71"/>
                </a:gdLst>
                <a:ahLst>
                  <a:ahXY gdRefY="f0" minY="f9" maxY="f10">
                    <a:pos x="f28" y="f29"/>
                  </a:ahXY>
                </a:ahLst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45">
                    <a:pos x="f28" y="f37"/>
                  </a:cxn>
                  <a:cxn ang="f45">
                    <a:pos x="f30" y="f33"/>
                  </a:cxn>
                  <a:cxn ang="f45">
                    <a:pos x="f38" y="f39"/>
                  </a:cxn>
                  <a:cxn ang="f45">
                    <a:pos x="f30" y="f32"/>
                  </a:cxn>
                  <a:cxn ang="f45">
                    <a:pos x="f28" y="f40"/>
                  </a:cxn>
                  <a:cxn ang="f45">
                    <a:pos x="f31" y="f32"/>
                  </a:cxn>
                  <a:cxn ang="f45">
                    <a:pos x="f41" y="f39"/>
                  </a:cxn>
                  <a:cxn ang="f45">
                    <a:pos x="f31" y="f33"/>
                  </a:cxn>
                </a:cxnLst>
                <a:rect l="f30" t="f33" r="f31" b="f32"/>
                <a:pathLst>
                  <a:path w="21600" h="21600">
                    <a:moveTo>
                      <a:pt x="f73" y="f74"/>
                    </a:moveTo>
                    <a:arcTo wR="f14" hR="f14" stAng="f45" swAng="f48"/>
                    <a:close/>
                  </a:path>
                  <a:path w="21600" h="21600">
                    <a:moveTo>
                      <a:pt x="f75" y="f76"/>
                    </a:moveTo>
                    <a:arcTo wR="f16" hR="f16" stAng="f45" swAng="f48"/>
                    <a:close/>
                  </a:path>
                  <a:path w="21600" h="21600">
                    <a:moveTo>
                      <a:pt x="f77" y="f76"/>
                    </a:moveTo>
                    <a:arcTo wR="f16" hR="f16" stAng="f45" swAng="f48"/>
                    <a:close/>
                  </a:path>
                  <a:path w="21600" h="21600" fill="none">
                    <a:moveTo>
                      <a:pt x="f17" y="f42"/>
                    </a:moveTo>
                    <a:cubicBezTo>
                      <a:pt x="f18" y="f43"/>
                      <a:pt x="f19" y="f43"/>
                      <a:pt x="f20" y="f42"/>
                    </a:cubicBezTo>
                  </a:path>
                </a:pathLst>
              </a:custGeom>
              <a:solidFill>
                <a:srgbClr val="FFFF00"/>
              </a:solidFill>
              <a:ln w="0">
                <a:solidFill>
                  <a:srgbClr val="000000"/>
                </a:solidFill>
                <a:prstDash val="solid"/>
              </a:ln>
            </p:spPr>
            <p:txBody>
              <a:bodyPr vert="horz" wrap="none" lIns="90000" tIns="45000" rIns="90000" bIns="45000" anchor="ctr" anchorCtr="0" compatLnSpc="0"/>
              <a:lstStyle>
                <a:defPPr lvl="0">
                  <a:buSzPct val="45000"/>
                  <a:buFont typeface="StarSymbol"/>
                  <a:buNone/>
                </a:defPPr>
                <a:lvl1pPr lvl="0">
                  <a:buSzPct val="45000"/>
                  <a:buFont typeface="StarSymbol"/>
                  <a:buChar char="●"/>
                </a:lvl1pPr>
                <a:lvl2pPr lvl="1">
                  <a:buSzPct val="45000"/>
                  <a:buFont typeface="StarSymbol"/>
                  <a:buChar char="●"/>
                </a:lvl2pPr>
                <a:lvl3pPr lvl="2">
                  <a:buSzPct val="45000"/>
                  <a:buFont typeface="StarSymbol"/>
                  <a:buChar char="●"/>
                </a:lvl3pPr>
                <a:lvl4pPr lvl="3">
                  <a:buSzPct val="45000"/>
                  <a:buFont typeface="StarSymbol"/>
                  <a:buChar char="●"/>
                </a:lvl4pPr>
                <a:lvl5pPr lvl="4">
                  <a:buSzPct val="45000"/>
                  <a:buFont typeface="StarSymbol"/>
                  <a:buChar char="●"/>
                </a:lvl5pPr>
                <a:lvl6pPr lvl="5">
                  <a:buSzPct val="45000"/>
                  <a:buFont typeface="StarSymbol"/>
                  <a:buChar char="●"/>
                </a:lvl6pPr>
                <a:lvl7pPr lvl="6">
                  <a:buSzPct val="45000"/>
                  <a:buFont typeface="StarSymbol"/>
                  <a:buChar char="●"/>
                </a:lvl7pPr>
                <a:lvl8pPr lvl="7">
                  <a:buSzPct val="45000"/>
                  <a:buFont typeface="StarSymbol"/>
                  <a:buChar char="●"/>
                </a:lvl8pPr>
                <a:lvl9pPr lvl="8">
                  <a:buSzPct val="45000"/>
                  <a:buFont typeface="StarSymbol"/>
                  <a:buChar char="●"/>
                </a:lvl9pPr>
              </a:lstStyle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  <p:cxnSp>
            <p:nvCxnSpPr>
              <p:cNvPr id="7" name="Straight Arrow Connector 6"/>
              <p:cNvCxnSpPr/>
              <p:nvPr/>
            </p:nvCxnSpPr>
            <p:spPr>
              <a:xfrm flipV="1">
                <a:off x="7072560" y="4907880"/>
                <a:ext cx="748439" cy="5760"/>
              </a:xfrm>
              <a:prstGeom prst="straightConnector1">
                <a:avLst/>
              </a:prstGeom>
              <a:noFill/>
              <a:ln w="0">
                <a:solidFill>
                  <a:srgbClr val="000000"/>
                </a:solidFill>
                <a:prstDash val="solid"/>
                <a:headEnd type="arrow"/>
                <a:tailEnd type="arrow"/>
              </a:ln>
            </p:spPr>
          </p:cxnSp>
          <p:sp>
            <p:nvSpPr>
              <p:cNvPr id="8" name="TextBox 7"/>
              <p:cNvSpPr txBox="1"/>
              <p:nvPr/>
            </p:nvSpPr>
            <p:spPr>
              <a:xfrm>
                <a:off x="7796880" y="4119839"/>
                <a:ext cx="796319" cy="37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wrap="none" lIns="90000" tIns="45000" rIns="90000" bIns="45000" anchorCtr="0" compatLnSpc="0">
                <a:spAutoFit/>
              </a:bodyPr>
              <a:lstStyle>
                <a:defPPr lvl="0">
                  <a:buSzPct val="45000"/>
                  <a:buFont typeface="StarSymbol"/>
                  <a:buNone/>
                </a:defPPr>
                <a:lvl1pPr lvl="0">
                  <a:buSzPct val="45000"/>
                  <a:buFont typeface="StarSymbol"/>
                  <a:buChar char="●"/>
                </a:lvl1pPr>
                <a:lvl2pPr lvl="1">
                  <a:buSzPct val="45000"/>
                  <a:buFont typeface="StarSymbol"/>
                  <a:buChar char="●"/>
                </a:lvl2pPr>
                <a:lvl3pPr lvl="2">
                  <a:buSzPct val="45000"/>
                  <a:buFont typeface="StarSymbol"/>
                  <a:buChar char="●"/>
                </a:lvl3pPr>
                <a:lvl4pPr lvl="3">
                  <a:buSzPct val="45000"/>
                  <a:buFont typeface="StarSymbol"/>
                  <a:buChar char="●"/>
                </a:lvl4pPr>
                <a:lvl5pPr lvl="4">
                  <a:buSzPct val="45000"/>
                  <a:buFont typeface="StarSymbol"/>
                  <a:buChar char="●"/>
                </a:lvl5pPr>
                <a:lvl6pPr lvl="5">
                  <a:buSzPct val="45000"/>
                  <a:buFont typeface="StarSymbol"/>
                  <a:buChar char="●"/>
                </a:lvl6pPr>
                <a:lvl7pPr lvl="6">
                  <a:buSzPct val="45000"/>
                  <a:buFont typeface="StarSymbol"/>
                  <a:buChar char="●"/>
                </a:lvl7pPr>
                <a:lvl8pPr lvl="7">
                  <a:buSzPct val="45000"/>
                  <a:buFont typeface="StarSymbol"/>
                  <a:buChar char="●"/>
                </a:lvl8pPr>
                <a:lvl9pPr lvl="8">
                  <a:buSzPct val="45000"/>
                  <a:buFont typeface="StarSymbol"/>
                  <a:buChar char="●"/>
                </a:lvl9pPr>
              </a:lstStyle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r>
                  <a:rPr lang="en-US" sz="1800" b="0" i="0" u="none" strike="noStrike" kern="1200" dirty="0">
                    <a:ln>
                      <a:noFill/>
                    </a:ln>
                    <a:latin typeface="Arial" pitchFamily="18"/>
                    <a:ea typeface="Arial" pitchFamily="2"/>
                    <a:cs typeface="Arial" pitchFamily="2"/>
                  </a:rPr>
                  <a:t>Users</a:t>
                </a: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202320" y="3234600"/>
              <a:ext cx="6881760" cy="3027960"/>
              <a:chOff x="202320" y="3234600"/>
              <a:chExt cx="6881760" cy="3027960"/>
            </a:xfrm>
          </p:grpSpPr>
          <p:sp>
            <p:nvSpPr>
              <p:cNvPr id="10" name="Freeform 9"/>
              <p:cNvSpPr/>
              <p:nvPr/>
            </p:nvSpPr>
            <p:spPr>
              <a:xfrm>
                <a:off x="202320" y="3234600"/>
                <a:ext cx="6881760" cy="3027960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solidFill>
                <a:srgbClr val="99CCFF"/>
              </a:solidFill>
              <a:ln w="0">
                <a:solidFill>
                  <a:srgbClr val="000000"/>
                </a:solidFill>
                <a:prstDash val="solid"/>
              </a:ln>
            </p:spPr>
            <p:txBody>
              <a:bodyPr vert="horz" wrap="none" lIns="90000" tIns="45000" rIns="90000" bIns="45000" anchor="ctr" anchorCtr="0" compatLnSpc="0"/>
              <a:lstStyle>
                <a:defPPr lvl="0">
                  <a:buSzPct val="45000"/>
                  <a:buFont typeface="StarSymbol"/>
                  <a:buNone/>
                </a:defPPr>
                <a:lvl1pPr lvl="0">
                  <a:buSzPct val="45000"/>
                  <a:buFont typeface="StarSymbol"/>
                  <a:buChar char="●"/>
                </a:lvl1pPr>
                <a:lvl2pPr lvl="1">
                  <a:buSzPct val="45000"/>
                  <a:buFont typeface="StarSymbol"/>
                  <a:buChar char="●"/>
                </a:lvl2pPr>
                <a:lvl3pPr lvl="2">
                  <a:buSzPct val="45000"/>
                  <a:buFont typeface="StarSymbol"/>
                  <a:buChar char="●"/>
                </a:lvl3pPr>
                <a:lvl4pPr lvl="3">
                  <a:buSzPct val="45000"/>
                  <a:buFont typeface="StarSymbol"/>
                  <a:buChar char="●"/>
                </a:lvl4pPr>
                <a:lvl5pPr lvl="4">
                  <a:buSzPct val="45000"/>
                  <a:buFont typeface="StarSymbol"/>
                  <a:buChar char="●"/>
                </a:lvl5pPr>
                <a:lvl6pPr lvl="5">
                  <a:buSzPct val="45000"/>
                  <a:buFont typeface="StarSymbol"/>
                  <a:buChar char="●"/>
                </a:lvl6pPr>
                <a:lvl7pPr lvl="6">
                  <a:buSzPct val="45000"/>
                  <a:buFont typeface="StarSymbol"/>
                  <a:buChar char="●"/>
                </a:lvl7pPr>
                <a:lvl8pPr lvl="7">
                  <a:buSzPct val="45000"/>
                  <a:buFont typeface="StarSymbol"/>
                  <a:buChar char="●"/>
                </a:lvl8pPr>
                <a:lvl9pPr lvl="8">
                  <a:buSzPct val="45000"/>
                  <a:buFont typeface="StarSymbol"/>
                  <a:buChar char="●"/>
                </a:lvl9pPr>
              </a:lstStyle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  <p:sp>
            <p:nvSpPr>
              <p:cNvPr id="11" name="Freeform 10"/>
              <p:cNvSpPr/>
              <p:nvPr/>
            </p:nvSpPr>
            <p:spPr>
              <a:xfrm>
                <a:off x="1535760" y="3882600"/>
                <a:ext cx="5381640" cy="2176560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solidFill>
                <a:srgbClr val="99CCFF"/>
              </a:solidFill>
              <a:ln w="0">
                <a:solidFill>
                  <a:srgbClr val="000000"/>
                </a:solidFill>
                <a:prstDash val="solid"/>
              </a:ln>
            </p:spPr>
            <p:txBody>
              <a:bodyPr vert="horz" wrap="none" lIns="90000" tIns="45000" rIns="90000" bIns="45000" anchor="ctr" anchorCtr="0" compatLnSpc="0"/>
              <a:lstStyle>
                <a:defPPr lvl="0">
                  <a:buSzPct val="45000"/>
                  <a:buFont typeface="StarSymbol"/>
                  <a:buNone/>
                </a:defPPr>
                <a:lvl1pPr lvl="0">
                  <a:buSzPct val="45000"/>
                  <a:buFont typeface="StarSymbol"/>
                  <a:buChar char="●"/>
                </a:lvl1pPr>
                <a:lvl2pPr lvl="1">
                  <a:buSzPct val="45000"/>
                  <a:buFont typeface="StarSymbol"/>
                  <a:buChar char="●"/>
                </a:lvl2pPr>
                <a:lvl3pPr lvl="2">
                  <a:buSzPct val="45000"/>
                  <a:buFont typeface="StarSymbol"/>
                  <a:buChar char="●"/>
                </a:lvl3pPr>
                <a:lvl4pPr lvl="3">
                  <a:buSzPct val="45000"/>
                  <a:buFont typeface="StarSymbol"/>
                  <a:buChar char="●"/>
                </a:lvl4pPr>
                <a:lvl5pPr lvl="4">
                  <a:buSzPct val="45000"/>
                  <a:buFont typeface="StarSymbol"/>
                  <a:buChar char="●"/>
                </a:lvl5pPr>
                <a:lvl6pPr lvl="5">
                  <a:buSzPct val="45000"/>
                  <a:buFont typeface="StarSymbol"/>
                  <a:buChar char="●"/>
                </a:lvl6pPr>
                <a:lvl7pPr lvl="6">
                  <a:buSzPct val="45000"/>
                  <a:buFont typeface="StarSymbol"/>
                  <a:buChar char="●"/>
                </a:lvl7pPr>
                <a:lvl8pPr lvl="7">
                  <a:buSzPct val="45000"/>
                  <a:buFont typeface="StarSymbol"/>
                  <a:buChar char="●"/>
                </a:lvl8pPr>
                <a:lvl9pPr lvl="8">
                  <a:buSzPct val="45000"/>
                  <a:buFont typeface="StarSymbol"/>
                  <a:buChar char="●"/>
                </a:lvl9pPr>
              </a:lstStyle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  <p:sp>
            <p:nvSpPr>
              <p:cNvPr id="12" name="Freeform 11"/>
              <p:cNvSpPr/>
              <p:nvPr/>
            </p:nvSpPr>
            <p:spPr>
              <a:xfrm>
                <a:off x="1678679" y="4286160"/>
                <a:ext cx="3881520" cy="1697760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solidFill>
                <a:srgbClr val="99CCFF"/>
              </a:solidFill>
              <a:ln w="0">
                <a:solidFill>
                  <a:srgbClr val="000000"/>
                </a:solidFill>
                <a:prstDash val="solid"/>
              </a:ln>
            </p:spPr>
            <p:txBody>
              <a:bodyPr vert="horz" wrap="none" lIns="90000" tIns="45000" rIns="90000" bIns="45000" anchor="ctr" anchorCtr="0" compatLnSpc="0"/>
              <a:lstStyle>
                <a:defPPr lvl="0">
                  <a:buSzPct val="45000"/>
                  <a:buFont typeface="StarSymbol"/>
                  <a:buNone/>
                </a:defPPr>
                <a:lvl1pPr lvl="0">
                  <a:buSzPct val="45000"/>
                  <a:buFont typeface="StarSymbol"/>
                  <a:buChar char="●"/>
                </a:lvl1pPr>
                <a:lvl2pPr lvl="1">
                  <a:buSzPct val="45000"/>
                  <a:buFont typeface="StarSymbol"/>
                  <a:buChar char="●"/>
                </a:lvl2pPr>
                <a:lvl3pPr lvl="2">
                  <a:buSzPct val="45000"/>
                  <a:buFont typeface="StarSymbol"/>
                  <a:buChar char="●"/>
                </a:lvl3pPr>
                <a:lvl4pPr lvl="3">
                  <a:buSzPct val="45000"/>
                  <a:buFont typeface="StarSymbol"/>
                  <a:buChar char="●"/>
                </a:lvl4pPr>
                <a:lvl5pPr lvl="4">
                  <a:buSzPct val="45000"/>
                  <a:buFont typeface="StarSymbol"/>
                  <a:buChar char="●"/>
                </a:lvl5pPr>
                <a:lvl6pPr lvl="5">
                  <a:buSzPct val="45000"/>
                  <a:buFont typeface="StarSymbol"/>
                  <a:buChar char="●"/>
                </a:lvl6pPr>
                <a:lvl7pPr lvl="6">
                  <a:buSzPct val="45000"/>
                  <a:buFont typeface="StarSymbol"/>
                  <a:buChar char="●"/>
                </a:lvl7pPr>
                <a:lvl8pPr lvl="7">
                  <a:buSzPct val="45000"/>
                  <a:buFont typeface="StarSymbol"/>
                  <a:buChar char="●"/>
                </a:lvl8pPr>
                <a:lvl9pPr lvl="8">
                  <a:buSzPct val="45000"/>
                  <a:buFont typeface="StarSymbol"/>
                  <a:buChar char="●"/>
                </a:lvl9pPr>
              </a:lstStyle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  <p:sp>
            <p:nvSpPr>
              <p:cNvPr id="13" name="Freeform 12"/>
              <p:cNvSpPr/>
              <p:nvPr/>
            </p:nvSpPr>
            <p:spPr>
              <a:xfrm>
                <a:off x="357120" y="3465719"/>
                <a:ext cx="1034279" cy="2583720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solidFill>
                <a:srgbClr val="99CCFF"/>
              </a:solidFill>
              <a:ln w="0">
                <a:solidFill>
                  <a:srgbClr val="000000"/>
                </a:solidFill>
                <a:prstDash val="solid"/>
              </a:ln>
            </p:spPr>
            <p:txBody>
              <a:bodyPr vert="horz" wrap="none" lIns="90000" tIns="45000" rIns="90000" bIns="45000" anchor="ctr" anchorCtr="0" compatLnSpc="0"/>
              <a:lstStyle>
                <a:defPPr lvl="0">
                  <a:buSzPct val="45000"/>
                  <a:buFont typeface="StarSymbol"/>
                  <a:buNone/>
                </a:defPPr>
                <a:lvl1pPr lvl="0">
                  <a:buSzPct val="45000"/>
                  <a:buFont typeface="StarSymbol"/>
                  <a:buChar char="●"/>
                </a:lvl1pPr>
                <a:lvl2pPr lvl="1">
                  <a:buSzPct val="45000"/>
                  <a:buFont typeface="StarSymbol"/>
                  <a:buChar char="●"/>
                </a:lvl2pPr>
                <a:lvl3pPr lvl="2">
                  <a:buSzPct val="45000"/>
                  <a:buFont typeface="StarSymbol"/>
                  <a:buChar char="●"/>
                </a:lvl3pPr>
                <a:lvl4pPr lvl="3">
                  <a:buSzPct val="45000"/>
                  <a:buFont typeface="StarSymbol"/>
                  <a:buChar char="●"/>
                </a:lvl4pPr>
                <a:lvl5pPr lvl="4">
                  <a:buSzPct val="45000"/>
                  <a:buFont typeface="StarSymbol"/>
                  <a:buChar char="●"/>
                </a:lvl5pPr>
                <a:lvl6pPr lvl="5">
                  <a:buSzPct val="45000"/>
                  <a:buFont typeface="StarSymbol"/>
                  <a:buChar char="●"/>
                </a:lvl6pPr>
                <a:lvl7pPr lvl="6">
                  <a:buSzPct val="45000"/>
                  <a:buFont typeface="StarSymbol"/>
                  <a:buChar char="●"/>
                </a:lvl7pPr>
                <a:lvl8pPr lvl="7">
                  <a:buSzPct val="45000"/>
                  <a:buFont typeface="StarSymbol"/>
                  <a:buChar char="●"/>
                </a:lvl8pPr>
                <a:lvl9pPr lvl="8">
                  <a:buSzPct val="45000"/>
                  <a:buFont typeface="StarSymbol"/>
                  <a:buChar char="●"/>
                </a:lvl9pPr>
              </a:lstStyle>
              <a:p>
                <a:pPr marL="0" marR="0" lvl="0" indent="0" algn="ctr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r>
                  <a:rPr lang="en-US" sz="1800" b="0" i="0" u="none" strike="noStrike" kern="1200" dirty="0">
                    <a:ln>
                      <a:noFill/>
                    </a:ln>
                    <a:latin typeface="Arial" pitchFamily="18"/>
                    <a:ea typeface="Arial" pitchFamily="2"/>
                    <a:cs typeface="Arial" pitchFamily="2"/>
                  </a:rPr>
                  <a:t>Hardware</a:t>
                </a:r>
              </a:p>
            </p:txBody>
          </p:sp>
          <p:sp>
            <p:nvSpPr>
              <p:cNvPr id="14" name="Freeform 13"/>
              <p:cNvSpPr/>
              <p:nvPr/>
            </p:nvSpPr>
            <p:spPr>
              <a:xfrm>
                <a:off x="5638320" y="4017600"/>
                <a:ext cx="1141920" cy="1965240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solidFill>
                <a:srgbClr val="99CCFF"/>
              </a:solidFill>
              <a:ln w="0">
                <a:solidFill>
                  <a:srgbClr val="000000"/>
                </a:solidFill>
                <a:prstDash val="solid"/>
              </a:ln>
            </p:spPr>
            <p:txBody>
              <a:bodyPr vert="horz" wrap="none" lIns="90000" tIns="45000" rIns="90000" bIns="45000" anchor="ctr" anchorCtr="0" compatLnSpc="0"/>
              <a:lstStyle>
                <a:defPPr lvl="0">
                  <a:buSzPct val="45000"/>
                  <a:buFont typeface="StarSymbol"/>
                  <a:buNone/>
                </a:defPPr>
                <a:lvl1pPr lvl="0">
                  <a:buSzPct val="45000"/>
                  <a:buFont typeface="StarSymbol"/>
                  <a:buChar char="●"/>
                </a:lvl1pPr>
                <a:lvl2pPr lvl="1">
                  <a:buSzPct val="45000"/>
                  <a:buFont typeface="StarSymbol"/>
                  <a:buChar char="●"/>
                </a:lvl2pPr>
                <a:lvl3pPr lvl="2">
                  <a:buSzPct val="45000"/>
                  <a:buFont typeface="StarSymbol"/>
                  <a:buChar char="●"/>
                </a:lvl3pPr>
                <a:lvl4pPr lvl="3">
                  <a:buSzPct val="45000"/>
                  <a:buFont typeface="StarSymbol"/>
                  <a:buChar char="●"/>
                </a:lvl4pPr>
                <a:lvl5pPr lvl="4">
                  <a:buSzPct val="45000"/>
                  <a:buFont typeface="StarSymbol"/>
                  <a:buChar char="●"/>
                </a:lvl5pPr>
                <a:lvl6pPr lvl="5">
                  <a:buSzPct val="45000"/>
                  <a:buFont typeface="StarSymbol"/>
                  <a:buChar char="●"/>
                </a:lvl6pPr>
                <a:lvl7pPr lvl="6">
                  <a:buSzPct val="45000"/>
                  <a:buFont typeface="StarSymbol"/>
                  <a:buChar char="●"/>
                </a:lvl7pPr>
                <a:lvl8pPr lvl="7">
                  <a:buSzPct val="45000"/>
                  <a:buFont typeface="StarSymbol"/>
                  <a:buChar char="●"/>
                </a:lvl8pPr>
                <a:lvl9pPr lvl="8">
                  <a:buSzPct val="45000"/>
                  <a:buFont typeface="StarSymbol"/>
                  <a:buChar char="●"/>
                </a:lvl9pPr>
              </a:lstStyle>
              <a:p>
                <a:pPr marL="0" marR="0" lvl="0" indent="0" algn="ctr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r>
                  <a:rPr lang="en-US" sz="1800" b="0" i="0" u="none" strike="noStrike" kern="1200" dirty="0">
                    <a:ln>
                      <a:noFill/>
                    </a:ln>
                    <a:latin typeface="Arial" pitchFamily="18"/>
                    <a:ea typeface="Arial" pitchFamily="2"/>
                    <a:cs typeface="Arial" pitchFamily="2"/>
                  </a:rPr>
                  <a:t>Application</a:t>
                </a: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3053520" y="3499920"/>
                <a:ext cx="1137240" cy="3463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wrap="none" lIns="90000" tIns="45000" rIns="90000" bIns="45000" anchorCtr="0" compatLnSpc="0">
                <a:spAutoFit/>
              </a:bodyPr>
              <a:lstStyle>
                <a:defPPr lvl="0">
                  <a:buSzPct val="45000"/>
                  <a:buFont typeface="StarSymbol"/>
                  <a:buNone/>
                </a:defPPr>
                <a:lvl1pPr lvl="0">
                  <a:buSzPct val="45000"/>
                  <a:buFont typeface="StarSymbol"/>
                  <a:buChar char="●"/>
                </a:lvl1pPr>
                <a:lvl2pPr lvl="1">
                  <a:buSzPct val="45000"/>
                  <a:buFont typeface="StarSymbol"/>
                  <a:buChar char="●"/>
                </a:lvl2pPr>
                <a:lvl3pPr lvl="2">
                  <a:buSzPct val="45000"/>
                  <a:buFont typeface="StarSymbol"/>
                  <a:buChar char="●"/>
                </a:lvl3pPr>
                <a:lvl4pPr lvl="3">
                  <a:buSzPct val="45000"/>
                  <a:buFont typeface="StarSymbol"/>
                  <a:buChar char="●"/>
                </a:lvl4pPr>
                <a:lvl5pPr lvl="4">
                  <a:buSzPct val="45000"/>
                  <a:buFont typeface="StarSymbol"/>
                  <a:buChar char="●"/>
                </a:lvl5pPr>
                <a:lvl6pPr lvl="5">
                  <a:buSzPct val="45000"/>
                  <a:buFont typeface="StarSymbol"/>
                  <a:buChar char="●"/>
                </a:lvl6pPr>
                <a:lvl7pPr lvl="6">
                  <a:buSzPct val="45000"/>
                  <a:buFont typeface="StarSymbol"/>
                  <a:buChar char="●"/>
                </a:lvl7pPr>
                <a:lvl8pPr lvl="7">
                  <a:buSzPct val="45000"/>
                  <a:buFont typeface="StarSymbol"/>
                  <a:buChar char="●"/>
                </a:lvl8pPr>
                <a:lvl9pPr lvl="8">
                  <a:buSzPct val="45000"/>
                  <a:buFont typeface="StarSymbol"/>
                  <a:buChar char="●"/>
                </a:lvl9pPr>
              </a:lstStyle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r>
                  <a:rPr lang="en-US" sz="1800" b="0" i="0" u="none" strike="noStrike" kern="1200" dirty="0">
                    <a:ln>
                      <a:noFill/>
                    </a:ln>
                    <a:latin typeface="Arial" pitchFamily="18"/>
                    <a:ea typeface="Arial" pitchFamily="2"/>
                    <a:cs typeface="Arial" pitchFamily="2"/>
                  </a:rPr>
                  <a:t>Software</a:t>
                </a: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2702880" y="3941640"/>
                <a:ext cx="939600" cy="3463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wrap="none" lIns="90000" tIns="45000" rIns="90000" bIns="45000" anchorCtr="0" compatLnSpc="0">
                <a:spAutoFit/>
              </a:bodyPr>
              <a:lstStyle>
                <a:defPPr lvl="0">
                  <a:buSzPct val="45000"/>
                  <a:buFont typeface="StarSymbol"/>
                  <a:buNone/>
                </a:defPPr>
                <a:lvl1pPr lvl="0">
                  <a:buSzPct val="45000"/>
                  <a:buFont typeface="StarSymbol"/>
                  <a:buChar char="●"/>
                </a:lvl1pPr>
                <a:lvl2pPr lvl="1">
                  <a:buSzPct val="45000"/>
                  <a:buFont typeface="StarSymbol"/>
                  <a:buChar char="●"/>
                </a:lvl2pPr>
                <a:lvl3pPr lvl="2">
                  <a:buSzPct val="45000"/>
                  <a:buFont typeface="StarSymbol"/>
                  <a:buChar char="●"/>
                </a:lvl3pPr>
                <a:lvl4pPr lvl="3">
                  <a:buSzPct val="45000"/>
                  <a:buFont typeface="StarSymbol"/>
                  <a:buChar char="●"/>
                </a:lvl4pPr>
                <a:lvl5pPr lvl="4">
                  <a:buSzPct val="45000"/>
                  <a:buFont typeface="StarSymbol"/>
                  <a:buChar char="●"/>
                </a:lvl5pPr>
                <a:lvl6pPr lvl="5">
                  <a:buSzPct val="45000"/>
                  <a:buFont typeface="StarSymbol"/>
                  <a:buChar char="●"/>
                </a:lvl6pPr>
                <a:lvl7pPr lvl="6">
                  <a:buSzPct val="45000"/>
                  <a:buFont typeface="StarSymbol"/>
                  <a:buChar char="●"/>
                </a:lvl7pPr>
                <a:lvl8pPr lvl="7">
                  <a:buSzPct val="45000"/>
                  <a:buFont typeface="StarSymbol"/>
                  <a:buChar char="●"/>
                </a:lvl8pPr>
                <a:lvl9pPr lvl="8">
                  <a:buSzPct val="45000"/>
                  <a:buFont typeface="StarSymbol"/>
                  <a:buChar char="●"/>
                </a:lvl9pPr>
              </a:lstStyle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r>
                  <a:rPr lang="en-US" sz="1800" b="0" i="0" u="none" strike="noStrike" kern="1200" dirty="0">
                    <a:ln>
                      <a:noFill/>
                    </a:ln>
                    <a:latin typeface="Arial" pitchFamily="18"/>
                    <a:ea typeface="Arial" pitchFamily="2"/>
                    <a:cs typeface="Arial" pitchFamily="2"/>
                  </a:rPr>
                  <a:t>System</a:t>
                </a:r>
              </a:p>
            </p:txBody>
          </p:sp>
          <p:sp>
            <p:nvSpPr>
              <p:cNvPr id="17" name="Freeform 16"/>
              <p:cNvSpPr/>
              <p:nvPr/>
            </p:nvSpPr>
            <p:spPr>
              <a:xfrm>
                <a:off x="1844639" y="4549319"/>
                <a:ext cx="658800" cy="1220040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solidFill>
                <a:srgbClr val="99CCFF"/>
              </a:solidFill>
              <a:ln w="0">
                <a:solidFill>
                  <a:srgbClr val="000000"/>
                </a:solidFill>
                <a:prstDash val="solid"/>
              </a:ln>
            </p:spPr>
            <p:txBody>
              <a:bodyPr vert="horz" wrap="none" lIns="90000" tIns="45000" rIns="90000" bIns="45000" anchor="ctr" anchorCtr="0" compatLnSpc="0"/>
              <a:lstStyle>
                <a:defPPr lvl="0">
                  <a:buSzPct val="45000"/>
                  <a:buFont typeface="StarSymbol"/>
                  <a:buNone/>
                </a:defPPr>
                <a:lvl1pPr lvl="0">
                  <a:buSzPct val="45000"/>
                  <a:buFont typeface="StarSymbol"/>
                  <a:buChar char="●"/>
                </a:lvl1pPr>
                <a:lvl2pPr lvl="1">
                  <a:buSzPct val="45000"/>
                  <a:buFont typeface="StarSymbol"/>
                  <a:buChar char="●"/>
                </a:lvl2pPr>
                <a:lvl3pPr lvl="2">
                  <a:buSzPct val="45000"/>
                  <a:buFont typeface="StarSymbol"/>
                  <a:buChar char="●"/>
                </a:lvl3pPr>
                <a:lvl4pPr lvl="3">
                  <a:buSzPct val="45000"/>
                  <a:buFont typeface="StarSymbol"/>
                  <a:buChar char="●"/>
                </a:lvl4pPr>
                <a:lvl5pPr lvl="4">
                  <a:buSzPct val="45000"/>
                  <a:buFont typeface="StarSymbol"/>
                  <a:buChar char="●"/>
                </a:lvl5pPr>
                <a:lvl6pPr lvl="5">
                  <a:buSzPct val="45000"/>
                  <a:buFont typeface="StarSymbol"/>
                  <a:buChar char="●"/>
                </a:lvl6pPr>
                <a:lvl7pPr lvl="6">
                  <a:buSzPct val="45000"/>
                  <a:buFont typeface="StarSymbol"/>
                  <a:buChar char="●"/>
                </a:lvl7pPr>
                <a:lvl8pPr lvl="7">
                  <a:buSzPct val="45000"/>
                  <a:buFont typeface="StarSymbol"/>
                  <a:buChar char="●"/>
                </a:lvl8pPr>
                <a:lvl9pPr lvl="8">
                  <a:buSzPct val="45000"/>
                  <a:buFont typeface="StarSymbol"/>
                  <a:buChar char="●"/>
                </a:lvl9pPr>
              </a:lstStyle>
              <a:p>
                <a:pPr marL="0" marR="0" lvl="0" indent="0" algn="ctr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r>
                  <a:rPr lang="en-US" sz="1800" b="0" i="0" u="none" strike="noStrike" kern="1200" dirty="0">
                    <a:ln>
                      <a:noFill/>
                    </a:ln>
                    <a:latin typeface="Arial" pitchFamily="18"/>
                    <a:ea typeface="Arial" pitchFamily="2"/>
                    <a:cs typeface="Arial" pitchFamily="2"/>
                  </a:rPr>
                  <a:t>BIOS</a:t>
                </a:r>
              </a:p>
            </p:txBody>
          </p:sp>
          <p:sp>
            <p:nvSpPr>
              <p:cNvPr id="18" name="Freeform 17"/>
              <p:cNvSpPr/>
              <p:nvPr/>
            </p:nvSpPr>
            <p:spPr>
              <a:xfrm>
                <a:off x="2597400" y="4537440"/>
                <a:ext cx="785520" cy="1221840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solidFill>
                <a:srgbClr val="99CCFF"/>
              </a:solidFill>
              <a:ln w="0">
                <a:solidFill>
                  <a:srgbClr val="000000"/>
                </a:solidFill>
                <a:prstDash val="solid"/>
              </a:ln>
            </p:spPr>
            <p:txBody>
              <a:bodyPr vert="horz" wrap="none" lIns="90000" tIns="45000" rIns="90000" bIns="45000" anchor="ctr" anchorCtr="0" compatLnSpc="0"/>
              <a:lstStyle>
                <a:defPPr lvl="0">
                  <a:buSzPct val="45000"/>
                  <a:buFont typeface="StarSymbol"/>
                  <a:buNone/>
                </a:defPPr>
                <a:lvl1pPr lvl="0">
                  <a:buSzPct val="45000"/>
                  <a:buFont typeface="StarSymbol"/>
                  <a:buChar char="●"/>
                </a:lvl1pPr>
                <a:lvl2pPr lvl="1">
                  <a:buSzPct val="45000"/>
                  <a:buFont typeface="StarSymbol"/>
                  <a:buChar char="●"/>
                </a:lvl2pPr>
                <a:lvl3pPr lvl="2">
                  <a:buSzPct val="45000"/>
                  <a:buFont typeface="StarSymbol"/>
                  <a:buChar char="●"/>
                </a:lvl3pPr>
                <a:lvl4pPr lvl="3">
                  <a:buSzPct val="45000"/>
                  <a:buFont typeface="StarSymbol"/>
                  <a:buChar char="●"/>
                </a:lvl4pPr>
                <a:lvl5pPr lvl="4">
                  <a:buSzPct val="45000"/>
                  <a:buFont typeface="StarSymbol"/>
                  <a:buChar char="●"/>
                </a:lvl5pPr>
                <a:lvl6pPr lvl="5">
                  <a:buSzPct val="45000"/>
                  <a:buFont typeface="StarSymbol"/>
                  <a:buChar char="●"/>
                </a:lvl6pPr>
                <a:lvl7pPr lvl="6">
                  <a:buSzPct val="45000"/>
                  <a:buFont typeface="StarSymbol"/>
                  <a:buChar char="●"/>
                </a:lvl7pPr>
                <a:lvl8pPr lvl="7">
                  <a:buSzPct val="45000"/>
                  <a:buFont typeface="StarSymbol"/>
                  <a:buChar char="●"/>
                </a:lvl8pPr>
                <a:lvl9pPr lvl="8">
                  <a:buSzPct val="45000"/>
                  <a:buFont typeface="StarSymbol"/>
                  <a:buChar char="●"/>
                </a:lvl9pPr>
              </a:lstStyle>
              <a:p>
                <a:pPr marL="0" marR="0" lvl="0" indent="0" algn="ctr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r>
                  <a:rPr lang="en-US" sz="1800" b="0" i="0" u="none" strike="noStrike" kern="1200" dirty="0">
                    <a:ln>
                      <a:noFill/>
                    </a:ln>
                    <a:latin typeface="Arial" pitchFamily="18"/>
                    <a:ea typeface="Arial" pitchFamily="2"/>
                    <a:cs typeface="Arial" pitchFamily="2"/>
                  </a:rPr>
                  <a:t>Boot</a:t>
                </a:r>
              </a:p>
              <a:p>
                <a:pPr marL="0" marR="0" lvl="0" indent="0" algn="ctr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r>
                  <a:rPr lang="en-US" sz="1800" b="0" i="0" u="none" strike="noStrike" kern="1200" dirty="0">
                    <a:ln>
                      <a:noFill/>
                    </a:ln>
                    <a:latin typeface="Arial" pitchFamily="18"/>
                    <a:ea typeface="Arial" pitchFamily="2"/>
                    <a:cs typeface="Arial" pitchFamily="2"/>
                  </a:rPr>
                  <a:t>Loader</a:t>
                </a:r>
              </a:p>
            </p:txBody>
          </p:sp>
          <p:grpSp>
            <p:nvGrpSpPr>
              <p:cNvPr id="19" name="Group 18"/>
              <p:cNvGrpSpPr/>
              <p:nvPr/>
            </p:nvGrpSpPr>
            <p:grpSpPr>
              <a:xfrm>
                <a:off x="3429000" y="4381200"/>
                <a:ext cx="2004840" cy="1380959"/>
                <a:chOff x="3429000" y="4381200"/>
                <a:chExt cx="2004840" cy="1380959"/>
              </a:xfrm>
            </p:grpSpPr>
            <p:sp>
              <p:nvSpPr>
                <p:cNvPr id="20" name="Freeform 19"/>
                <p:cNvSpPr/>
                <p:nvPr/>
              </p:nvSpPr>
              <p:spPr>
                <a:xfrm>
                  <a:off x="3476520" y="4714560"/>
                  <a:ext cx="1869479" cy="1047599"/>
                </a:xfrm>
                <a:custGeom>
                  <a:avLst/>
                  <a:gdLst>
                    <a:gd name="f0" fmla="val 0"/>
                    <a:gd name="f1" fmla="val 21600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</a:cxnLst>
                  <a:rect l="l" t="t" r="r" b="b"/>
                  <a:pathLst>
                    <a:path w="21600" h="21600">
                      <a:moveTo>
                        <a:pt x="f0" y="f0"/>
                      </a:moveTo>
                      <a:lnTo>
                        <a:pt x="f1" y="f0"/>
                      </a:lnTo>
                      <a:lnTo>
                        <a:pt x="f1" y="f1"/>
                      </a:lnTo>
                      <a:lnTo>
                        <a:pt x="f0" y="f1"/>
                      </a:lnTo>
                      <a:lnTo>
                        <a:pt x="f0" y="f0"/>
                      </a:lnTo>
                      <a:close/>
                    </a:path>
                  </a:pathLst>
                </a:custGeom>
                <a:solidFill>
                  <a:srgbClr val="99CCFF"/>
                </a:solidFill>
                <a:ln w="0">
                  <a:solidFill>
                    <a:srgbClr val="000000"/>
                  </a:solidFill>
                  <a:prstDash val="solid"/>
                </a:ln>
              </p:spPr>
              <p:txBody>
                <a:bodyPr vert="horz" wrap="none" lIns="90000" tIns="45000" rIns="90000" bIns="45000" anchor="ctr" anchorCtr="0" compatLnSpc="0"/>
                <a:lstStyle>
                  <a:defPPr lvl="0">
                    <a:buSzPct val="45000"/>
                    <a:buFont typeface="StarSymbol"/>
                    <a:buNone/>
                  </a:defPPr>
                  <a:lvl1pPr lvl="0">
                    <a:buSzPct val="45000"/>
                    <a:buFont typeface="StarSymbol"/>
                    <a:buChar char="●"/>
                  </a:lvl1pPr>
                  <a:lvl2pPr lvl="1">
                    <a:buSzPct val="45000"/>
                    <a:buFont typeface="StarSymbol"/>
                    <a:buChar char="●"/>
                  </a:lvl2pPr>
                  <a:lvl3pPr lvl="2">
                    <a:buSzPct val="45000"/>
                    <a:buFont typeface="StarSymbol"/>
                    <a:buChar char="●"/>
                  </a:lvl3pPr>
                  <a:lvl4pPr lvl="3">
                    <a:buSzPct val="45000"/>
                    <a:buFont typeface="StarSymbol"/>
                    <a:buChar char="●"/>
                  </a:lvl4pPr>
                  <a:lvl5pPr lvl="4">
                    <a:buSzPct val="45000"/>
                    <a:buFont typeface="StarSymbol"/>
                    <a:buChar char="●"/>
                  </a:lvl5pPr>
                  <a:lvl6pPr lvl="5">
                    <a:buSzPct val="45000"/>
                    <a:buFont typeface="StarSymbol"/>
                    <a:buChar char="●"/>
                  </a:lvl6pPr>
                  <a:lvl7pPr lvl="6">
                    <a:buSzPct val="45000"/>
                    <a:buFont typeface="StarSymbol"/>
                    <a:buChar char="●"/>
                  </a:lvl7pPr>
                  <a:lvl8pPr lvl="7">
                    <a:buSzPct val="45000"/>
                    <a:buFont typeface="StarSymbol"/>
                    <a:buChar char="●"/>
                  </a:lvl8pPr>
                  <a:lvl9pPr lvl="8">
                    <a:buSzPct val="45000"/>
                    <a:buFont typeface="StarSymbol"/>
                    <a:buChar char="●"/>
                  </a:lvl9pPr>
                </a:lstStyle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 dirty="0">
                    <a:ln>
                      <a:noFill/>
                    </a:ln>
                    <a:latin typeface="Arial" pitchFamily="18"/>
                    <a:ea typeface="Arial" pitchFamily="2"/>
                    <a:cs typeface="Arial" pitchFamily="2"/>
                  </a:endParaRPr>
                </a:p>
              </p:txBody>
            </p:sp>
            <p:grpSp>
              <p:nvGrpSpPr>
                <p:cNvPr id="21" name="Group 20"/>
                <p:cNvGrpSpPr/>
                <p:nvPr/>
              </p:nvGrpSpPr>
              <p:grpSpPr>
                <a:xfrm>
                  <a:off x="3545640" y="4773960"/>
                  <a:ext cx="1746360" cy="939600"/>
                  <a:chOff x="3545640" y="4773960"/>
                  <a:chExt cx="1746360" cy="939600"/>
                </a:xfrm>
              </p:grpSpPr>
              <p:sp>
                <p:nvSpPr>
                  <p:cNvPr id="22" name="Freeform 21"/>
                  <p:cNvSpPr/>
                  <p:nvPr/>
                </p:nvSpPr>
                <p:spPr>
                  <a:xfrm>
                    <a:off x="3545640" y="4773960"/>
                    <a:ext cx="820080" cy="939240"/>
                  </a:xfrm>
                  <a:custGeom>
                    <a:avLst/>
                    <a:gdLst>
                      <a:gd name="f0" fmla="val 0"/>
                      <a:gd name="f1" fmla="val 21600"/>
                    </a:gdLst>
                    <a:ahLst/>
                    <a:cxnLst>
                      <a:cxn ang="3cd4">
                        <a:pos x="hc" y="t"/>
                      </a:cxn>
                      <a:cxn ang="0">
                        <a:pos x="r" y="vc"/>
                      </a:cxn>
                      <a:cxn ang="cd4">
                        <a:pos x="hc" y="b"/>
                      </a:cxn>
                      <a:cxn ang="cd2">
                        <a:pos x="l" y="vc"/>
                      </a:cxn>
                    </a:cxnLst>
                    <a:rect l="l" t="t" r="r" b="b"/>
                    <a:pathLst>
                      <a:path w="21600" h="21600">
                        <a:moveTo>
                          <a:pt x="f0" y="f0"/>
                        </a:moveTo>
                        <a:lnTo>
                          <a:pt x="f1" y="f0"/>
                        </a:lnTo>
                        <a:lnTo>
                          <a:pt x="f1" y="f1"/>
                        </a:lnTo>
                        <a:lnTo>
                          <a:pt x="f0" y="f1"/>
                        </a:lnTo>
                        <a:lnTo>
                          <a:pt x="f0" y="f0"/>
                        </a:lnTo>
                        <a:close/>
                      </a:path>
                    </a:pathLst>
                  </a:custGeom>
                  <a:solidFill>
                    <a:srgbClr val="99CCFF"/>
                  </a:solidFill>
                  <a:ln w="0">
                    <a:solidFill>
                      <a:srgbClr val="000000"/>
                    </a:solidFill>
                    <a:prstDash val="solid"/>
                  </a:ln>
                </p:spPr>
                <p:txBody>
                  <a:bodyPr vert="horz" wrap="none" lIns="90000" tIns="45000" rIns="90000" bIns="45000" anchor="ctr" anchorCtr="0" compatLnSpc="0"/>
                  <a:lstStyle>
                    <a:defPPr lvl="0">
                      <a:buSzPct val="45000"/>
                      <a:buFont typeface="StarSymbol"/>
                      <a:buNone/>
                    </a:defPPr>
                    <a:lvl1pPr lvl="0">
                      <a:buSzPct val="45000"/>
                      <a:buFont typeface="StarSymbol"/>
                      <a:buChar char="●"/>
                    </a:lvl1pPr>
                    <a:lvl2pPr lvl="1">
                      <a:buSzPct val="45000"/>
                      <a:buFont typeface="StarSymbol"/>
                      <a:buChar char="●"/>
                    </a:lvl2pPr>
                    <a:lvl3pPr lvl="2">
                      <a:buSzPct val="45000"/>
                      <a:buFont typeface="StarSymbol"/>
                      <a:buChar char="●"/>
                    </a:lvl3pPr>
                    <a:lvl4pPr lvl="3">
                      <a:buSzPct val="45000"/>
                      <a:buFont typeface="StarSymbol"/>
                      <a:buChar char="●"/>
                    </a:lvl4pPr>
                    <a:lvl5pPr lvl="4">
                      <a:buSzPct val="45000"/>
                      <a:buFont typeface="StarSymbol"/>
                      <a:buChar char="●"/>
                    </a:lvl5pPr>
                    <a:lvl6pPr lvl="5">
                      <a:buSzPct val="45000"/>
                      <a:buFont typeface="StarSymbol"/>
                      <a:buChar char="●"/>
                    </a:lvl6pPr>
                    <a:lvl7pPr lvl="6">
                      <a:buSzPct val="45000"/>
                      <a:buFont typeface="StarSymbol"/>
                      <a:buChar char="●"/>
                    </a:lvl7pPr>
                    <a:lvl8pPr lvl="7">
                      <a:buSzPct val="45000"/>
                      <a:buFont typeface="StarSymbol"/>
                      <a:buChar char="●"/>
                    </a:lvl8pPr>
                    <a:lvl9pPr lvl="8">
                      <a:buSzPct val="45000"/>
                      <a:buFont typeface="StarSymbol"/>
                      <a:buChar char="●"/>
                    </a:lvl9pPr>
                  </a:lstStyle>
                  <a:p>
                    <a:pPr marL="0" marR="0" lvl="0" indent="0" algn="ctr" rtl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tabLst/>
                    </a:pPr>
                    <a:r>
                      <a:rPr lang="en-US" sz="1800" b="0" i="0" u="none" strike="noStrike" kern="1200" dirty="0">
                        <a:ln>
                          <a:noFill/>
                        </a:ln>
                        <a:latin typeface="Arial" pitchFamily="18"/>
                        <a:ea typeface="Arial" pitchFamily="2"/>
                        <a:cs typeface="Arial" pitchFamily="2"/>
                      </a:rPr>
                      <a:t>Kernel</a:t>
                    </a:r>
                  </a:p>
                </p:txBody>
              </p:sp>
              <p:sp>
                <p:nvSpPr>
                  <p:cNvPr id="23" name="Freeform 22"/>
                  <p:cNvSpPr/>
                  <p:nvPr/>
                </p:nvSpPr>
                <p:spPr>
                  <a:xfrm>
                    <a:off x="4471920" y="4773960"/>
                    <a:ext cx="820080" cy="939600"/>
                  </a:xfrm>
                  <a:custGeom>
                    <a:avLst/>
                    <a:gdLst>
                      <a:gd name="f0" fmla="val 0"/>
                      <a:gd name="f1" fmla="val 21600"/>
                    </a:gdLst>
                    <a:ahLst/>
                    <a:cxnLst>
                      <a:cxn ang="3cd4">
                        <a:pos x="hc" y="t"/>
                      </a:cxn>
                      <a:cxn ang="0">
                        <a:pos x="r" y="vc"/>
                      </a:cxn>
                      <a:cxn ang="cd4">
                        <a:pos x="hc" y="b"/>
                      </a:cxn>
                      <a:cxn ang="cd2">
                        <a:pos x="l" y="vc"/>
                      </a:cxn>
                    </a:cxnLst>
                    <a:rect l="l" t="t" r="r" b="b"/>
                    <a:pathLst>
                      <a:path w="21600" h="21600">
                        <a:moveTo>
                          <a:pt x="f0" y="f0"/>
                        </a:moveTo>
                        <a:lnTo>
                          <a:pt x="f1" y="f0"/>
                        </a:lnTo>
                        <a:lnTo>
                          <a:pt x="f1" y="f1"/>
                        </a:lnTo>
                        <a:lnTo>
                          <a:pt x="f0" y="f1"/>
                        </a:lnTo>
                        <a:lnTo>
                          <a:pt x="f0" y="f0"/>
                        </a:lnTo>
                        <a:close/>
                      </a:path>
                    </a:pathLst>
                  </a:custGeom>
                  <a:solidFill>
                    <a:srgbClr val="99CCFF"/>
                  </a:solidFill>
                  <a:ln w="0">
                    <a:solidFill>
                      <a:srgbClr val="000000"/>
                    </a:solidFill>
                    <a:prstDash val="solid"/>
                  </a:ln>
                </p:spPr>
                <p:txBody>
                  <a:bodyPr vert="horz" wrap="none" lIns="90000" tIns="45000" rIns="90000" bIns="45000" anchor="ctr" anchorCtr="0" compatLnSpc="0"/>
                  <a:lstStyle>
                    <a:defPPr lvl="0">
                      <a:buSzPct val="45000"/>
                      <a:buFont typeface="StarSymbol"/>
                      <a:buNone/>
                    </a:defPPr>
                    <a:lvl1pPr lvl="0">
                      <a:buSzPct val="45000"/>
                      <a:buFont typeface="StarSymbol"/>
                      <a:buChar char="●"/>
                    </a:lvl1pPr>
                    <a:lvl2pPr lvl="1">
                      <a:buSzPct val="45000"/>
                      <a:buFont typeface="StarSymbol"/>
                      <a:buChar char="●"/>
                    </a:lvl2pPr>
                    <a:lvl3pPr lvl="2">
                      <a:buSzPct val="45000"/>
                      <a:buFont typeface="StarSymbol"/>
                      <a:buChar char="●"/>
                    </a:lvl3pPr>
                    <a:lvl4pPr lvl="3">
                      <a:buSzPct val="45000"/>
                      <a:buFont typeface="StarSymbol"/>
                      <a:buChar char="●"/>
                    </a:lvl4pPr>
                    <a:lvl5pPr lvl="4">
                      <a:buSzPct val="45000"/>
                      <a:buFont typeface="StarSymbol"/>
                      <a:buChar char="●"/>
                    </a:lvl5pPr>
                    <a:lvl6pPr lvl="5">
                      <a:buSzPct val="45000"/>
                      <a:buFont typeface="StarSymbol"/>
                      <a:buChar char="●"/>
                    </a:lvl6pPr>
                    <a:lvl7pPr lvl="6">
                      <a:buSzPct val="45000"/>
                      <a:buFont typeface="StarSymbol"/>
                      <a:buChar char="●"/>
                    </a:lvl7pPr>
                    <a:lvl8pPr lvl="7">
                      <a:buSzPct val="45000"/>
                      <a:buFont typeface="StarSymbol"/>
                      <a:buChar char="●"/>
                    </a:lvl8pPr>
                    <a:lvl9pPr lvl="8">
                      <a:buSzPct val="45000"/>
                      <a:buFont typeface="StarSymbol"/>
                      <a:buChar char="●"/>
                    </a:lvl9pPr>
                  </a:lstStyle>
                  <a:p>
                    <a:pPr marL="0" marR="0" lvl="0" indent="0" algn="ctr" rtl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tabLst/>
                    </a:pPr>
                    <a:r>
                      <a:rPr lang="en-US" sz="1800" b="0" i="0" u="none" strike="noStrike" kern="1200" dirty="0">
                        <a:ln>
                          <a:noFill/>
                        </a:ln>
                        <a:latin typeface="Arial" pitchFamily="18"/>
                        <a:ea typeface="Arial" pitchFamily="2"/>
                        <a:cs typeface="Arial" pitchFamily="2"/>
                      </a:rPr>
                      <a:t>Utilities</a:t>
                    </a:r>
                  </a:p>
                </p:txBody>
              </p:sp>
            </p:grpSp>
            <p:sp>
              <p:nvSpPr>
                <p:cNvPr id="24" name="TextBox 23"/>
                <p:cNvSpPr txBox="1"/>
                <p:nvPr/>
              </p:nvSpPr>
              <p:spPr>
                <a:xfrm>
                  <a:off x="3429000" y="4381200"/>
                  <a:ext cx="2004840" cy="34632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vert="horz" wrap="none" lIns="90000" tIns="45000" rIns="90000" bIns="45000" anchorCtr="0" compatLnSpc="0">
                  <a:spAutoFit/>
                </a:bodyPr>
                <a:lstStyle>
                  <a:defPPr lvl="0">
                    <a:buSzPct val="45000"/>
                    <a:buFont typeface="StarSymbol"/>
                    <a:buNone/>
                  </a:defPPr>
                  <a:lvl1pPr lvl="0">
                    <a:buSzPct val="45000"/>
                    <a:buFont typeface="StarSymbol"/>
                    <a:buChar char="●"/>
                  </a:lvl1pPr>
                  <a:lvl2pPr lvl="1">
                    <a:buSzPct val="45000"/>
                    <a:buFont typeface="StarSymbol"/>
                    <a:buChar char="●"/>
                  </a:lvl2pPr>
                  <a:lvl3pPr lvl="2">
                    <a:buSzPct val="45000"/>
                    <a:buFont typeface="StarSymbol"/>
                    <a:buChar char="●"/>
                  </a:lvl3pPr>
                  <a:lvl4pPr lvl="3">
                    <a:buSzPct val="45000"/>
                    <a:buFont typeface="StarSymbol"/>
                    <a:buChar char="●"/>
                  </a:lvl4pPr>
                  <a:lvl5pPr lvl="4">
                    <a:buSzPct val="45000"/>
                    <a:buFont typeface="StarSymbol"/>
                    <a:buChar char="●"/>
                  </a:lvl5pPr>
                  <a:lvl6pPr lvl="5">
                    <a:buSzPct val="45000"/>
                    <a:buFont typeface="StarSymbol"/>
                    <a:buChar char="●"/>
                  </a:lvl6pPr>
                  <a:lvl7pPr lvl="6">
                    <a:buSzPct val="45000"/>
                    <a:buFont typeface="StarSymbol"/>
                    <a:buChar char="●"/>
                  </a:lvl7pPr>
                  <a:lvl8pPr lvl="7">
                    <a:buSzPct val="45000"/>
                    <a:buFont typeface="StarSymbol"/>
                    <a:buChar char="●"/>
                  </a:lvl8pPr>
                  <a:lvl9pPr lvl="8">
                    <a:buSzPct val="45000"/>
                    <a:buFont typeface="StarSymbol"/>
                    <a:buChar char="●"/>
                  </a:lvl9pPr>
                </a:lstStyle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r>
                    <a:rPr lang="en-US" sz="1800" b="0" i="0" u="none" strike="noStrike" kern="1200" dirty="0">
                      <a:ln>
                        <a:noFill/>
                      </a:ln>
                      <a:latin typeface="Arial" pitchFamily="18"/>
                      <a:ea typeface="Arial" pitchFamily="2"/>
                      <a:cs typeface="Arial" pitchFamily="2"/>
                    </a:rPr>
                    <a:t>Operating System</a:t>
                  </a:r>
                </a:p>
              </p:txBody>
            </p:sp>
          </p:grpSp>
        </p:grp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sz="4000" dirty="0"/>
              <a:t>System Software - Operating System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>
          <a:xfrm>
            <a:off x="693044" y="1754165"/>
            <a:ext cx="8694539" cy="4796545"/>
          </a:xfr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Clr>
                <a:srgbClr val="000080"/>
              </a:buClr>
              <a:buSzPct val="45000"/>
              <a:buFont typeface="StarSymbol"/>
              <a:buNone/>
              <a:defRPr lang="en-US" sz="32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4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32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Clr>
                <a:srgbClr val="000080"/>
              </a:buClr>
              <a:buSzPct val="75000"/>
              <a:buFont typeface="StarSymbol"/>
              <a:buChar char="–"/>
              <a:defRPr lang="en-US" sz="28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4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Clr>
                <a:srgbClr val="000080"/>
              </a:buClr>
              <a:buSzPct val="75000"/>
              <a:buFont typeface="StarSymbol"/>
              <a:buChar char="–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9pPr>
          </a:lstStyle>
          <a:p>
            <a:pPr lvl="0"/>
            <a:r>
              <a:rPr lang="en-US" sz="2800" dirty="0"/>
              <a:t>Kernel</a:t>
            </a:r>
          </a:p>
          <a:p>
            <a:pPr lvl="1" rtl="0" hangingPunct="0"/>
            <a:r>
              <a:rPr lang="en-US" dirty="0"/>
              <a:t>The kernel is software that manages access to system hardware.</a:t>
            </a:r>
          </a:p>
          <a:p>
            <a:pPr lvl="1" rtl="0" hangingPunct="0"/>
            <a:r>
              <a:rPr lang="en-US" dirty="0"/>
              <a:t>Provides a secure execution environment for other software.</a:t>
            </a:r>
          </a:p>
          <a:p>
            <a:pPr lvl="1" rtl="0" hangingPunct="0"/>
            <a:r>
              <a:rPr lang="en-US" b="1" dirty="0"/>
              <a:t>It can be argued that the kernel IS the operating system</a:t>
            </a:r>
            <a:r>
              <a:rPr lang="en-US" dirty="0" smtClean="0"/>
              <a:t>.</a:t>
            </a:r>
          </a:p>
          <a:p>
            <a:pPr lvl="0"/>
            <a:r>
              <a:rPr lang="en-US" sz="2800" dirty="0" smtClean="0"/>
              <a:t>The kernel is at the core of an operating system.</a:t>
            </a:r>
          </a:p>
          <a:p>
            <a:pPr lvl="0"/>
            <a:r>
              <a:rPr lang="en-US" sz="2800" dirty="0" smtClean="0"/>
              <a:t>Kernels can be categorized by their design.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 smtClean="0"/>
              <a:t>Kernels (Value Add Info)</a:t>
            </a:r>
            <a:endParaRPr lang="en-US" dirty="0"/>
          </a:p>
        </p:txBody>
      </p:sp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>
          <a:xfrm>
            <a:off x="693044" y="1863672"/>
            <a:ext cx="8694539" cy="4796545"/>
          </a:xfrm>
          <a:noFill/>
        </p:spPr>
        <p:txBody>
          <a:bodyPr>
            <a:normAutofit fontScale="92500" lnSpcReduction="20000"/>
          </a:bodyPr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Clr>
                <a:srgbClr val="000080"/>
              </a:buClr>
              <a:buSzPct val="45000"/>
              <a:buFont typeface="StarSymbol"/>
              <a:buNone/>
              <a:defRPr lang="en-US" sz="32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4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32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Clr>
                <a:srgbClr val="000080"/>
              </a:buClr>
              <a:buSzPct val="75000"/>
              <a:buFont typeface="StarSymbol"/>
              <a:buChar char="–"/>
              <a:defRPr lang="en-US" sz="28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4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Clr>
                <a:srgbClr val="000080"/>
              </a:buClr>
              <a:buSzPct val="75000"/>
              <a:buFont typeface="StarSymbol"/>
              <a:buChar char="–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9pPr>
          </a:lstStyle>
          <a:p>
            <a:pPr lvl="0"/>
            <a:r>
              <a:rPr lang="en-US" sz="2800" b="1" dirty="0" smtClean="0"/>
              <a:t>Micro-kernels</a:t>
            </a:r>
            <a:endParaRPr lang="en-US" sz="2800" b="1" dirty="0"/>
          </a:p>
          <a:p>
            <a:pPr lvl="1" rtl="0" hangingPunct="0"/>
            <a:r>
              <a:rPr lang="en-US" dirty="0"/>
              <a:t>Provide a small set of basic services.</a:t>
            </a:r>
          </a:p>
          <a:p>
            <a:pPr lvl="1" rtl="0" hangingPunct="0"/>
            <a:r>
              <a:rPr lang="en-US" dirty="0"/>
              <a:t>The kernel interfaces with other services that manage processes, file input/output, </a:t>
            </a:r>
            <a:r>
              <a:rPr lang="en-US" dirty="0" smtClean="0"/>
              <a:t>...</a:t>
            </a:r>
          </a:p>
          <a:p>
            <a:pPr lvl="0"/>
            <a:r>
              <a:rPr lang="en-US" sz="2800" b="1" dirty="0" smtClean="0"/>
              <a:t>Monolithic kernels</a:t>
            </a:r>
          </a:p>
          <a:p>
            <a:pPr lvl="1" hangingPunct="0"/>
            <a:r>
              <a:rPr lang="en-US" dirty="0" smtClean="0"/>
              <a:t>Provide all the services required by applications.</a:t>
            </a:r>
          </a:p>
          <a:p>
            <a:pPr lvl="1" hangingPunct="0"/>
            <a:r>
              <a:rPr lang="en-US" dirty="0" smtClean="0"/>
              <a:t>The kernel handles everything dealing with hardware and system calls.</a:t>
            </a:r>
          </a:p>
          <a:p>
            <a:pPr lvl="0"/>
            <a:r>
              <a:rPr lang="en-US" sz="2800" b="1" dirty="0" smtClean="0"/>
              <a:t>Hybrid Kernel</a:t>
            </a:r>
          </a:p>
          <a:p>
            <a:pPr lvl="1" hangingPunct="0"/>
            <a:r>
              <a:rPr lang="en-US" dirty="0" smtClean="0"/>
              <a:t>Some services are provided by the kernel to improve performance over the micro kernel approach.</a:t>
            </a:r>
          </a:p>
          <a:p>
            <a:pPr lvl="1" rtl="0" hangingPunct="0"/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/>
              <a:t>Kernels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Clr>
                <a:srgbClr val="000080"/>
              </a:buClr>
              <a:buSzPct val="45000"/>
              <a:buFont typeface="StarSymbol"/>
              <a:buNone/>
              <a:defRPr lang="en-US" sz="32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4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32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Clr>
                <a:srgbClr val="000080"/>
              </a:buClr>
              <a:buSzPct val="75000"/>
              <a:buFont typeface="StarSymbol"/>
              <a:buChar char="–"/>
              <a:defRPr lang="en-US" sz="28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4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Clr>
                <a:srgbClr val="000080"/>
              </a:buClr>
              <a:buSzPct val="75000"/>
              <a:buFont typeface="StarSymbol"/>
              <a:buChar char="–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9pPr>
          </a:lstStyle>
          <a:p>
            <a:pPr lvl="0"/>
            <a:r>
              <a:rPr lang="en-US" sz="2800" b="1" dirty="0"/>
              <a:t>Loadable Kernel Modules</a:t>
            </a:r>
          </a:p>
          <a:p>
            <a:pPr lvl="1" rtl="0" hangingPunct="0"/>
            <a:r>
              <a:rPr lang="en-US" dirty="0"/>
              <a:t>Components may be compiled as modules that the kernel can load and remove as required.</a:t>
            </a:r>
          </a:p>
          <a:p>
            <a:pPr lvl="1" rtl="0" hangingPunct="0"/>
            <a:r>
              <a:rPr lang="en-US" dirty="0"/>
              <a:t>For example, the components required to “drive” a network adapter may be compiled as a separate module that can be loaded and unloaded as required</a:t>
            </a:r>
            <a:r>
              <a:rPr lang="en-US" dirty="0" smtClean="0"/>
              <a:t>.</a:t>
            </a:r>
          </a:p>
          <a:p>
            <a:pPr lvl="1" rtl="0" hangingPunct="0"/>
            <a:r>
              <a:rPr lang="en-US" dirty="0" smtClean="0"/>
              <a:t>In the Windows world, they are called “Drivers”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/>
              <a:t>Utilities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Clr>
                <a:srgbClr val="000080"/>
              </a:buClr>
              <a:buSzPct val="45000"/>
              <a:buFont typeface="StarSymbol"/>
              <a:buNone/>
              <a:defRPr lang="en-US" sz="32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4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32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Clr>
                <a:srgbClr val="000080"/>
              </a:buClr>
              <a:buSzPct val="75000"/>
              <a:buFont typeface="StarSymbol"/>
              <a:buChar char="–"/>
              <a:defRPr lang="en-US" sz="28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4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Clr>
                <a:srgbClr val="000080"/>
              </a:buClr>
              <a:buSzPct val="75000"/>
              <a:buFont typeface="StarSymbol"/>
              <a:buChar char="–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9pPr>
          </a:lstStyle>
          <a:p>
            <a:pPr lvl="0"/>
            <a:r>
              <a:rPr lang="en-US" sz="2800" dirty="0"/>
              <a:t>Utilities are programs designed to access and manage kernel functions.</a:t>
            </a:r>
          </a:p>
          <a:p>
            <a:pPr lvl="0"/>
            <a:r>
              <a:rPr lang="en-US" sz="2800" dirty="0"/>
              <a:t>A kernel is usually wrapped by one or more utilities known as a </a:t>
            </a:r>
            <a:r>
              <a:rPr lang="en-US" sz="2800" b="1" dirty="0"/>
              <a:t>shells</a:t>
            </a:r>
            <a:r>
              <a:rPr lang="en-US" sz="2800" dirty="0"/>
              <a:t>.</a:t>
            </a:r>
          </a:p>
          <a:p>
            <a:pPr lvl="1" rtl="0" hangingPunct="0"/>
            <a:r>
              <a:rPr lang="en-US" dirty="0"/>
              <a:t>A shell is a command language interpreter.</a:t>
            </a:r>
          </a:p>
          <a:p>
            <a:pPr lvl="1" rtl="0" hangingPunct="0"/>
            <a:r>
              <a:rPr lang="en-US" dirty="0"/>
              <a:t>For example, </a:t>
            </a:r>
            <a:r>
              <a:rPr lang="en-US" b="1" dirty="0"/>
              <a:t>Bash</a:t>
            </a:r>
            <a:r>
              <a:rPr lang="en-US" dirty="0"/>
              <a:t> is the interpreter you will be using in this course when working with the Linux kernel.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/>
              <a:t>Licensing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Clr>
                <a:srgbClr val="000080"/>
              </a:buClr>
              <a:buSzPct val="45000"/>
              <a:buFont typeface="StarSymbol"/>
              <a:buNone/>
              <a:defRPr lang="en-US" sz="32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4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32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Clr>
                <a:srgbClr val="000080"/>
              </a:buClr>
              <a:buSzPct val="75000"/>
              <a:buFont typeface="StarSymbol"/>
              <a:buChar char="–"/>
              <a:defRPr lang="en-US" sz="28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4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Clr>
                <a:srgbClr val="000080"/>
              </a:buClr>
              <a:buSzPct val="75000"/>
              <a:buFont typeface="StarSymbol"/>
              <a:buChar char="–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9pPr>
          </a:lstStyle>
          <a:p>
            <a:pPr lvl="0"/>
            <a:r>
              <a:rPr lang="en-US" sz="2800" dirty="0"/>
              <a:t>Software Licensing is one of the most complex topics you will need to deal with throughout your academic and professional careers.</a:t>
            </a:r>
          </a:p>
          <a:p>
            <a:pPr lvl="0"/>
            <a:r>
              <a:rPr lang="en-US" sz="2800" dirty="0"/>
              <a:t>Every piece of software in existence is owed by some individual or business.</a:t>
            </a:r>
          </a:p>
          <a:p>
            <a:pPr lvl="0"/>
            <a:r>
              <a:rPr lang="en-US" sz="2800" dirty="0"/>
              <a:t>Licenses allow the owner of a software product to clearly define the terms and conditions under which others may use their software.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ctrTitle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smtClean="0"/>
              <a:t>Introduction to</a:t>
            </a:r>
            <a:br>
              <a:rPr lang="en-US" smtClean="0"/>
            </a:br>
            <a:r>
              <a:rPr lang="en-US" smtClean="0"/>
              <a:t>Operating Systems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alphaModFix/>
            <a:lum/>
          </a:blip>
          <a:srcRect/>
          <a:stretch>
            <a:fillRect/>
          </a:stretch>
        </p:blipFill>
        <p:spPr>
          <a:xfrm>
            <a:off x="3059112" y="5456237"/>
            <a:ext cx="4155839" cy="63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/>
              <a:t>Licensing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Clr>
                <a:srgbClr val="000080"/>
              </a:buClr>
              <a:buSzPct val="45000"/>
              <a:buFont typeface="StarSymbol"/>
              <a:buNone/>
              <a:defRPr lang="en-US" sz="32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4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32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Clr>
                <a:srgbClr val="000080"/>
              </a:buClr>
              <a:buSzPct val="75000"/>
              <a:buFont typeface="StarSymbol"/>
              <a:buChar char="–"/>
              <a:defRPr lang="en-US" sz="28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4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Clr>
                <a:srgbClr val="000080"/>
              </a:buClr>
              <a:buSzPct val="75000"/>
              <a:buFont typeface="StarSymbol"/>
              <a:buChar char="–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9pPr>
          </a:lstStyle>
          <a:p>
            <a:pPr lvl="0"/>
            <a:r>
              <a:rPr lang="en-US" sz="2800" dirty="0"/>
              <a:t>Licenses establish a legally binding contract between the software owner and the end user.</a:t>
            </a:r>
          </a:p>
          <a:p>
            <a:pPr lvl="0"/>
            <a:r>
              <a:rPr lang="en-US" sz="2800" dirty="0"/>
              <a:t>Although everyone is expected to comply with these licenses, legally and ethically this is a particularly important issue for IT professionals.</a:t>
            </a:r>
          </a:p>
          <a:p>
            <a:pPr lvl="0"/>
            <a:r>
              <a:rPr lang="en-US" sz="2800" dirty="0"/>
              <a:t>Beyond ethical and legal issues, there are also potential security issues with illegally obtained software.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/>
              <a:t>Licensing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>
          <a:xfrm>
            <a:off x="693044" y="1493837"/>
            <a:ext cx="8694539" cy="4796545"/>
          </a:xfrm>
        </p:spPr>
        <p:txBody>
          <a:bodyPr>
            <a:normAutofit lnSpcReduction="10000"/>
          </a:bodyPr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Clr>
                <a:srgbClr val="000080"/>
              </a:buClr>
              <a:buSzPct val="45000"/>
              <a:buFont typeface="StarSymbol"/>
              <a:buNone/>
              <a:defRPr lang="en-US" sz="32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4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32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Clr>
                <a:srgbClr val="000080"/>
              </a:buClr>
              <a:buSzPct val="75000"/>
              <a:buFont typeface="StarSymbol"/>
              <a:buChar char="–"/>
              <a:defRPr lang="en-US" sz="28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4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Clr>
                <a:srgbClr val="000080"/>
              </a:buClr>
              <a:buSzPct val="75000"/>
              <a:buFont typeface="StarSymbol"/>
              <a:buChar char="–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9pPr>
          </a:lstStyle>
          <a:p>
            <a:pPr lvl="0"/>
            <a:r>
              <a:rPr lang="en-US" sz="2800" dirty="0"/>
              <a:t>One way to view software licensing is in terms of business models:</a:t>
            </a:r>
          </a:p>
          <a:p>
            <a:pPr lvl="1" rtl="0" hangingPunct="0"/>
            <a:r>
              <a:rPr lang="en-US" dirty="0"/>
              <a:t>the closed source - </a:t>
            </a:r>
            <a:r>
              <a:rPr lang="en-US" b="1" dirty="0"/>
              <a:t>proprietary model</a:t>
            </a:r>
          </a:p>
          <a:p>
            <a:pPr lvl="2" rtl="0" hangingPunct="0"/>
            <a:r>
              <a:rPr lang="en-US" sz="2800" dirty="0"/>
              <a:t>example: Microsoft </a:t>
            </a:r>
            <a:r>
              <a:rPr lang="en-US" sz="2800" dirty="0" smtClean="0"/>
              <a:t>Windows</a:t>
            </a:r>
            <a:endParaRPr lang="en-US" sz="2800" dirty="0"/>
          </a:p>
          <a:p>
            <a:pPr lvl="1" rtl="0" hangingPunct="0"/>
            <a:r>
              <a:rPr lang="en-US" dirty="0"/>
              <a:t>the </a:t>
            </a:r>
            <a:r>
              <a:rPr lang="en-US" b="1" dirty="0"/>
              <a:t>open source model</a:t>
            </a:r>
          </a:p>
          <a:p>
            <a:pPr lvl="2" rtl="0" hangingPunct="0"/>
            <a:r>
              <a:rPr lang="en-US" sz="2800" dirty="0"/>
              <a:t>example: Debian, GNU General Public License (GPL)</a:t>
            </a:r>
          </a:p>
          <a:p>
            <a:pPr lvl="1" rtl="0" hangingPunct="0"/>
            <a:r>
              <a:rPr lang="en-US" dirty="0"/>
              <a:t>the </a:t>
            </a:r>
            <a:r>
              <a:rPr lang="en-US" b="1" dirty="0"/>
              <a:t>mixed source model</a:t>
            </a:r>
          </a:p>
          <a:p>
            <a:pPr lvl="2" rtl="0" hangingPunct="0"/>
            <a:r>
              <a:rPr lang="en-US" sz="2800" dirty="0"/>
              <a:t>example: Apple OS X</a:t>
            </a:r>
          </a:p>
          <a:p>
            <a:pPr lvl="2" rtl="0" hangingPunct="0"/>
            <a:r>
              <a:rPr lang="en-US" sz="2800" dirty="0"/>
              <a:t>Some parts are open and free to modify, other parts are closed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/>
              <a:t>Licensing - Proprietary Model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>
          <a:xfrm>
            <a:off x="693044" y="1802291"/>
            <a:ext cx="8694539" cy="4796545"/>
          </a:xfrm>
        </p:spPr>
        <p:txBody>
          <a:bodyPr>
            <a:normAutofit lnSpcReduction="10000"/>
          </a:bodyPr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Clr>
                <a:srgbClr val="000080"/>
              </a:buClr>
              <a:buSzPct val="45000"/>
              <a:buFont typeface="StarSymbol"/>
              <a:buNone/>
              <a:defRPr lang="en-US" sz="32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4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32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Clr>
                <a:srgbClr val="000080"/>
              </a:buClr>
              <a:buSzPct val="75000"/>
              <a:buFont typeface="StarSymbol"/>
              <a:buChar char="–"/>
              <a:defRPr lang="en-US" sz="28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4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Clr>
                <a:srgbClr val="000080"/>
              </a:buClr>
              <a:buSzPct val="75000"/>
              <a:buFont typeface="StarSymbol"/>
              <a:buChar char="–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9pPr>
          </a:lstStyle>
          <a:p>
            <a:pPr lvl="0"/>
            <a:r>
              <a:rPr lang="en-US" sz="2800" dirty="0"/>
              <a:t>Software with restrictions on:</a:t>
            </a:r>
          </a:p>
          <a:p>
            <a:pPr lvl="1" rtl="0" hangingPunct="0"/>
            <a:r>
              <a:rPr lang="en-US" b="1" dirty="0"/>
              <a:t>usage</a:t>
            </a:r>
            <a:r>
              <a:rPr lang="en-US" dirty="0"/>
              <a:t>, and / or</a:t>
            </a:r>
          </a:p>
          <a:p>
            <a:pPr lvl="2" rtl="0" hangingPunct="0"/>
            <a:r>
              <a:rPr lang="en-US" sz="2800" dirty="0"/>
              <a:t>For example, you are not usually allowed to used educational versions of software for commercial purposes.</a:t>
            </a:r>
          </a:p>
          <a:p>
            <a:pPr lvl="2" rtl="0" hangingPunct="0"/>
            <a:r>
              <a:rPr lang="en-US" sz="2800" dirty="0"/>
              <a:t>Agreements may also limit the number of concurrent users.</a:t>
            </a:r>
          </a:p>
          <a:p>
            <a:pPr lvl="1" rtl="0" hangingPunct="0"/>
            <a:r>
              <a:rPr lang="en-US" b="1" dirty="0"/>
              <a:t>modification</a:t>
            </a:r>
            <a:r>
              <a:rPr lang="en-US" dirty="0"/>
              <a:t>, and / or</a:t>
            </a:r>
          </a:p>
          <a:p>
            <a:pPr lvl="2" rtl="0" hangingPunct="0"/>
            <a:r>
              <a:rPr lang="en-US" sz="2800" dirty="0"/>
              <a:t>You are not allowed to add/remove/modify  features so that the software best suits your needs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/>
              <a:t>Licensing - Proprietary Model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Clr>
                <a:srgbClr val="000080"/>
              </a:buClr>
              <a:buSzPct val="45000"/>
              <a:buFont typeface="StarSymbol"/>
              <a:buNone/>
              <a:defRPr lang="en-US" sz="32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4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32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Clr>
                <a:srgbClr val="000080"/>
              </a:buClr>
              <a:buSzPct val="75000"/>
              <a:buFont typeface="StarSymbol"/>
              <a:buChar char="–"/>
              <a:defRPr lang="en-US" sz="28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4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Clr>
                <a:srgbClr val="000080"/>
              </a:buClr>
              <a:buSzPct val="75000"/>
              <a:buFont typeface="StarSymbol"/>
              <a:buChar char="–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9pPr>
          </a:lstStyle>
          <a:p>
            <a:pPr lvl="1" rtl="0" hangingPunct="0"/>
            <a:r>
              <a:rPr lang="en-US" b="1" dirty="0"/>
              <a:t>copying</a:t>
            </a:r>
            <a:r>
              <a:rPr lang="en-US" dirty="0"/>
              <a:t>, and / or</a:t>
            </a:r>
          </a:p>
          <a:p>
            <a:pPr lvl="2" rtl="0" hangingPunct="0"/>
            <a:r>
              <a:rPr lang="en-US" sz="2800" dirty="0"/>
              <a:t>For example, some licenses dictate that you may only possess and install a single copy of a piece of software.</a:t>
            </a:r>
          </a:p>
          <a:p>
            <a:pPr lvl="1" rtl="0" hangingPunct="0"/>
            <a:r>
              <a:rPr lang="en-US" b="1" dirty="0"/>
              <a:t>publishing</a:t>
            </a:r>
            <a:r>
              <a:rPr lang="en-US" dirty="0"/>
              <a:t> modified or unmodified versions.</a:t>
            </a:r>
          </a:p>
          <a:p>
            <a:pPr lvl="2" rtl="0" hangingPunct="0"/>
            <a:r>
              <a:rPr lang="en-US" sz="2800" dirty="0"/>
              <a:t>Imagine what can happen if you take a copy of Microsoft Windows and post it to your website.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/>
              <a:t>Licensing - Open Source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Clr>
                <a:srgbClr val="000080"/>
              </a:buClr>
              <a:buSzPct val="45000"/>
              <a:buFont typeface="StarSymbol"/>
              <a:buNone/>
              <a:defRPr lang="en-US" sz="32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4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32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Clr>
                <a:srgbClr val="000080"/>
              </a:buClr>
              <a:buSzPct val="75000"/>
              <a:buFont typeface="StarSymbol"/>
              <a:buChar char="–"/>
              <a:defRPr lang="en-US" sz="28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4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Clr>
                <a:srgbClr val="000080"/>
              </a:buClr>
              <a:buSzPct val="75000"/>
              <a:buFont typeface="StarSymbol"/>
              <a:buChar char="–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9pPr>
          </a:lstStyle>
          <a:p>
            <a:pPr lvl="0"/>
            <a:r>
              <a:rPr lang="en-US" sz="2800" dirty="0"/>
              <a:t>The GNU Project was launched in 1984 to develop a free Unix-like operating system</a:t>
            </a:r>
          </a:p>
          <a:p>
            <a:pPr lvl="1" rtl="0" hangingPunct="0"/>
            <a:r>
              <a:rPr lang="en-US" dirty="0">
                <a:solidFill>
                  <a:srgbClr val="000000"/>
                </a:solidFill>
              </a:rPr>
              <a:t>http://www.gnu.org/</a:t>
            </a:r>
          </a:p>
          <a:p>
            <a:pPr lvl="0"/>
            <a:r>
              <a:rPr lang="en-US" sz="2800" dirty="0"/>
              <a:t>One of the most important items to emerge from the GNU Project is the GNU Public License (GPL).</a:t>
            </a:r>
          </a:p>
          <a:p>
            <a:pPr lvl="0"/>
            <a:r>
              <a:rPr lang="en-US" sz="2800" dirty="0"/>
              <a:t>This license states that the software being released is free and that no-one can take away these freedoms.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/>
              <a:t>Licensing - Open Source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Clr>
                <a:srgbClr val="000080"/>
              </a:buClr>
              <a:buSzPct val="45000"/>
              <a:buFont typeface="StarSymbol"/>
              <a:buNone/>
              <a:defRPr lang="en-US" sz="32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4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32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Clr>
                <a:srgbClr val="000080"/>
              </a:buClr>
              <a:buSzPct val="75000"/>
              <a:buFont typeface="StarSymbol"/>
              <a:buChar char="–"/>
              <a:defRPr lang="en-US" sz="28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4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Clr>
                <a:srgbClr val="000080"/>
              </a:buClr>
              <a:buSzPct val="75000"/>
              <a:buFont typeface="StarSymbol"/>
              <a:buChar char="–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9pPr>
          </a:lstStyle>
          <a:p>
            <a:pPr lvl="0"/>
            <a:r>
              <a:rPr lang="en-US" sz="2800" dirty="0"/>
              <a:t>The GNU Project specifically refers to four kinds of freedom:</a:t>
            </a:r>
          </a:p>
          <a:p>
            <a:pPr lvl="1" rtl="0" hangingPunct="0"/>
            <a:r>
              <a:rPr lang="en-US" dirty="0"/>
              <a:t>The freedom to run a program, for any purpose.</a:t>
            </a:r>
          </a:p>
          <a:p>
            <a:pPr lvl="1" rtl="0" hangingPunct="0"/>
            <a:r>
              <a:rPr lang="en-US" dirty="0"/>
              <a:t>The freedom to study how a program works, and adapt it to your needs.</a:t>
            </a:r>
          </a:p>
          <a:p>
            <a:pPr lvl="1" rtl="0" hangingPunct="0"/>
            <a:r>
              <a:rPr lang="en-US" dirty="0"/>
              <a:t>The freedom to redistribute copies</a:t>
            </a:r>
          </a:p>
          <a:p>
            <a:pPr lvl="1" rtl="0" hangingPunct="0"/>
            <a:r>
              <a:rPr lang="en-US" dirty="0"/>
              <a:t>The freedom to improve a program, and release your improvements to the public, so that the whole community benefits.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/>
              <a:t>Licensing - Open Source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>
          <a:xfrm>
            <a:off x="693043" y="1493837"/>
            <a:ext cx="8694539" cy="4796545"/>
          </a:xfrm>
        </p:spPr>
        <p:txBody>
          <a:bodyPr>
            <a:normAutofit/>
          </a:bodyPr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Clr>
                <a:srgbClr val="000080"/>
              </a:buClr>
              <a:buSzPct val="45000"/>
              <a:buFont typeface="StarSymbol"/>
              <a:buNone/>
              <a:defRPr lang="en-US" sz="32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4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32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Clr>
                <a:srgbClr val="000080"/>
              </a:buClr>
              <a:buSzPct val="75000"/>
              <a:buFont typeface="StarSymbol"/>
              <a:buChar char="–"/>
              <a:defRPr lang="en-US" sz="28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4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Clr>
                <a:srgbClr val="000080"/>
              </a:buClr>
              <a:buSzPct val="75000"/>
              <a:buFont typeface="StarSymbol"/>
              <a:buChar char="–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9pPr>
          </a:lstStyle>
          <a:p>
            <a:pPr lvl="0"/>
            <a:r>
              <a:rPr lang="en-US" sz="2800" dirty="0"/>
              <a:t>Very few operating systems are constructed using only free software.</a:t>
            </a:r>
          </a:p>
          <a:p>
            <a:pPr lvl="0"/>
            <a:r>
              <a:rPr lang="en-US" sz="2800" dirty="0"/>
              <a:t>Debian (http://www.debian.org/) is the most </a:t>
            </a:r>
            <a:r>
              <a:rPr lang="en-US" sz="2800" dirty="0" smtClean="0"/>
              <a:t>prominent </a:t>
            </a:r>
            <a:r>
              <a:rPr lang="en-US" sz="2800" dirty="0"/>
              <a:t>of these projects</a:t>
            </a:r>
          </a:p>
          <a:p>
            <a:pPr lvl="1" rtl="0" hangingPunct="0"/>
            <a:r>
              <a:rPr lang="en-US" dirty="0"/>
              <a:t>their commitment to "free" software is engrained in the "Debian Social Contract"</a:t>
            </a:r>
          </a:p>
          <a:p>
            <a:pPr lvl="1" rtl="0" hangingPunct="0"/>
            <a:r>
              <a:rPr lang="en-US" b="1" dirty="0"/>
              <a:t>http://www.debian.org/social_contract</a:t>
            </a:r>
          </a:p>
          <a:p>
            <a:pPr lvl="1" rtl="0" hangingPunct="0"/>
            <a:r>
              <a:rPr lang="en-US" dirty="0"/>
              <a:t>This contract has also become the basis for the definition of Open Source Software:</a:t>
            </a:r>
          </a:p>
          <a:p>
            <a:pPr lvl="1" rtl="0" hangingPunct="0"/>
            <a:r>
              <a:rPr lang="en-US" b="1" dirty="0"/>
              <a:t>http://opensource.org/docs/osd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/>
              <a:t>Mixed Source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Clr>
                <a:srgbClr val="000080"/>
              </a:buClr>
              <a:buSzPct val="45000"/>
              <a:buFont typeface="StarSymbol"/>
              <a:buNone/>
              <a:defRPr lang="en-US" sz="32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4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32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Clr>
                <a:srgbClr val="000080"/>
              </a:buClr>
              <a:buSzPct val="75000"/>
              <a:buFont typeface="StarSymbol"/>
              <a:buChar char="–"/>
              <a:defRPr lang="en-US" sz="28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4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Clr>
                <a:srgbClr val="000080"/>
              </a:buClr>
              <a:buSzPct val="75000"/>
              <a:buFont typeface="StarSymbol"/>
              <a:buChar char="–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9pPr>
          </a:lstStyle>
          <a:p>
            <a:pPr lvl="0"/>
            <a:r>
              <a:rPr lang="en-US" sz="2800" dirty="0"/>
              <a:t>Some systems rely on a mix of open and closed source software to make them function.</a:t>
            </a:r>
          </a:p>
          <a:p>
            <a:pPr lvl="0"/>
            <a:r>
              <a:rPr lang="en-US" sz="2800" dirty="0"/>
              <a:t>For example, although the Apple's </a:t>
            </a:r>
            <a:r>
              <a:rPr lang="en-US" sz="2800" b="1" dirty="0"/>
              <a:t>XNU</a:t>
            </a:r>
            <a:r>
              <a:rPr lang="en-US" sz="2800" dirty="0"/>
              <a:t> kernel uses the</a:t>
            </a:r>
            <a:r>
              <a:rPr lang="en-US" sz="2800" b="1" dirty="0"/>
              <a:t> Apple Public Source License</a:t>
            </a:r>
            <a:r>
              <a:rPr lang="en-US" sz="2800" dirty="0"/>
              <a:t>, other parts of the OS X experience, such as the </a:t>
            </a:r>
            <a:r>
              <a:rPr lang="en-US" sz="2800" b="1" dirty="0"/>
              <a:t>Aqua</a:t>
            </a:r>
            <a:r>
              <a:rPr lang="en-US" sz="2800" dirty="0"/>
              <a:t> interface are closed source.</a:t>
            </a:r>
          </a:p>
          <a:p>
            <a:pPr lvl="1" rtl="0" hangingPunct="0"/>
            <a:r>
              <a:rPr lang="en-US" dirty="0"/>
              <a:t>http://www.opensource.apple.com/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/>
              <a:t>Additional References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Clr>
                <a:srgbClr val="000080"/>
              </a:buClr>
              <a:buSzPct val="45000"/>
              <a:buFont typeface="StarSymbol"/>
              <a:buNone/>
              <a:defRPr lang="en-US" sz="32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4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32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Clr>
                <a:srgbClr val="000080"/>
              </a:buClr>
              <a:buSzPct val="75000"/>
              <a:buFont typeface="StarSymbol"/>
              <a:buChar char="–"/>
              <a:defRPr lang="en-US" sz="28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4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Clr>
                <a:srgbClr val="000080"/>
              </a:buClr>
              <a:buSzPct val="75000"/>
              <a:buFont typeface="StarSymbol"/>
              <a:buChar char="–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9pPr>
          </a:lstStyle>
          <a:p>
            <a:pPr lvl="0"/>
            <a:r>
              <a:rPr lang="en-US" dirty="0"/>
              <a:t>Business Models - Mixed source:</a:t>
            </a:r>
          </a:p>
          <a:p>
            <a:pPr lvl="1" rtl="0" hangingPunct="0"/>
            <a:r>
              <a:rPr lang="en-US" dirty="0"/>
              <a:t>http://hbswk.hbs.edu/item/6292.html</a:t>
            </a:r>
          </a:p>
          <a:p>
            <a:pPr lvl="0"/>
            <a:r>
              <a:rPr lang="en-US" dirty="0"/>
              <a:t>Open source licenses:</a:t>
            </a:r>
          </a:p>
          <a:p>
            <a:pPr lvl="1" rtl="0" hangingPunct="0"/>
            <a:r>
              <a:rPr lang="en-US" dirty="0"/>
              <a:t>www.opensource.org/licenses/alphabetical</a:t>
            </a:r>
          </a:p>
          <a:p>
            <a:pPr lvl="0"/>
            <a:r>
              <a:rPr lang="en-US" dirty="0"/>
              <a:t>Operating Systems:</a:t>
            </a:r>
          </a:p>
          <a:p>
            <a:pPr lvl="1" rtl="0" hangingPunct="0"/>
            <a:r>
              <a:rPr lang="en-US" dirty="0"/>
              <a:t>Silberschatz, Galvin, Gagne (2009) </a:t>
            </a:r>
            <a:r>
              <a:rPr lang="en-US" u="sng" dirty="0"/>
              <a:t>Operating System Concepts.</a:t>
            </a:r>
            <a:r>
              <a:rPr lang="en-US" dirty="0"/>
              <a:t> John Wiley &amp; Sons, Inc.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/>
              <a:t>Homework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Clr>
                <a:srgbClr val="000080"/>
              </a:buClr>
              <a:buSzPct val="45000"/>
              <a:buFont typeface="StarSymbol"/>
              <a:buNone/>
              <a:defRPr lang="en-US" sz="32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4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32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Clr>
                <a:srgbClr val="000080"/>
              </a:buClr>
              <a:buSzPct val="75000"/>
              <a:buFont typeface="StarSymbol"/>
              <a:buChar char="–"/>
              <a:defRPr lang="en-US" sz="28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4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Clr>
                <a:srgbClr val="000080"/>
              </a:buClr>
              <a:buSzPct val="75000"/>
              <a:buFont typeface="StarSymbol"/>
              <a:buChar char="–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9pPr>
          </a:lstStyle>
          <a:p>
            <a:pPr lvl="0">
              <a:buNone/>
            </a:pPr>
            <a:r>
              <a:rPr lang="en-US" sz="2800" b="1" dirty="0" smtClean="0"/>
              <a:t>For </a:t>
            </a:r>
            <a:r>
              <a:rPr lang="en-US" sz="2800" b="1" dirty="0"/>
              <a:t>Next Class</a:t>
            </a:r>
          </a:p>
          <a:p>
            <a:pPr lvl="0"/>
            <a:r>
              <a:rPr lang="en-US" sz="2800" dirty="0"/>
              <a:t>Download Virtual Box from:</a:t>
            </a:r>
          </a:p>
          <a:p>
            <a:pPr lvl="0" algn="ctr">
              <a:buNone/>
            </a:pPr>
            <a:r>
              <a:rPr lang="en-US" sz="2200" b="1" dirty="0">
                <a:hlinkClick r:id="rId3"/>
              </a:rPr>
              <a:t>https://</a:t>
            </a:r>
            <a:r>
              <a:rPr lang="en-US" sz="2200" b="1" dirty="0" smtClean="0">
                <a:hlinkClick r:id="rId3"/>
              </a:rPr>
              <a:t>www.virtualbox.org/wiki/Downloads</a:t>
            </a:r>
            <a:r>
              <a:rPr lang="en-US" sz="2200" b="1" dirty="0" smtClean="0"/>
              <a:t> </a:t>
            </a:r>
            <a:endParaRPr lang="en-US" sz="2200" b="1" dirty="0"/>
          </a:p>
          <a:p>
            <a:pPr lvl="0"/>
            <a:r>
              <a:rPr lang="en-US" sz="2800" dirty="0"/>
              <a:t>Download </a:t>
            </a:r>
            <a:r>
              <a:rPr lang="en-US" sz="2800" dirty="0" err="1"/>
              <a:t>Debian</a:t>
            </a:r>
            <a:r>
              <a:rPr lang="en-US" sz="2800" dirty="0"/>
              <a:t> </a:t>
            </a:r>
            <a:r>
              <a:rPr lang="en-US" sz="2800" dirty="0" err="1" smtClean="0"/>
              <a:t>netinst</a:t>
            </a:r>
            <a:r>
              <a:rPr lang="en-US" sz="2800" dirty="0" smtClean="0"/>
              <a:t> 64 bit (network install image) </a:t>
            </a:r>
            <a:r>
              <a:rPr lang="en-US" sz="2800" dirty="0"/>
              <a:t>ISO from</a:t>
            </a:r>
            <a:r>
              <a:rPr lang="en-US" sz="2800" dirty="0" smtClean="0"/>
              <a:t>:	</a:t>
            </a:r>
            <a:endParaRPr lang="en-US" sz="2800" dirty="0"/>
          </a:p>
          <a:p>
            <a:pPr lvl="0" algn="ctr">
              <a:buNone/>
            </a:pPr>
            <a:r>
              <a:rPr lang="en-US" sz="2200" b="1" dirty="0" smtClean="0">
                <a:hlinkClick r:id="rId4"/>
              </a:rPr>
              <a:t>http://cdimage.debian.org/debian-cd/current/i386/iso-cd/</a:t>
            </a:r>
            <a:endParaRPr lang="en-US" sz="2200" b="1" dirty="0" smtClean="0"/>
          </a:p>
          <a:p>
            <a:r>
              <a:rPr lang="en-US" sz="2800" dirty="0"/>
              <a:t>Consider downloading and sharing in groups.  You may copy these software packages without consequence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/>
              <a:t>Overview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Clr>
                <a:srgbClr val="000080"/>
              </a:buClr>
              <a:buSzPct val="45000"/>
              <a:buFont typeface="StarSymbol"/>
              <a:buNone/>
              <a:defRPr lang="en-US" sz="32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4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32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Clr>
                <a:srgbClr val="000080"/>
              </a:buClr>
              <a:buSzPct val="75000"/>
              <a:buFont typeface="StarSymbol"/>
              <a:buChar char="–"/>
              <a:defRPr lang="en-US" sz="28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4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Clr>
                <a:srgbClr val="000080"/>
              </a:buClr>
              <a:buSzPct val="75000"/>
              <a:buFont typeface="StarSymbol"/>
              <a:buChar char="–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9pPr>
          </a:lstStyle>
          <a:p>
            <a:pPr lvl="0"/>
            <a:r>
              <a:rPr lang="en-US" sz="2800" dirty="0"/>
              <a:t>By the end of this module you should have a basic understanding of:</a:t>
            </a:r>
          </a:p>
          <a:p>
            <a:pPr lvl="1" rtl="0" hangingPunct="0"/>
            <a:r>
              <a:rPr lang="en-US" dirty="0"/>
              <a:t>the different types of software required by a productive computer system and how these relate to each other.</a:t>
            </a:r>
          </a:p>
          <a:p>
            <a:pPr lvl="1" rtl="0" hangingPunct="0"/>
            <a:r>
              <a:rPr lang="en-US" dirty="0"/>
              <a:t>how hardware and software interact to form a productive computer system..</a:t>
            </a:r>
          </a:p>
          <a:p>
            <a:pPr lvl="1" rtl="0" hangingPunct="0"/>
            <a:r>
              <a:rPr lang="en-US" dirty="0"/>
              <a:t>key software licensing models.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/>
              <a:t>Operating Systems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/>
        <p:txBody>
          <a:bodyPr>
            <a:spAutoFit/>
          </a:bodyPr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Clr>
                <a:srgbClr val="000080"/>
              </a:buClr>
              <a:buSzPct val="45000"/>
              <a:buFont typeface="StarSymbol"/>
              <a:buNone/>
              <a:defRPr lang="en-US" sz="32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4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32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Clr>
                <a:srgbClr val="000080"/>
              </a:buClr>
              <a:buSzPct val="75000"/>
              <a:buFont typeface="StarSymbol"/>
              <a:buChar char="–"/>
              <a:defRPr lang="en-US" sz="28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4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Clr>
                <a:srgbClr val="000080"/>
              </a:buClr>
              <a:buSzPct val="75000"/>
              <a:buFont typeface="StarSymbol"/>
              <a:buChar char="–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9pPr>
          </a:lstStyle>
          <a:p>
            <a:pPr marL="0" lvl="0" indent="0">
              <a:buNone/>
            </a:pPr>
            <a:r>
              <a:rPr lang="en-US" sz="2800" dirty="0"/>
              <a:t>Take a moment and consider the following questions:</a:t>
            </a:r>
          </a:p>
          <a:p>
            <a:pPr marL="0" lvl="0" indent="0">
              <a:buNone/>
            </a:pPr>
            <a:endParaRPr lang="en-US" sz="2800" dirty="0"/>
          </a:p>
          <a:p>
            <a:pPr lvl="1" rtl="0" hangingPunct="0"/>
            <a:r>
              <a:rPr lang="en-US" dirty="0"/>
              <a:t>What is an Operating System?</a:t>
            </a:r>
          </a:p>
          <a:p>
            <a:pPr lvl="1" rtl="0" hangingPunct="0"/>
            <a:r>
              <a:rPr lang="en-US" dirty="0"/>
              <a:t>What is a Computer System?</a:t>
            </a:r>
          </a:p>
          <a:p>
            <a:pPr lvl="1" rtl="0" hangingPunct="0"/>
            <a:r>
              <a:rPr lang="en-US" dirty="0"/>
              <a:t>How are these two things related?</a:t>
            </a:r>
          </a:p>
          <a:p>
            <a:pPr lvl="0">
              <a:buNone/>
            </a:pPr>
            <a:endParaRPr lang="en-US" sz="2800" dirty="0"/>
          </a:p>
          <a:p>
            <a:pPr lvl="0">
              <a:buNone/>
            </a:pPr>
            <a:r>
              <a:rPr lang="en-US" sz="2800" dirty="0"/>
              <a:t>(You should note your answers)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/>
              <a:t>Operating Systems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>
          <a:xfrm>
            <a:off x="693044" y="1493837"/>
            <a:ext cx="8694539" cy="4796545"/>
          </a:xfr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Clr>
                <a:srgbClr val="000080"/>
              </a:buClr>
              <a:buSzPct val="45000"/>
              <a:buFont typeface="StarSymbol"/>
              <a:buNone/>
              <a:defRPr lang="en-US" sz="32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4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32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Clr>
                <a:srgbClr val="000080"/>
              </a:buClr>
              <a:buSzPct val="75000"/>
              <a:buFont typeface="StarSymbol"/>
              <a:buChar char="–"/>
              <a:defRPr lang="en-US" sz="28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4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Clr>
                <a:srgbClr val="000080"/>
              </a:buClr>
              <a:buSzPct val="75000"/>
              <a:buFont typeface="StarSymbol"/>
              <a:buChar char="–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9pPr>
          </a:lstStyle>
          <a:p>
            <a:pPr lvl="0"/>
            <a:r>
              <a:rPr lang="en-US" sz="2800" dirty="0"/>
              <a:t>At this point in your learning, you should know the following basic facts:</a:t>
            </a:r>
          </a:p>
          <a:p>
            <a:pPr lvl="1" rtl="0" hangingPunct="0"/>
            <a:r>
              <a:rPr lang="en-US" dirty="0"/>
              <a:t>An operating system is required to make our computers productive</a:t>
            </a:r>
          </a:p>
          <a:p>
            <a:pPr lvl="1" rtl="0" hangingPunct="0"/>
            <a:r>
              <a:rPr lang="en-US" dirty="0"/>
              <a:t>Windows </a:t>
            </a:r>
            <a:r>
              <a:rPr lang="en-US" dirty="0" smtClean="0"/>
              <a:t>10, Windows 7</a:t>
            </a:r>
            <a:r>
              <a:rPr lang="en-US" dirty="0"/>
              <a:t>, Mac OS X, "Linux", Android, iOS, ... are all operating systems.</a:t>
            </a:r>
          </a:p>
          <a:p>
            <a:pPr lvl="0"/>
            <a:r>
              <a:rPr lang="en-US" sz="2800" dirty="0"/>
              <a:t>Question:</a:t>
            </a:r>
          </a:p>
          <a:p>
            <a:pPr lvl="1" rtl="0" hangingPunct="0">
              <a:buNone/>
            </a:pPr>
            <a:r>
              <a:rPr lang="en-US" dirty="0"/>
              <a:t>When you obtain a copy an operating system, is everything you receive as part of the package part of the operating system?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/>
              <a:t>Operating Systems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Clr>
                <a:srgbClr val="000080"/>
              </a:buClr>
              <a:buSzPct val="45000"/>
              <a:buFont typeface="StarSymbol"/>
              <a:buNone/>
              <a:defRPr lang="en-US" sz="32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4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32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Clr>
                <a:srgbClr val="000080"/>
              </a:buClr>
              <a:buSzPct val="75000"/>
              <a:buFont typeface="StarSymbol"/>
              <a:buChar char="–"/>
              <a:defRPr lang="en-US" sz="28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4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Clr>
                <a:srgbClr val="000080"/>
              </a:buClr>
              <a:buSzPct val="75000"/>
              <a:buFont typeface="StarSymbol"/>
              <a:buChar char="–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9pPr>
          </a:lstStyle>
          <a:p>
            <a:pPr lvl="0"/>
            <a:r>
              <a:rPr lang="en-US" sz="2800" dirty="0"/>
              <a:t>The simple answer is no.</a:t>
            </a:r>
          </a:p>
          <a:p>
            <a:pPr lvl="1" rtl="0" hangingPunct="0"/>
            <a:r>
              <a:rPr lang="en-US" dirty="0"/>
              <a:t>Some of the software can be considered to be part of the operating system.</a:t>
            </a:r>
          </a:p>
          <a:p>
            <a:pPr lvl="1" rtl="0" hangingPunct="0"/>
            <a:r>
              <a:rPr lang="en-US" dirty="0"/>
              <a:t>The rest of the software is bundled with the operating system for distribution, but is not part of the operating system.</a:t>
            </a:r>
          </a:p>
          <a:p>
            <a:pPr lvl="0"/>
            <a:r>
              <a:rPr lang="en-US" sz="2800" dirty="0"/>
              <a:t>There is no clearly defined boundary.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/>
              <a:t>What is a Computer System?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Clr>
                <a:srgbClr val="000080"/>
              </a:buClr>
              <a:buSzPct val="45000"/>
              <a:buFont typeface="StarSymbol"/>
              <a:buNone/>
              <a:defRPr lang="en-US" sz="32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4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32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Clr>
                <a:srgbClr val="000080"/>
              </a:buClr>
              <a:buSzPct val="75000"/>
              <a:buFont typeface="StarSymbol"/>
              <a:buChar char="–"/>
              <a:defRPr lang="en-US" sz="28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4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Clr>
                <a:srgbClr val="000080"/>
              </a:buClr>
              <a:buSzPct val="75000"/>
              <a:buFont typeface="StarSymbol"/>
              <a:buChar char="–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9pPr>
          </a:lstStyle>
          <a:p>
            <a:pPr lvl="0"/>
            <a:r>
              <a:rPr lang="en-US" sz="2800" dirty="0"/>
              <a:t>At the most basic level, a computer system can be viewed as a collection of hardware and software that, from a user's perspective, interact for some productive purpose.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211512" y="3627437"/>
            <a:ext cx="4228921" cy="2456280"/>
            <a:chOff x="2529719" y="3926520"/>
            <a:chExt cx="4228921" cy="2456280"/>
          </a:xfrm>
        </p:grpSpPr>
        <p:sp>
          <p:nvSpPr>
            <p:cNvPr id="5" name="Freeform 4"/>
            <p:cNvSpPr/>
            <p:nvPr/>
          </p:nvSpPr>
          <p:spPr>
            <a:xfrm>
              <a:off x="2529719" y="4297320"/>
              <a:ext cx="2676960" cy="20854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99CCFF"/>
            </a:solidFill>
            <a:ln w="0">
              <a:solidFill>
                <a:srgbClr val="000000"/>
              </a:solidFill>
              <a:prstDash val="solid"/>
            </a:ln>
          </p:spPr>
          <p:txBody>
            <a:bodyPr vert="horz" wrap="none" lIns="90000" tIns="45000" rIns="90000" bIns="45000" anchor="ctr" anchorCtr="0" compatLnSpc="0"/>
            <a:lstStyle>
              <a:defPPr lvl="0">
                <a:buSzPct val="45000"/>
                <a:buFont typeface="StarSymbol"/>
                <a:buNone/>
              </a:defPPr>
              <a:lvl1pPr lvl="0">
                <a:buSzPct val="45000"/>
                <a:buFont typeface="StarSymbol"/>
                <a:buChar char="●"/>
              </a:lvl1pPr>
              <a:lvl2pPr lvl="1">
                <a:buSzPct val="45000"/>
                <a:buFont typeface="StarSymbol"/>
                <a:buChar char="●"/>
              </a:lvl2pPr>
              <a:lvl3pPr lvl="2">
                <a:buSzPct val="45000"/>
                <a:buFont typeface="StarSymbol"/>
                <a:buChar char="●"/>
              </a:lvl3pPr>
              <a:lvl4pPr lvl="3">
                <a:buSzPct val="45000"/>
                <a:buFont typeface="StarSymbol"/>
                <a:buChar char="●"/>
              </a:lvl4pPr>
              <a:lvl5pPr lvl="4">
                <a:buSzPct val="45000"/>
                <a:buFont typeface="StarSymbol"/>
                <a:buChar char="●"/>
              </a:lvl5pPr>
              <a:lvl6pPr lvl="5">
                <a:buSzPct val="45000"/>
                <a:buFont typeface="StarSymbol"/>
                <a:buChar char="●"/>
              </a:lvl6pPr>
              <a:lvl7pPr lvl="6">
                <a:buSzPct val="45000"/>
                <a:buFont typeface="StarSymbol"/>
                <a:buChar char="●"/>
              </a:lvl7pPr>
              <a:lvl8pPr lvl="7">
                <a:buSzPct val="45000"/>
                <a:buFont typeface="StarSymbol"/>
                <a:buChar char="●"/>
              </a:lvl8pPr>
              <a:lvl9pPr lvl="8">
                <a:buSzPct val="45000"/>
                <a:buFont typeface="StarSymbol"/>
                <a:buChar char="●"/>
              </a:lvl9pPr>
            </a:lstStyle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6" name="Freeform 5"/>
            <p:cNvSpPr/>
            <p:nvPr/>
          </p:nvSpPr>
          <p:spPr>
            <a:xfrm>
              <a:off x="2629800" y="4437720"/>
              <a:ext cx="1143000" cy="18147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99CCFF"/>
            </a:solidFill>
            <a:ln w="0">
              <a:solidFill>
                <a:srgbClr val="000000"/>
              </a:solidFill>
              <a:prstDash val="solid"/>
            </a:ln>
          </p:spPr>
          <p:txBody>
            <a:bodyPr vert="horz" wrap="none" lIns="90000" tIns="45000" rIns="90000" bIns="45000" anchor="ctr" anchorCtr="0" compatLnSpc="0"/>
            <a:lstStyle>
              <a:defPPr lvl="0">
                <a:buSzPct val="45000"/>
                <a:buFont typeface="StarSymbol"/>
                <a:buNone/>
              </a:defPPr>
              <a:lvl1pPr lvl="0">
                <a:buSzPct val="45000"/>
                <a:buFont typeface="StarSymbol"/>
                <a:buChar char="●"/>
              </a:lvl1pPr>
              <a:lvl2pPr lvl="1">
                <a:buSzPct val="45000"/>
                <a:buFont typeface="StarSymbol"/>
                <a:buChar char="●"/>
              </a:lvl2pPr>
              <a:lvl3pPr lvl="2">
                <a:buSzPct val="45000"/>
                <a:buFont typeface="StarSymbol"/>
                <a:buChar char="●"/>
              </a:lvl3pPr>
              <a:lvl4pPr lvl="3">
                <a:buSzPct val="45000"/>
                <a:buFont typeface="StarSymbol"/>
                <a:buChar char="●"/>
              </a:lvl4pPr>
              <a:lvl5pPr lvl="4">
                <a:buSzPct val="45000"/>
                <a:buFont typeface="StarSymbol"/>
                <a:buChar char="●"/>
              </a:lvl5pPr>
              <a:lvl6pPr lvl="5">
                <a:buSzPct val="45000"/>
                <a:buFont typeface="StarSymbol"/>
                <a:buChar char="●"/>
              </a:lvl6pPr>
              <a:lvl7pPr lvl="6">
                <a:buSzPct val="45000"/>
                <a:buFont typeface="StarSymbol"/>
                <a:buChar char="●"/>
              </a:lvl7pPr>
              <a:lvl8pPr lvl="7">
                <a:buSzPct val="45000"/>
                <a:buFont typeface="StarSymbol"/>
                <a:buChar char="●"/>
              </a:lvl8pPr>
              <a:lvl9pPr lvl="8">
                <a:buSzPct val="45000"/>
                <a:buFont typeface="StarSymbol"/>
                <a:buChar char="●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1800" b="0" i="0" u="none" strike="noStrike" kern="1200" dirty="0">
                  <a:ln>
                    <a:noFill/>
                  </a:ln>
                  <a:latin typeface="Arial" pitchFamily="18"/>
                  <a:ea typeface="Arial" pitchFamily="2"/>
                  <a:cs typeface="Arial" pitchFamily="2"/>
                </a:rPr>
                <a:t>Hardware</a:t>
              </a:r>
            </a:p>
          </p:txBody>
        </p:sp>
        <p:sp>
          <p:nvSpPr>
            <p:cNvPr id="7" name="Freeform 6"/>
            <p:cNvSpPr/>
            <p:nvPr/>
          </p:nvSpPr>
          <p:spPr>
            <a:xfrm>
              <a:off x="5956560" y="5045760"/>
              <a:ext cx="802080" cy="722159"/>
            </a:xfrm>
            <a:custGeom>
              <a:avLst>
                <a:gd name="f0" fmla="val 17520"/>
              </a:avLst>
              <a:gdLst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*/ 5419351 1 1725033"/>
                <a:gd name="f7" fmla="val -2147483647"/>
                <a:gd name="f8" fmla="val 2147483647"/>
                <a:gd name="f9" fmla="val 15510"/>
                <a:gd name="f10" fmla="val 17520"/>
                <a:gd name="f11" fmla="*/ 10800 10800 1"/>
                <a:gd name="f12" fmla="+- 0 0 0"/>
                <a:gd name="f13" fmla="+- 0 0 360"/>
                <a:gd name="f14" fmla="val 10800"/>
                <a:gd name="f15" fmla="*/ 1165 1165 1"/>
                <a:gd name="f16" fmla="val 1165"/>
                <a:gd name="f17" fmla="val 4870"/>
                <a:gd name="f18" fmla="val 8680"/>
                <a:gd name="f19" fmla="val 12920"/>
                <a:gd name="f20" fmla="val 16730"/>
                <a:gd name="f21" fmla="*/ f4 1 21600"/>
                <a:gd name="f22" fmla="*/ f5 1 21600"/>
                <a:gd name="f23" fmla="pin 15510 f0 17520"/>
                <a:gd name="f24" fmla="*/ 0 f6 1"/>
                <a:gd name="f25" fmla="*/ f12 f1 1"/>
                <a:gd name="f26" fmla="*/ f13 f1 1"/>
                <a:gd name="f27" fmla="+- f23 0 15510"/>
                <a:gd name="f28" fmla="*/ 10800 f21 1"/>
                <a:gd name="f29" fmla="*/ f23 f22 1"/>
                <a:gd name="f30" fmla="*/ 3163 f21 1"/>
                <a:gd name="f31" fmla="*/ 18437 f21 1"/>
                <a:gd name="f32" fmla="*/ 18437 f22 1"/>
                <a:gd name="f33" fmla="*/ 3163 f22 1"/>
                <a:gd name="f34" fmla="*/ f24 1 f3"/>
                <a:gd name="f35" fmla="*/ f25 1 f3"/>
                <a:gd name="f36" fmla="*/ f26 1 f3"/>
                <a:gd name="f37" fmla="*/ 0 f22 1"/>
                <a:gd name="f38" fmla="*/ 0 f21 1"/>
                <a:gd name="f39" fmla="*/ 10800 f22 1"/>
                <a:gd name="f40" fmla="*/ 21600 f22 1"/>
                <a:gd name="f41" fmla="*/ 21600 f21 1"/>
                <a:gd name="f42" fmla="+- 17520 0 f27"/>
                <a:gd name="f43" fmla="+- 15510 f27 0"/>
                <a:gd name="f44" fmla="+- 0 0 f34"/>
                <a:gd name="f45" fmla="+- f35 0 f2"/>
                <a:gd name="f46" fmla="+- f36 0 f2"/>
                <a:gd name="f47" fmla="*/ f44 f1 1"/>
                <a:gd name="f48" fmla="+- f46 0 f45"/>
                <a:gd name="f49" fmla="*/ f47 1 f6"/>
                <a:gd name="f50" fmla="+- f49 0 f2"/>
                <a:gd name="f51" fmla="cos 1 f50"/>
                <a:gd name="f52" fmla="sin 1 f50"/>
                <a:gd name="f53" fmla="+- 0 0 f51"/>
                <a:gd name="f54" fmla="+- 0 0 f52"/>
                <a:gd name="f55" fmla="*/ 10800 f53 1"/>
                <a:gd name="f56" fmla="*/ 10800 f54 1"/>
                <a:gd name="f57" fmla="*/ 1165 f53 1"/>
                <a:gd name="f58" fmla="*/ 1165 f54 1"/>
                <a:gd name="f59" fmla="*/ f55 f55 1"/>
                <a:gd name="f60" fmla="*/ f56 f56 1"/>
                <a:gd name="f61" fmla="*/ f57 f57 1"/>
                <a:gd name="f62" fmla="*/ f58 f58 1"/>
                <a:gd name="f63" fmla="+- f59 f60 0"/>
                <a:gd name="f64" fmla="+- f61 f62 0"/>
                <a:gd name="f65" fmla="sqrt f63"/>
                <a:gd name="f66" fmla="sqrt f64"/>
                <a:gd name="f67" fmla="*/ f11 1 f65"/>
                <a:gd name="f68" fmla="*/ f15 1 f66"/>
                <a:gd name="f69" fmla="*/ f53 f67 1"/>
                <a:gd name="f70" fmla="*/ f54 f67 1"/>
                <a:gd name="f71" fmla="*/ f53 f68 1"/>
                <a:gd name="f72" fmla="*/ f54 f68 1"/>
                <a:gd name="f73" fmla="+- 10800 0 f69"/>
                <a:gd name="f74" fmla="+- 10800 0 f70"/>
                <a:gd name="f75" fmla="+- 7305 0 f71"/>
                <a:gd name="f76" fmla="+- 7515 0 f72"/>
                <a:gd name="f77" fmla="+- 14295 0 f71"/>
              </a:gdLst>
              <a:ahLst>
                <a:ahXY gdRefY="f0" minY="f9" maxY="f10">
                  <a:pos x="f28" y="f29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5">
                  <a:pos x="f28" y="f37"/>
                </a:cxn>
                <a:cxn ang="f45">
                  <a:pos x="f30" y="f33"/>
                </a:cxn>
                <a:cxn ang="f45">
                  <a:pos x="f38" y="f39"/>
                </a:cxn>
                <a:cxn ang="f45">
                  <a:pos x="f30" y="f32"/>
                </a:cxn>
                <a:cxn ang="f45">
                  <a:pos x="f28" y="f40"/>
                </a:cxn>
                <a:cxn ang="f45">
                  <a:pos x="f31" y="f32"/>
                </a:cxn>
                <a:cxn ang="f45">
                  <a:pos x="f41" y="f39"/>
                </a:cxn>
                <a:cxn ang="f45">
                  <a:pos x="f31" y="f33"/>
                </a:cxn>
              </a:cxnLst>
              <a:rect l="f30" t="f33" r="f31" b="f32"/>
              <a:pathLst>
                <a:path w="21600" h="21600">
                  <a:moveTo>
                    <a:pt x="f73" y="f74"/>
                  </a:moveTo>
                  <a:arcTo wR="f14" hR="f14" stAng="f45" swAng="f48"/>
                  <a:close/>
                </a:path>
                <a:path w="21600" h="21600">
                  <a:moveTo>
                    <a:pt x="f75" y="f76"/>
                  </a:moveTo>
                  <a:arcTo wR="f16" hR="f16" stAng="f45" swAng="f48"/>
                  <a:close/>
                </a:path>
                <a:path w="21600" h="21600">
                  <a:moveTo>
                    <a:pt x="f77" y="f76"/>
                  </a:moveTo>
                  <a:arcTo wR="f16" hR="f16" stAng="f45" swAng="f48"/>
                  <a:close/>
                </a:path>
                <a:path w="21600" h="21600" fill="none">
                  <a:moveTo>
                    <a:pt x="f17" y="f42"/>
                  </a:moveTo>
                  <a:cubicBezTo>
                    <a:pt x="f18" y="f43"/>
                    <a:pt x="f19" y="f43"/>
                    <a:pt x="f20" y="f42"/>
                  </a:cubicBezTo>
                </a:path>
              </a:pathLst>
            </a:custGeom>
            <a:solidFill>
              <a:srgbClr val="FFFF00"/>
            </a:solidFill>
            <a:ln w="0">
              <a:solidFill>
                <a:srgbClr val="000000"/>
              </a:solidFill>
              <a:prstDash val="solid"/>
            </a:ln>
          </p:spPr>
          <p:txBody>
            <a:bodyPr vert="horz" wrap="none" lIns="90000" tIns="45000" rIns="90000" bIns="45000" anchor="ctr" anchorCtr="0" compatLnSpc="0"/>
            <a:lstStyle>
              <a:defPPr lvl="0">
                <a:buSzPct val="45000"/>
                <a:buFont typeface="StarSymbol"/>
                <a:buNone/>
              </a:defPPr>
              <a:lvl1pPr lvl="0">
                <a:buSzPct val="45000"/>
                <a:buFont typeface="StarSymbol"/>
                <a:buChar char="●"/>
              </a:lvl1pPr>
              <a:lvl2pPr lvl="1">
                <a:buSzPct val="45000"/>
                <a:buFont typeface="StarSymbol"/>
                <a:buChar char="●"/>
              </a:lvl2pPr>
              <a:lvl3pPr lvl="2">
                <a:buSzPct val="45000"/>
                <a:buFont typeface="StarSymbol"/>
                <a:buChar char="●"/>
              </a:lvl3pPr>
              <a:lvl4pPr lvl="3">
                <a:buSzPct val="45000"/>
                <a:buFont typeface="StarSymbol"/>
                <a:buChar char="●"/>
              </a:lvl4pPr>
              <a:lvl5pPr lvl="4">
                <a:buSzPct val="45000"/>
                <a:buFont typeface="StarSymbol"/>
                <a:buChar char="●"/>
              </a:lvl5pPr>
              <a:lvl6pPr lvl="5">
                <a:buSzPct val="45000"/>
                <a:buFont typeface="StarSymbol"/>
                <a:buChar char="●"/>
              </a:lvl6pPr>
              <a:lvl7pPr lvl="6">
                <a:buSzPct val="45000"/>
                <a:buFont typeface="StarSymbol"/>
                <a:buChar char="●"/>
              </a:lvl7pPr>
              <a:lvl8pPr lvl="7">
                <a:buSzPct val="45000"/>
                <a:buFont typeface="StarSymbol"/>
                <a:buChar char="●"/>
              </a:lvl8pPr>
              <a:lvl9pPr lvl="8">
                <a:buSzPct val="45000"/>
                <a:buFont typeface="StarSymbol"/>
                <a:buChar char="●"/>
              </a:lvl9pPr>
            </a:lstStyle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Arial" pitchFamily="18"/>
                <a:ea typeface="Arial" pitchFamily="2"/>
                <a:cs typeface="Arial" pitchFamily="2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5226840" y="5406840"/>
              <a:ext cx="729720" cy="5040"/>
            </a:xfrm>
            <a:prstGeom prst="straightConnector1">
              <a:avLst/>
            </a:prstGeom>
            <a:noFill/>
            <a:ln w="0">
              <a:solidFill>
                <a:srgbClr val="000000"/>
              </a:solidFill>
              <a:prstDash val="solid"/>
              <a:headEnd type="arrow"/>
              <a:tailEnd type="arrow"/>
            </a:ln>
          </p:spPr>
        </p:cxnSp>
        <p:sp>
          <p:nvSpPr>
            <p:cNvPr id="9" name="TextBox 8"/>
            <p:cNvSpPr txBox="1"/>
            <p:nvPr/>
          </p:nvSpPr>
          <p:spPr>
            <a:xfrm>
              <a:off x="5932440" y="4683960"/>
              <a:ext cx="776520" cy="34632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90000" tIns="45000" rIns="90000" bIns="45000" anchorCtr="0" compatLnSpc="0">
              <a:spAutoFit/>
            </a:bodyPr>
            <a:lstStyle>
              <a:defPPr lvl="0">
                <a:buSzPct val="45000"/>
                <a:buFont typeface="StarSymbol"/>
                <a:buNone/>
              </a:defPPr>
              <a:lvl1pPr lvl="0">
                <a:buSzPct val="45000"/>
                <a:buFont typeface="StarSymbol"/>
                <a:buChar char="●"/>
              </a:lvl1pPr>
              <a:lvl2pPr lvl="1">
                <a:buSzPct val="45000"/>
                <a:buFont typeface="StarSymbol"/>
                <a:buChar char="●"/>
              </a:lvl2pPr>
              <a:lvl3pPr lvl="2">
                <a:buSzPct val="45000"/>
                <a:buFont typeface="StarSymbol"/>
                <a:buChar char="●"/>
              </a:lvl3pPr>
              <a:lvl4pPr lvl="3">
                <a:buSzPct val="45000"/>
                <a:buFont typeface="StarSymbol"/>
                <a:buChar char="●"/>
              </a:lvl4pPr>
              <a:lvl5pPr lvl="4">
                <a:buSzPct val="45000"/>
                <a:buFont typeface="StarSymbol"/>
                <a:buChar char="●"/>
              </a:lvl5pPr>
              <a:lvl6pPr lvl="5">
                <a:buSzPct val="45000"/>
                <a:buFont typeface="StarSymbol"/>
                <a:buChar char="●"/>
              </a:lvl6pPr>
              <a:lvl7pPr lvl="6">
                <a:buSzPct val="45000"/>
                <a:buFont typeface="StarSymbol"/>
                <a:buChar char="●"/>
              </a:lvl7pPr>
              <a:lvl8pPr lvl="7">
                <a:buSzPct val="45000"/>
                <a:buFont typeface="StarSymbol"/>
                <a:buChar char="●"/>
              </a:lvl8pPr>
              <a:lvl9pPr lvl="8">
                <a:buSzPct val="45000"/>
                <a:buFont typeface="StarSymbol"/>
                <a:buChar char="●"/>
              </a:lvl9pPr>
            </a:lstStyle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1800" b="0" i="0" u="none" strike="noStrike" kern="1200" dirty="0">
                  <a:ln>
                    <a:noFill/>
                  </a:ln>
                  <a:latin typeface="Arial" pitchFamily="18"/>
                  <a:ea typeface="Arial" pitchFamily="2"/>
                  <a:cs typeface="Arial" pitchFamily="2"/>
                </a:rPr>
                <a:t>Users</a:t>
              </a:r>
            </a:p>
          </p:txBody>
        </p:sp>
        <p:sp>
          <p:nvSpPr>
            <p:cNvPr id="10" name="Freeform 9"/>
            <p:cNvSpPr/>
            <p:nvPr/>
          </p:nvSpPr>
          <p:spPr>
            <a:xfrm>
              <a:off x="3951181" y="4437720"/>
              <a:ext cx="1143000" cy="18147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99CCFF"/>
            </a:solidFill>
            <a:ln w="0">
              <a:solidFill>
                <a:srgbClr val="000000"/>
              </a:solidFill>
              <a:prstDash val="solid"/>
            </a:ln>
          </p:spPr>
          <p:txBody>
            <a:bodyPr vert="horz" wrap="none" lIns="90000" tIns="45000" rIns="90000" bIns="45000" anchor="ctr" anchorCtr="0" compatLnSpc="0"/>
            <a:lstStyle>
              <a:defPPr lvl="0">
                <a:buSzPct val="45000"/>
                <a:buFont typeface="StarSymbol"/>
                <a:buNone/>
              </a:defPPr>
              <a:lvl1pPr lvl="0">
                <a:buSzPct val="45000"/>
                <a:buFont typeface="StarSymbol"/>
                <a:buChar char="●"/>
              </a:lvl1pPr>
              <a:lvl2pPr lvl="1">
                <a:buSzPct val="45000"/>
                <a:buFont typeface="StarSymbol"/>
                <a:buChar char="●"/>
              </a:lvl2pPr>
              <a:lvl3pPr lvl="2">
                <a:buSzPct val="45000"/>
                <a:buFont typeface="StarSymbol"/>
                <a:buChar char="●"/>
              </a:lvl3pPr>
              <a:lvl4pPr lvl="3">
                <a:buSzPct val="45000"/>
                <a:buFont typeface="StarSymbol"/>
                <a:buChar char="●"/>
              </a:lvl4pPr>
              <a:lvl5pPr lvl="4">
                <a:buSzPct val="45000"/>
                <a:buFont typeface="StarSymbol"/>
                <a:buChar char="●"/>
              </a:lvl5pPr>
              <a:lvl6pPr lvl="5">
                <a:buSzPct val="45000"/>
                <a:buFont typeface="StarSymbol"/>
                <a:buChar char="●"/>
              </a:lvl6pPr>
              <a:lvl7pPr lvl="6">
                <a:buSzPct val="45000"/>
                <a:buFont typeface="StarSymbol"/>
                <a:buChar char="●"/>
              </a:lvl7pPr>
              <a:lvl8pPr lvl="7">
                <a:buSzPct val="45000"/>
                <a:buFont typeface="StarSymbol"/>
                <a:buChar char="●"/>
              </a:lvl8pPr>
              <a:lvl9pPr lvl="8">
                <a:buSzPct val="45000"/>
                <a:buFont typeface="StarSymbol"/>
                <a:buChar char="●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1800" b="0" i="0" u="none" strike="noStrike" kern="1200" dirty="0">
                  <a:ln>
                    <a:noFill/>
                  </a:ln>
                  <a:latin typeface="Arial" pitchFamily="18"/>
                  <a:ea typeface="Arial" pitchFamily="2"/>
                  <a:cs typeface="Arial" pitchFamily="2"/>
                </a:rPr>
                <a:t>Software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890800" y="3926520"/>
              <a:ext cx="2004840" cy="34632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90000" tIns="45000" rIns="90000" bIns="45000" anchorCtr="0" compatLnSpc="0">
              <a:spAutoFit/>
            </a:bodyPr>
            <a:lstStyle>
              <a:defPPr lvl="0">
                <a:buSzPct val="45000"/>
                <a:buFont typeface="StarSymbol"/>
                <a:buNone/>
              </a:defPPr>
              <a:lvl1pPr lvl="0">
                <a:buSzPct val="45000"/>
                <a:buFont typeface="StarSymbol"/>
                <a:buChar char="●"/>
              </a:lvl1pPr>
              <a:lvl2pPr lvl="1">
                <a:buSzPct val="45000"/>
                <a:buFont typeface="StarSymbol"/>
                <a:buChar char="●"/>
              </a:lvl2pPr>
              <a:lvl3pPr lvl="2">
                <a:buSzPct val="45000"/>
                <a:buFont typeface="StarSymbol"/>
                <a:buChar char="●"/>
              </a:lvl3pPr>
              <a:lvl4pPr lvl="3">
                <a:buSzPct val="45000"/>
                <a:buFont typeface="StarSymbol"/>
                <a:buChar char="●"/>
              </a:lvl4pPr>
              <a:lvl5pPr lvl="4">
                <a:buSzPct val="45000"/>
                <a:buFont typeface="StarSymbol"/>
                <a:buChar char="●"/>
              </a:lvl5pPr>
              <a:lvl6pPr lvl="5">
                <a:buSzPct val="45000"/>
                <a:buFont typeface="StarSymbol"/>
                <a:buChar char="●"/>
              </a:lvl6pPr>
              <a:lvl7pPr lvl="6">
                <a:buSzPct val="45000"/>
                <a:buFont typeface="StarSymbol"/>
                <a:buChar char="●"/>
              </a:lvl7pPr>
              <a:lvl8pPr lvl="7">
                <a:buSzPct val="45000"/>
                <a:buFont typeface="StarSymbol"/>
                <a:buChar char="●"/>
              </a:lvl8pPr>
              <a:lvl9pPr lvl="8">
                <a:buSzPct val="45000"/>
                <a:buFont typeface="StarSymbol"/>
                <a:buChar char="●"/>
              </a:lvl9pPr>
            </a:lstStyle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1800" b="0" i="0" u="none" strike="noStrike" kern="1200" dirty="0">
                  <a:ln>
                    <a:noFill/>
                  </a:ln>
                  <a:latin typeface="Arial" pitchFamily="18"/>
                  <a:ea typeface="Arial" pitchFamily="2"/>
                  <a:cs typeface="Arial" pitchFamily="2"/>
                </a:rPr>
                <a:t>Computer System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/>
              <a:t>Computer Systems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Clr>
                <a:srgbClr val="000080"/>
              </a:buClr>
              <a:buSzPct val="45000"/>
              <a:buFont typeface="StarSymbol"/>
              <a:buNone/>
              <a:defRPr lang="en-US" sz="32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4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32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Clr>
                <a:srgbClr val="000080"/>
              </a:buClr>
              <a:buSzPct val="75000"/>
              <a:buFont typeface="StarSymbol"/>
              <a:buChar char="–"/>
              <a:defRPr lang="en-US" sz="28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4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Clr>
                <a:srgbClr val="000080"/>
              </a:buClr>
              <a:buSzPct val="75000"/>
              <a:buFont typeface="StarSymbol"/>
              <a:buChar char="–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9pPr>
          </a:lstStyle>
          <a:p>
            <a:pPr lvl="0"/>
            <a:r>
              <a:rPr lang="en-US" sz="2800" dirty="0"/>
              <a:t>Hardware includes all physical components of a computer system. Examples include:</a:t>
            </a:r>
          </a:p>
          <a:p>
            <a:pPr lvl="1" rtl="0" hangingPunct="0"/>
            <a:r>
              <a:rPr lang="en-US" dirty="0"/>
              <a:t>Central Processing Units</a:t>
            </a:r>
          </a:p>
          <a:p>
            <a:pPr lvl="1" rtl="0" hangingPunct="0"/>
            <a:r>
              <a:rPr lang="en-US" dirty="0"/>
              <a:t>Graphics Processing Units</a:t>
            </a:r>
          </a:p>
          <a:p>
            <a:pPr lvl="1" rtl="0" hangingPunct="0"/>
            <a:r>
              <a:rPr lang="en-US" dirty="0"/>
              <a:t>Memory and physical storage</a:t>
            </a:r>
          </a:p>
          <a:p>
            <a:pPr lvl="1" rtl="0" hangingPunct="0"/>
            <a:r>
              <a:rPr lang="en-US" dirty="0"/>
              <a:t>Peripheral devices such as keyboards, monitors, and printers.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/>
              <a:t>Computer Systems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Clr>
                <a:srgbClr val="000080"/>
              </a:buClr>
              <a:buSzPct val="45000"/>
              <a:buFont typeface="StarSymbol"/>
              <a:buNone/>
              <a:defRPr lang="en-US" sz="32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4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32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Clr>
                <a:srgbClr val="000080"/>
              </a:buClr>
              <a:buSzPct val="75000"/>
              <a:buFont typeface="StarSymbol"/>
              <a:buChar char="–"/>
              <a:defRPr lang="en-US" sz="28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4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Clr>
                <a:srgbClr val="000080"/>
              </a:buClr>
              <a:buSzPct val="75000"/>
              <a:buFont typeface="StarSymbol"/>
              <a:buChar char="–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9pPr>
          </a:lstStyle>
          <a:p>
            <a:pPr lvl="0"/>
            <a:r>
              <a:rPr lang="en-US" sz="2800" dirty="0"/>
              <a:t>As with hardware, different types of software are required to create a productive computer system.</a:t>
            </a:r>
          </a:p>
          <a:p>
            <a:pPr lvl="0"/>
            <a:r>
              <a:rPr lang="en-US" sz="2800" dirty="0"/>
              <a:t>Software can be divided into two categories:</a:t>
            </a:r>
          </a:p>
          <a:p>
            <a:pPr lvl="1" rtl="0" hangingPunct="0"/>
            <a:r>
              <a:rPr lang="en-US" dirty="0"/>
              <a:t>Application software</a:t>
            </a:r>
          </a:p>
          <a:p>
            <a:pPr lvl="1" rtl="0" hangingPunct="0"/>
            <a:r>
              <a:rPr lang="en-US" dirty="0"/>
              <a:t>System Software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923075" y="3627437"/>
            <a:ext cx="4467599" cy="2405520"/>
            <a:chOff x="2486520" y="4416120"/>
            <a:chExt cx="4467599" cy="2405520"/>
          </a:xfrm>
        </p:grpSpPr>
        <p:grpSp>
          <p:nvGrpSpPr>
            <p:cNvPr id="5" name="Group 4"/>
            <p:cNvGrpSpPr/>
            <p:nvPr/>
          </p:nvGrpSpPr>
          <p:grpSpPr>
            <a:xfrm>
              <a:off x="5422320" y="5112720"/>
              <a:ext cx="1531799" cy="1083959"/>
              <a:chOff x="5422320" y="5112720"/>
              <a:chExt cx="1531799" cy="1083959"/>
            </a:xfrm>
          </p:grpSpPr>
          <p:sp>
            <p:nvSpPr>
              <p:cNvPr id="6" name="Freeform 5"/>
              <p:cNvSpPr/>
              <p:nvPr/>
            </p:nvSpPr>
            <p:spPr>
              <a:xfrm>
                <a:off x="6152039" y="5474520"/>
                <a:ext cx="802080" cy="722159"/>
              </a:xfrm>
              <a:custGeom>
                <a:avLst>
                  <a:gd name="f0" fmla="val 17520"/>
                </a:avLst>
                <a:gdLst>
                  <a:gd name="f1" fmla="val 10800000"/>
                  <a:gd name="f2" fmla="val 5400000"/>
                  <a:gd name="f3" fmla="val 180"/>
                  <a:gd name="f4" fmla="val w"/>
                  <a:gd name="f5" fmla="val h"/>
                  <a:gd name="f6" fmla="*/ 5419351 1 1725033"/>
                  <a:gd name="f7" fmla="val -2147483647"/>
                  <a:gd name="f8" fmla="val 2147483647"/>
                  <a:gd name="f9" fmla="val 15510"/>
                  <a:gd name="f10" fmla="val 17520"/>
                  <a:gd name="f11" fmla="*/ 10800 10800 1"/>
                  <a:gd name="f12" fmla="+- 0 0 0"/>
                  <a:gd name="f13" fmla="+- 0 0 360"/>
                  <a:gd name="f14" fmla="val 10800"/>
                  <a:gd name="f15" fmla="*/ 1165 1165 1"/>
                  <a:gd name="f16" fmla="val 1165"/>
                  <a:gd name="f17" fmla="val 4870"/>
                  <a:gd name="f18" fmla="val 8680"/>
                  <a:gd name="f19" fmla="val 12920"/>
                  <a:gd name="f20" fmla="val 16730"/>
                  <a:gd name="f21" fmla="*/ f4 1 21600"/>
                  <a:gd name="f22" fmla="*/ f5 1 21600"/>
                  <a:gd name="f23" fmla="pin 15510 f0 17520"/>
                  <a:gd name="f24" fmla="*/ 0 f6 1"/>
                  <a:gd name="f25" fmla="*/ f12 f1 1"/>
                  <a:gd name="f26" fmla="*/ f13 f1 1"/>
                  <a:gd name="f27" fmla="+- f23 0 15510"/>
                  <a:gd name="f28" fmla="*/ 10800 f21 1"/>
                  <a:gd name="f29" fmla="*/ f23 f22 1"/>
                  <a:gd name="f30" fmla="*/ 3163 f21 1"/>
                  <a:gd name="f31" fmla="*/ 18437 f21 1"/>
                  <a:gd name="f32" fmla="*/ 18437 f22 1"/>
                  <a:gd name="f33" fmla="*/ 3163 f22 1"/>
                  <a:gd name="f34" fmla="*/ f24 1 f3"/>
                  <a:gd name="f35" fmla="*/ f25 1 f3"/>
                  <a:gd name="f36" fmla="*/ f26 1 f3"/>
                  <a:gd name="f37" fmla="*/ 0 f22 1"/>
                  <a:gd name="f38" fmla="*/ 0 f21 1"/>
                  <a:gd name="f39" fmla="*/ 10800 f22 1"/>
                  <a:gd name="f40" fmla="*/ 21600 f22 1"/>
                  <a:gd name="f41" fmla="*/ 21600 f21 1"/>
                  <a:gd name="f42" fmla="+- 17520 0 f27"/>
                  <a:gd name="f43" fmla="+- 15510 f27 0"/>
                  <a:gd name="f44" fmla="+- 0 0 f34"/>
                  <a:gd name="f45" fmla="+- f35 0 f2"/>
                  <a:gd name="f46" fmla="+- f36 0 f2"/>
                  <a:gd name="f47" fmla="*/ f44 f1 1"/>
                  <a:gd name="f48" fmla="+- f46 0 f45"/>
                  <a:gd name="f49" fmla="*/ f47 1 f6"/>
                  <a:gd name="f50" fmla="+- f49 0 f2"/>
                  <a:gd name="f51" fmla="cos 1 f50"/>
                  <a:gd name="f52" fmla="sin 1 f50"/>
                  <a:gd name="f53" fmla="+- 0 0 f51"/>
                  <a:gd name="f54" fmla="+- 0 0 f52"/>
                  <a:gd name="f55" fmla="*/ 10800 f53 1"/>
                  <a:gd name="f56" fmla="*/ 10800 f54 1"/>
                  <a:gd name="f57" fmla="*/ 1165 f53 1"/>
                  <a:gd name="f58" fmla="*/ 1165 f54 1"/>
                  <a:gd name="f59" fmla="*/ f55 f55 1"/>
                  <a:gd name="f60" fmla="*/ f56 f56 1"/>
                  <a:gd name="f61" fmla="*/ f57 f57 1"/>
                  <a:gd name="f62" fmla="*/ f58 f58 1"/>
                  <a:gd name="f63" fmla="+- f59 f60 0"/>
                  <a:gd name="f64" fmla="+- f61 f62 0"/>
                  <a:gd name="f65" fmla="sqrt f63"/>
                  <a:gd name="f66" fmla="sqrt f64"/>
                  <a:gd name="f67" fmla="*/ f11 1 f65"/>
                  <a:gd name="f68" fmla="*/ f15 1 f66"/>
                  <a:gd name="f69" fmla="*/ f53 f67 1"/>
                  <a:gd name="f70" fmla="*/ f54 f67 1"/>
                  <a:gd name="f71" fmla="*/ f53 f68 1"/>
                  <a:gd name="f72" fmla="*/ f54 f68 1"/>
                  <a:gd name="f73" fmla="+- 10800 0 f69"/>
                  <a:gd name="f74" fmla="+- 10800 0 f70"/>
                  <a:gd name="f75" fmla="+- 7305 0 f71"/>
                  <a:gd name="f76" fmla="+- 7515 0 f72"/>
                  <a:gd name="f77" fmla="+- 14295 0 f71"/>
                </a:gdLst>
                <a:ahLst>
                  <a:ahXY gdRefY="f0" minY="f9" maxY="f10">
                    <a:pos x="f28" y="f29"/>
                  </a:ahXY>
                </a:ahLst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45">
                    <a:pos x="f28" y="f37"/>
                  </a:cxn>
                  <a:cxn ang="f45">
                    <a:pos x="f30" y="f33"/>
                  </a:cxn>
                  <a:cxn ang="f45">
                    <a:pos x="f38" y="f39"/>
                  </a:cxn>
                  <a:cxn ang="f45">
                    <a:pos x="f30" y="f32"/>
                  </a:cxn>
                  <a:cxn ang="f45">
                    <a:pos x="f28" y="f40"/>
                  </a:cxn>
                  <a:cxn ang="f45">
                    <a:pos x="f31" y="f32"/>
                  </a:cxn>
                  <a:cxn ang="f45">
                    <a:pos x="f41" y="f39"/>
                  </a:cxn>
                  <a:cxn ang="f45">
                    <a:pos x="f31" y="f33"/>
                  </a:cxn>
                </a:cxnLst>
                <a:rect l="f30" t="f33" r="f31" b="f32"/>
                <a:pathLst>
                  <a:path w="21600" h="21600">
                    <a:moveTo>
                      <a:pt x="f73" y="f74"/>
                    </a:moveTo>
                    <a:arcTo wR="f14" hR="f14" stAng="f45" swAng="f48"/>
                    <a:close/>
                  </a:path>
                  <a:path w="21600" h="21600">
                    <a:moveTo>
                      <a:pt x="f75" y="f76"/>
                    </a:moveTo>
                    <a:arcTo wR="f16" hR="f16" stAng="f45" swAng="f48"/>
                    <a:close/>
                  </a:path>
                  <a:path w="21600" h="21600">
                    <a:moveTo>
                      <a:pt x="f77" y="f76"/>
                    </a:moveTo>
                    <a:arcTo wR="f16" hR="f16" stAng="f45" swAng="f48"/>
                    <a:close/>
                  </a:path>
                  <a:path w="21600" h="21600" fill="none">
                    <a:moveTo>
                      <a:pt x="f17" y="f42"/>
                    </a:moveTo>
                    <a:cubicBezTo>
                      <a:pt x="f18" y="f43"/>
                      <a:pt x="f19" y="f43"/>
                      <a:pt x="f20" y="f42"/>
                    </a:cubicBezTo>
                  </a:path>
                </a:pathLst>
              </a:custGeom>
              <a:solidFill>
                <a:srgbClr val="FFFF00"/>
              </a:solidFill>
              <a:ln w="0">
                <a:solidFill>
                  <a:srgbClr val="000000"/>
                </a:solidFill>
                <a:prstDash val="solid"/>
              </a:ln>
            </p:spPr>
            <p:txBody>
              <a:bodyPr vert="horz" wrap="none" lIns="90000" tIns="45000" rIns="90000" bIns="45000" anchor="ctr" anchorCtr="0" compatLnSpc="0"/>
              <a:lstStyle>
                <a:defPPr lvl="0">
                  <a:buSzPct val="45000"/>
                  <a:buFont typeface="StarSymbol"/>
                  <a:buNone/>
                </a:defPPr>
                <a:lvl1pPr lvl="0">
                  <a:buSzPct val="45000"/>
                  <a:buFont typeface="StarSymbol"/>
                  <a:buChar char="●"/>
                </a:lvl1pPr>
                <a:lvl2pPr lvl="1">
                  <a:buSzPct val="45000"/>
                  <a:buFont typeface="StarSymbol"/>
                  <a:buChar char="●"/>
                </a:lvl2pPr>
                <a:lvl3pPr lvl="2">
                  <a:buSzPct val="45000"/>
                  <a:buFont typeface="StarSymbol"/>
                  <a:buChar char="●"/>
                </a:lvl3pPr>
                <a:lvl4pPr lvl="3">
                  <a:buSzPct val="45000"/>
                  <a:buFont typeface="StarSymbol"/>
                  <a:buChar char="●"/>
                </a:lvl4pPr>
                <a:lvl5pPr lvl="4">
                  <a:buSzPct val="45000"/>
                  <a:buFont typeface="StarSymbol"/>
                  <a:buChar char="●"/>
                </a:lvl5pPr>
                <a:lvl6pPr lvl="5">
                  <a:buSzPct val="45000"/>
                  <a:buFont typeface="StarSymbol"/>
                  <a:buChar char="●"/>
                </a:lvl6pPr>
                <a:lvl7pPr lvl="6">
                  <a:buSzPct val="45000"/>
                  <a:buFont typeface="StarSymbol"/>
                  <a:buChar char="●"/>
                </a:lvl7pPr>
                <a:lvl8pPr lvl="7">
                  <a:buSzPct val="45000"/>
                  <a:buFont typeface="StarSymbol"/>
                  <a:buChar char="●"/>
                </a:lvl8pPr>
                <a:lvl9pPr lvl="8">
                  <a:buSzPct val="45000"/>
                  <a:buFont typeface="StarSymbol"/>
                  <a:buChar char="●"/>
                </a:lvl9pPr>
              </a:lstStyle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  <p:cxnSp>
            <p:nvCxnSpPr>
              <p:cNvPr id="7" name="Straight Arrow Connector 6"/>
              <p:cNvCxnSpPr/>
              <p:nvPr/>
            </p:nvCxnSpPr>
            <p:spPr>
              <a:xfrm flipV="1">
                <a:off x="5422320" y="5835600"/>
                <a:ext cx="729719" cy="5040"/>
              </a:xfrm>
              <a:prstGeom prst="straightConnector1">
                <a:avLst/>
              </a:prstGeom>
              <a:noFill/>
              <a:ln w="0">
                <a:solidFill>
                  <a:srgbClr val="000000"/>
                </a:solidFill>
                <a:prstDash val="solid"/>
                <a:headEnd type="arrow"/>
                <a:tailEnd type="arrow"/>
              </a:ln>
            </p:spPr>
          </p:cxnSp>
          <p:sp>
            <p:nvSpPr>
              <p:cNvPr id="8" name="TextBox 7"/>
              <p:cNvSpPr txBox="1"/>
              <p:nvPr/>
            </p:nvSpPr>
            <p:spPr>
              <a:xfrm>
                <a:off x="6127919" y="5112720"/>
                <a:ext cx="776520" cy="3463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wrap="none" lIns="90000" tIns="45000" rIns="90000" bIns="45000" anchorCtr="0" compatLnSpc="0">
                <a:spAutoFit/>
              </a:bodyPr>
              <a:lstStyle>
                <a:defPPr lvl="0">
                  <a:buSzPct val="45000"/>
                  <a:buFont typeface="StarSymbol"/>
                  <a:buNone/>
                </a:defPPr>
                <a:lvl1pPr lvl="0">
                  <a:buSzPct val="45000"/>
                  <a:buFont typeface="StarSymbol"/>
                  <a:buChar char="●"/>
                </a:lvl1pPr>
                <a:lvl2pPr lvl="1">
                  <a:buSzPct val="45000"/>
                  <a:buFont typeface="StarSymbol"/>
                  <a:buChar char="●"/>
                </a:lvl2pPr>
                <a:lvl3pPr lvl="2">
                  <a:buSzPct val="45000"/>
                  <a:buFont typeface="StarSymbol"/>
                  <a:buChar char="●"/>
                </a:lvl3pPr>
                <a:lvl4pPr lvl="3">
                  <a:buSzPct val="45000"/>
                  <a:buFont typeface="StarSymbol"/>
                  <a:buChar char="●"/>
                </a:lvl4pPr>
                <a:lvl5pPr lvl="4">
                  <a:buSzPct val="45000"/>
                  <a:buFont typeface="StarSymbol"/>
                  <a:buChar char="●"/>
                </a:lvl5pPr>
                <a:lvl6pPr lvl="5">
                  <a:buSzPct val="45000"/>
                  <a:buFont typeface="StarSymbol"/>
                  <a:buChar char="●"/>
                </a:lvl6pPr>
                <a:lvl7pPr lvl="6">
                  <a:buSzPct val="45000"/>
                  <a:buFont typeface="StarSymbol"/>
                  <a:buChar char="●"/>
                </a:lvl7pPr>
                <a:lvl8pPr lvl="7">
                  <a:buSzPct val="45000"/>
                  <a:buFont typeface="StarSymbol"/>
                  <a:buChar char="●"/>
                </a:lvl8pPr>
                <a:lvl9pPr lvl="8">
                  <a:buSzPct val="45000"/>
                  <a:buFont typeface="StarSymbol"/>
                  <a:buChar char="●"/>
                </a:lvl9pPr>
              </a:lstStyle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r>
                  <a:rPr lang="en-US" sz="1800" b="0" i="0" u="none" strike="noStrike" kern="1200" dirty="0">
                    <a:ln>
                      <a:noFill/>
                    </a:ln>
                    <a:latin typeface="Arial" pitchFamily="18"/>
                    <a:ea typeface="Arial" pitchFamily="2"/>
                    <a:cs typeface="Arial" pitchFamily="2"/>
                  </a:rPr>
                  <a:t>Users</a:t>
                </a: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2486520" y="4416120"/>
              <a:ext cx="2943720" cy="2405520"/>
              <a:chOff x="2486520" y="4416120"/>
              <a:chExt cx="2943720" cy="2405520"/>
            </a:xfrm>
          </p:grpSpPr>
          <p:sp>
            <p:nvSpPr>
              <p:cNvPr id="10" name="Freeform 9"/>
              <p:cNvSpPr/>
              <p:nvPr/>
            </p:nvSpPr>
            <p:spPr>
              <a:xfrm>
                <a:off x="2486520" y="4736160"/>
                <a:ext cx="2943720" cy="2085480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solidFill>
                <a:srgbClr val="99CCFF"/>
              </a:solidFill>
              <a:ln w="0">
                <a:solidFill>
                  <a:srgbClr val="000000"/>
                </a:solidFill>
                <a:prstDash val="solid"/>
              </a:ln>
            </p:spPr>
            <p:txBody>
              <a:bodyPr vert="horz" wrap="none" lIns="90000" tIns="45000" rIns="90000" bIns="45000" anchor="ctr" anchorCtr="0" compatLnSpc="0"/>
              <a:lstStyle>
                <a:defPPr lvl="0">
                  <a:buSzPct val="45000"/>
                  <a:buFont typeface="StarSymbol"/>
                  <a:buNone/>
                </a:defPPr>
                <a:lvl1pPr lvl="0">
                  <a:buSzPct val="45000"/>
                  <a:buFont typeface="StarSymbol"/>
                  <a:buChar char="●"/>
                </a:lvl1pPr>
                <a:lvl2pPr lvl="1">
                  <a:buSzPct val="45000"/>
                  <a:buFont typeface="StarSymbol"/>
                  <a:buChar char="●"/>
                </a:lvl2pPr>
                <a:lvl3pPr lvl="2">
                  <a:buSzPct val="45000"/>
                  <a:buFont typeface="StarSymbol"/>
                  <a:buChar char="●"/>
                </a:lvl3pPr>
                <a:lvl4pPr lvl="3">
                  <a:buSzPct val="45000"/>
                  <a:buFont typeface="StarSymbol"/>
                  <a:buChar char="●"/>
                </a:lvl4pPr>
                <a:lvl5pPr lvl="4">
                  <a:buSzPct val="45000"/>
                  <a:buFont typeface="StarSymbol"/>
                  <a:buChar char="●"/>
                </a:lvl5pPr>
                <a:lvl6pPr lvl="5">
                  <a:buSzPct val="45000"/>
                  <a:buFont typeface="StarSymbol"/>
                  <a:buChar char="●"/>
                </a:lvl6pPr>
                <a:lvl7pPr lvl="6">
                  <a:buSzPct val="45000"/>
                  <a:buFont typeface="StarSymbol"/>
                  <a:buChar char="●"/>
                </a:lvl7pPr>
                <a:lvl8pPr lvl="7">
                  <a:buSzPct val="45000"/>
                  <a:buFont typeface="StarSymbol"/>
                  <a:buChar char="●"/>
                </a:lvl8pPr>
                <a:lvl9pPr lvl="8">
                  <a:buSzPct val="45000"/>
                  <a:buFont typeface="StarSymbol"/>
                  <a:buChar char="●"/>
                </a:lvl9pPr>
              </a:lstStyle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  <p:sp>
            <p:nvSpPr>
              <p:cNvPr id="11" name="Freeform 10"/>
              <p:cNvSpPr/>
              <p:nvPr/>
            </p:nvSpPr>
            <p:spPr>
              <a:xfrm>
                <a:off x="2586600" y="4876560"/>
                <a:ext cx="1143000" cy="1814760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solidFill>
                <a:srgbClr val="99CCFF"/>
              </a:solidFill>
              <a:ln w="0">
                <a:solidFill>
                  <a:srgbClr val="000000"/>
                </a:solidFill>
                <a:prstDash val="solid"/>
              </a:ln>
            </p:spPr>
            <p:txBody>
              <a:bodyPr vert="horz" wrap="none" lIns="90000" tIns="45000" rIns="90000" bIns="45000" anchor="ctr" anchorCtr="0" compatLnSpc="0"/>
              <a:lstStyle>
                <a:defPPr lvl="0">
                  <a:buSzPct val="45000"/>
                  <a:buFont typeface="StarSymbol"/>
                  <a:buNone/>
                </a:defPPr>
                <a:lvl1pPr lvl="0">
                  <a:buSzPct val="45000"/>
                  <a:buFont typeface="StarSymbol"/>
                  <a:buChar char="●"/>
                </a:lvl1pPr>
                <a:lvl2pPr lvl="1">
                  <a:buSzPct val="45000"/>
                  <a:buFont typeface="StarSymbol"/>
                  <a:buChar char="●"/>
                </a:lvl2pPr>
                <a:lvl3pPr lvl="2">
                  <a:buSzPct val="45000"/>
                  <a:buFont typeface="StarSymbol"/>
                  <a:buChar char="●"/>
                </a:lvl3pPr>
                <a:lvl4pPr lvl="3">
                  <a:buSzPct val="45000"/>
                  <a:buFont typeface="StarSymbol"/>
                  <a:buChar char="●"/>
                </a:lvl4pPr>
                <a:lvl5pPr lvl="4">
                  <a:buSzPct val="45000"/>
                  <a:buFont typeface="StarSymbol"/>
                  <a:buChar char="●"/>
                </a:lvl5pPr>
                <a:lvl6pPr lvl="5">
                  <a:buSzPct val="45000"/>
                  <a:buFont typeface="StarSymbol"/>
                  <a:buChar char="●"/>
                </a:lvl6pPr>
                <a:lvl7pPr lvl="6">
                  <a:buSzPct val="45000"/>
                  <a:buFont typeface="StarSymbol"/>
                  <a:buChar char="●"/>
                </a:lvl7pPr>
                <a:lvl8pPr lvl="7">
                  <a:buSzPct val="45000"/>
                  <a:buFont typeface="StarSymbol"/>
                  <a:buChar char="●"/>
                </a:lvl8pPr>
                <a:lvl9pPr lvl="8">
                  <a:buSzPct val="45000"/>
                  <a:buFont typeface="StarSymbol"/>
                  <a:buChar char="●"/>
                </a:lvl9pPr>
              </a:lstStyle>
              <a:p>
                <a:pPr marL="0" marR="0" lvl="0" indent="0" algn="ctr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r>
                  <a:rPr lang="en-US" sz="1800" b="0" i="0" u="none" strike="noStrike" kern="1200" dirty="0">
                    <a:ln>
                      <a:noFill/>
                    </a:ln>
                    <a:latin typeface="Arial" pitchFamily="18"/>
                    <a:ea typeface="Arial" pitchFamily="2"/>
                    <a:cs typeface="Arial" pitchFamily="2"/>
                  </a:rPr>
                  <a:t>Hardware</a:t>
                </a:r>
              </a:p>
            </p:txBody>
          </p:sp>
          <p:sp>
            <p:nvSpPr>
              <p:cNvPr id="12" name="Freeform 11"/>
              <p:cNvSpPr/>
              <p:nvPr/>
            </p:nvSpPr>
            <p:spPr>
              <a:xfrm>
                <a:off x="3890520" y="5087159"/>
                <a:ext cx="1430640" cy="1594440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solidFill>
                <a:srgbClr val="99CCFF"/>
              </a:solidFill>
              <a:ln w="0">
                <a:solidFill>
                  <a:srgbClr val="000000"/>
                </a:solidFill>
                <a:prstDash val="solid"/>
              </a:ln>
            </p:spPr>
            <p:txBody>
              <a:bodyPr vert="horz" wrap="none" lIns="90000" tIns="45000" rIns="90000" bIns="45000" anchor="ctr" anchorCtr="0" compatLnSpc="0"/>
              <a:lstStyle>
                <a:defPPr lvl="0">
                  <a:buSzPct val="45000"/>
                  <a:buFont typeface="StarSymbol"/>
                  <a:buNone/>
                </a:defPPr>
                <a:lvl1pPr lvl="0">
                  <a:buSzPct val="45000"/>
                  <a:buFont typeface="StarSymbol"/>
                  <a:buChar char="●"/>
                </a:lvl1pPr>
                <a:lvl2pPr lvl="1">
                  <a:buSzPct val="45000"/>
                  <a:buFont typeface="StarSymbol"/>
                  <a:buChar char="●"/>
                </a:lvl2pPr>
                <a:lvl3pPr lvl="2">
                  <a:buSzPct val="45000"/>
                  <a:buFont typeface="StarSymbol"/>
                  <a:buChar char="●"/>
                </a:lvl3pPr>
                <a:lvl4pPr lvl="3">
                  <a:buSzPct val="45000"/>
                  <a:buFont typeface="StarSymbol"/>
                  <a:buChar char="●"/>
                </a:lvl4pPr>
                <a:lvl5pPr lvl="4">
                  <a:buSzPct val="45000"/>
                  <a:buFont typeface="StarSymbol"/>
                  <a:buChar char="●"/>
                </a:lvl5pPr>
                <a:lvl6pPr lvl="5">
                  <a:buSzPct val="45000"/>
                  <a:buFont typeface="StarSymbol"/>
                  <a:buChar char="●"/>
                </a:lvl6pPr>
                <a:lvl7pPr lvl="6">
                  <a:buSzPct val="45000"/>
                  <a:buFont typeface="StarSymbol"/>
                  <a:buChar char="●"/>
                </a:lvl7pPr>
                <a:lvl8pPr lvl="7">
                  <a:buSzPct val="45000"/>
                  <a:buFont typeface="StarSymbol"/>
                  <a:buChar char="●"/>
                </a:lvl8pPr>
                <a:lvl9pPr lvl="8">
                  <a:buSzPct val="45000"/>
                  <a:buFont typeface="StarSymbol"/>
                  <a:buChar char="●"/>
                </a:lvl9pPr>
              </a:lstStyle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2982600" y="4416120"/>
                <a:ext cx="2004840" cy="3463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wrap="none" lIns="90000" tIns="45000" rIns="90000" bIns="45000" anchorCtr="0" compatLnSpc="0">
                <a:spAutoFit/>
              </a:bodyPr>
              <a:lstStyle>
                <a:defPPr lvl="0">
                  <a:buSzPct val="45000"/>
                  <a:buFont typeface="StarSymbol"/>
                  <a:buNone/>
                </a:defPPr>
                <a:lvl1pPr lvl="0">
                  <a:buSzPct val="45000"/>
                  <a:buFont typeface="StarSymbol"/>
                  <a:buChar char="●"/>
                </a:lvl1pPr>
                <a:lvl2pPr lvl="1">
                  <a:buSzPct val="45000"/>
                  <a:buFont typeface="StarSymbol"/>
                  <a:buChar char="●"/>
                </a:lvl2pPr>
                <a:lvl3pPr lvl="2">
                  <a:buSzPct val="45000"/>
                  <a:buFont typeface="StarSymbol"/>
                  <a:buChar char="●"/>
                </a:lvl3pPr>
                <a:lvl4pPr lvl="3">
                  <a:buSzPct val="45000"/>
                  <a:buFont typeface="StarSymbol"/>
                  <a:buChar char="●"/>
                </a:lvl4pPr>
                <a:lvl5pPr lvl="4">
                  <a:buSzPct val="45000"/>
                  <a:buFont typeface="StarSymbol"/>
                  <a:buChar char="●"/>
                </a:lvl5pPr>
                <a:lvl6pPr lvl="5">
                  <a:buSzPct val="45000"/>
                  <a:buFont typeface="StarSymbol"/>
                  <a:buChar char="●"/>
                </a:lvl6pPr>
                <a:lvl7pPr lvl="6">
                  <a:buSzPct val="45000"/>
                  <a:buFont typeface="StarSymbol"/>
                  <a:buChar char="●"/>
                </a:lvl7pPr>
                <a:lvl8pPr lvl="7">
                  <a:buSzPct val="45000"/>
                  <a:buFont typeface="StarSymbol"/>
                  <a:buChar char="●"/>
                </a:lvl8pPr>
                <a:lvl9pPr lvl="8">
                  <a:buSzPct val="45000"/>
                  <a:buFont typeface="StarSymbol"/>
                  <a:buChar char="●"/>
                </a:lvl9pPr>
              </a:lstStyle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r>
                  <a:rPr lang="en-US" sz="1800" b="0" i="0" u="none" strike="noStrike" kern="1200" dirty="0">
                    <a:ln>
                      <a:noFill/>
                    </a:ln>
                    <a:latin typeface="Arial" pitchFamily="18"/>
                    <a:ea typeface="Arial" pitchFamily="2"/>
                    <a:cs typeface="Arial" pitchFamily="2"/>
                  </a:rPr>
                  <a:t>Computer System</a:t>
                </a:r>
              </a:p>
            </p:txBody>
          </p:sp>
          <p:sp>
            <p:nvSpPr>
              <p:cNvPr id="14" name="Freeform 13"/>
              <p:cNvSpPr/>
              <p:nvPr/>
            </p:nvSpPr>
            <p:spPr>
              <a:xfrm>
                <a:off x="3991679" y="5416200"/>
                <a:ext cx="1239480" cy="361079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solidFill>
                <a:srgbClr val="99CCFF"/>
              </a:solidFill>
              <a:ln w="0">
                <a:solidFill>
                  <a:srgbClr val="000000"/>
                </a:solidFill>
                <a:prstDash val="solid"/>
              </a:ln>
            </p:spPr>
            <p:txBody>
              <a:bodyPr vert="horz" wrap="none" lIns="90000" tIns="45000" rIns="90000" bIns="45000" anchor="ctr" anchorCtr="0" compatLnSpc="0"/>
              <a:lstStyle>
                <a:defPPr lvl="0">
                  <a:buSzPct val="45000"/>
                  <a:buFont typeface="StarSymbol"/>
                  <a:buNone/>
                </a:defPPr>
                <a:lvl1pPr lvl="0">
                  <a:buSzPct val="45000"/>
                  <a:buFont typeface="StarSymbol"/>
                  <a:buChar char="●"/>
                </a:lvl1pPr>
                <a:lvl2pPr lvl="1">
                  <a:buSzPct val="45000"/>
                  <a:buFont typeface="StarSymbol"/>
                  <a:buChar char="●"/>
                </a:lvl2pPr>
                <a:lvl3pPr lvl="2">
                  <a:buSzPct val="45000"/>
                  <a:buFont typeface="StarSymbol"/>
                  <a:buChar char="●"/>
                </a:lvl3pPr>
                <a:lvl4pPr lvl="3">
                  <a:buSzPct val="45000"/>
                  <a:buFont typeface="StarSymbol"/>
                  <a:buChar char="●"/>
                </a:lvl4pPr>
                <a:lvl5pPr lvl="4">
                  <a:buSzPct val="45000"/>
                  <a:buFont typeface="StarSymbol"/>
                  <a:buChar char="●"/>
                </a:lvl5pPr>
                <a:lvl6pPr lvl="5">
                  <a:buSzPct val="45000"/>
                  <a:buFont typeface="StarSymbol"/>
                  <a:buChar char="●"/>
                </a:lvl6pPr>
                <a:lvl7pPr lvl="6">
                  <a:buSzPct val="45000"/>
                  <a:buFont typeface="StarSymbol"/>
                  <a:buChar char="●"/>
                </a:lvl7pPr>
                <a:lvl8pPr lvl="7">
                  <a:buSzPct val="45000"/>
                  <a:buFont typeface="StarSymbol"/>
                  <a:buChar char="●"/>
                </a:lvl8pPr>
                <a:lvl9pPr lvl="8">
                  <a:buSzPct val="45000"/>
                  <a:buFont typeface="StarSymbol"/>
                  <a:buChar char="●"/>
                </a:lvl9pPr>
              </a:lstStyle>
              <a:p>
                <a:pPr marL="0" marR="0" lvl="0" indent="0" algn="ctr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r>
                  <a:rPr lang="en-US" sz="1800" b="0" i="0" u="none" strike="noStrike" kern="1200" dirty="0">
                    <a:ln>
                      <a:noFill/>
                    </a:ln>
                    <a:latin typeface="Arial" pitchFamily="18"/>
                    <a:ea typeface="Arial" pitchFamily="2"/>
                    <a:cs typeface="Arial" pitchFamily="2"/>
                  </a:rPr>
                  <a:t>Application</a:t>
                </a: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4084200" y="4776840"/>
                <a:ext cx="1076759" cy="3463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wrap="none" lIns="90000" tIns="45000" rIns="90000" bIns="45000" anchorCtr="0" compatLnSpc="0">
                <a:spAutoFit/>
              </a:bodyPr>
              <a:lstStyle>
                <a:defPPr lvl="0">
                  <a:buSzPct val="45000"/>
                  <a:buFont typeface="StarSymbol"/>
                  <a:buNone/>
                </a:defPPr>
                <a:lvl1pPr lvl="0">
                  <a:buSzPct val="45000"/>
                  <a:buFont typeface="StarSymbol"/>
                  <a:buChar char="●"/>
                </a:lvl1pPr>
                <a:lvl2pPr lvl="1">
                  <a:buSzPct val="45000"/>
                  <a:buFont typeface="StarSymbol"/>
                  <a:buChar char="●"/>
                </a:lvl2pPr>
                <a:lvl3pPr lvl="2">
                  <a:buSzPct val="45000"/>
                  <a:buFont typeface="StarSymbol"/>
                  <a:buChar char="●"/>
                </a:lvl3pPr>
                <a:lvl4pPr lvl="3">
                  <a:buSzPct val="45000"/>
                  <a:buFont typeface="StarSymbol"/>
                  <a:buChar char="●"/>
                </a:lvl4pPr>
                <a:lvl5pPr lvl="4">
                  <a:buSzPct val="45000"/>
                  <a:buFont typeface="StarSymbol"/>
                  <a:buChar char="●"/>
                </a:lvl5pPr>
                <a:lvl6pPr lvl="5">
                  <a:buSzPct val="45000"/>
                  <a:buFont typeface="StarSymbol"/>
                  <a:buChar char="●"/>
                </a:lvl6pPr>
                <a:lvl7pPr lvl="6">
                  <a:buSzPct val="45000"/>
                  <a:buFont typeface="StarSymbol"/>
                  <a:buChar char="●"/>
                </a:lvl7pPr>
                <a:lvl8pPr lvl="7">
                  <a:buSzPct val="45000"/>
                  <a:buFont typeface="StarSymbol"/>
                  <a:buChar char="●"/>
                </a:lvl8pPr>
                <a:lvl9pPr lvl="8">
                  <a:buSzPct val="45000"/>
                  <a:buFont typeface="StarSymbol"/>
                  <a:buChar char="●"/>
                </a:lvl9pPr>
              </a:lstStyle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r>
                  <a:rPr lang="en-US" sz="1800" b="0" i="0" u="none" strike="noStrike" kern="1200" dirty="0">
                    <a:ln>
                      <a:noFill/>
                    </a:ln>
                    <a:latin typeface="Arial" pitchFamily="18"/>
                    <a:ea typeface="Arial" pitchFamily="2"/>
                    <a:cs typeface="Arial" pitchFamily="2"/>
                  </a:rPr>
                  <a:t>Software</a:t>
                </a:r>
              </a:p>
            </p:txBody>
          </p:sp>
          <p:sp>
            <p:nvSpPr>
              <p:cNvPr id="16" name="Freeform 15"/>
              <p:cNvSpPr/>
              <p:nvPr/>
            </p:nvSpPr>
            <p:spPr>
              <a:xfrm>
                <a:off x="3984480" y="6051600"/>
                <a:ext cx="1237680" cy="361079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solidFill>
                <a:srgbClr val="99CCFF"/>
              </a:solidFill>
              <a:ln w="0">
                <a:solidFill>
                  <a:srgbClr val="000000"/>
                </a:solidFill>
                <a:prstDash val="solid"/>
              </a:ln>
            </p:spPr>
            <p:txBody>
              <a:bodyPr vert="horz" wrap="none" lIns="90000" tIns="45000" rIns="90000" bIns="45000" anchor="ctr" anchorCtr="0" compatLnSpc="0"/>
              <a:lstStyle>
                <a:defPPr lvl="0">
                  <a:buSzPct val="45000"/>
                  <a:buFont typeface="StarSymbol"/>
                  <a:buNone/>
                </a:defPPr>
                <a:lvl1pPr lvl="0">
                  <a:buSzPct val="45000"/>
                  <a:buFont typeface="StarSymbol"/>
                  <a:buChar char="●"/>
                </a:lvl1pPr>
                <a:lvl2pPr lvl="1">
                  <a:buSzPct val="45000"/>
                  <a:buFont typeface="StarSymbol"/>
                  <a:buChar char="●"/>
                </a:lvl2pPr>
                <a:lvl3pPr lvl="2">
                  <a:buSzPct val="45000"/>
                  <a:buFont typeface="StarSymbol"/>
                  <a:buChar char="●"/>
                </a:lvl3pPr>
                <a:lvl4pPr lvl="3">
                  <a:buSzPct val="45000"/>
                  <a:buFont typeface="StarSymbol"/>
                  <a:buChar char="●"/>
                </a:lvl4pPr>
                <a:lvl5pPr lvl="4">
                  <a:buSzPct val="45000"/>
                  <a:buFont typeface="StarSymbol"/>
                  <a:buChar char="●"/>
                </a:lvl5pPr>
                <a:lvl6pPr lvl="5">
                  <a:buSzPct val="45000"/>
                  <a:buFont typeface="StarSymbol"/>
                  <a:buChar char="●"/>
                </a:lvl6pPr>
                <a:lvl7pPr lvl="6">
                  <a:buSzPct val="45000"/>
                  <a:buFont typeface="StarSymbol"/>
                  <a:buChar char="●"/>
                </a:lvl7pPr>
                <a:lvl8pPr lvl="7">
                  <a:buSzPct val="45000"/>
                  <a:buFont typeface="StarSymbol"/>
                  <a:buChar char="●"/>
                </a:lvl8pPr>
                <a:lvl9pPr lvl="8">
                  <a:buSzPct val="45000"/>
                  <a:buFont typeface="StarSymbol"/>
                  <a:buChar char="●"/>
                </a:lvl9pPr>
              </a:lstStyle>
              <a:p>
                <a:pPr marL="0" marR="0" lvl="0" indent="0" algn="ctr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r>
                  <a:rPr lang="en-US" sz="1800" b="0" i="0" u="none" strike="noStrike" kern="1200" dirty="0">
                    <a:ln>
                      <a:noFill/>
                    </a:ln>
                    <a:latin typeface="Arial" pitchFamily="18"/>
                    <a:ea typeface="Arial" pitchFamily="2"/>
                    <a:cs typeface="Arial" pitchFamily="2"/>
                  </a:rPr>
                  <a:t>System</a:t>
                </a:r>
              </a:p>
            </p:txBody>
          </p:sp>
        </p:grp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RRC Colours - Regular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A3B3"/>
      </a:accent1>
      <a:accent2>
        <a:srgbClr val="92BB3E"/>
      </a:accent2>
      <a:accent3>
        <a:srgbClr val="EBD119"/>
      </a:accent3>
      <a:accent4>
        <a:srgbClr val="F26130"/>
      </a:accent4>
      <a:accent5>
        <a:srgbClr val="ED1847"/>
      </a:accent5>
      <a:accent6>
        <a:srgbClr val="95A8C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edc</Template>
  <TotalTime>3088</TotalTime>
  <Words>1459</Words>
  <Application>Microsoft Office PowerPoint</Application>
  <PresentationFormat>Custom</PresentationFormat>
  <Paragraphs>187</Paragraphs>
  <Slides>29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9" baseType="lpstr">
      <vt:lpstr>Andale Sans UI</vt:lpstr>
      <vt:lpstr>Arial</vt:lpstr>
      <vt:lpstr>Calibri</vt:lpstr>
      <vt:lpstr>Calibri Light</vt:lpstr>
      <vt:lpstr>Liberation Sans</vt:lpstr>
      <vt:lpstr>StarSymbol</vt:lpstr>
      <vt:lpstr>Tahoma</vt:lpstr>
      <vt:lpstr>Times New Roman</vt:lpstr>
      <vt:lpstr>Custom Design</vt:lpstr>
      <vt:lpstr>Office Theme</vt:lpstr>
      <vt:lpstr>PowerPoint Presentation</vt:lpstr>
      <vt:lpstr>Introduction to Operating Systems</vt:lpstr>
      <vt:lpstr>Overview</vt:lpstr>
      <vt:lpstr>Operating Systems</vt:lpstr>
      <vt:lpstr>Operating Systems</vt:lpstr>
      <vt:lpstr>Operating Systems</vt:lpstr>
      <vt:lpstr>What is a Computer System?</vt:lpstr>
      <vt:lpstr>Computer Systems</vt:lpstr>
      <vt:lpstr>Computer Systems</vt:lpstr>
      <vt:lpstr>Application Software</vt:lpstr>
      <vt:lpstr>System Software</vt:lpstr>
      <vt:lpstr>System Software - BIOS</vt:lpstr>
      <vt:lpstr>System Software - Boot Loader</vt:lpstr>
      <vt:lpstr>System Software - Operating System</vt:lpstr>
      <vt:lpstr>System Software - Operating System</vt:lpstr>
      <vt:lpstr>Kernels (Value Add Info)</vt:lpstr>
      <vt:lpstr>Kernels</vt:lpstr>
      <vt:lpstr>Utilities</vt:lpstr>
      <vt:lpstr>Licensing</vt:lpstr>
      <vt:lpstr>Licensing</vt:lpstr>
      <vt:lpstr>Licensing</vt:lpstr>
      <vt:lpstr>Licensing - Proprietary Model</vt:lpstr>
      <vt:lpstr>Licensing - Proprietary Model</vt:lpstr>
      <vt:lpstr>Licensing - Open Source</vt:lpstr>
      <vt:lpstr>Licensing - Open Source</vt:lpstr>
      <vt:lpstr>Licensing - Open Source</vt:lpstr>
      <vt:lpstr>Mixed Source</vt:lpstr>
      <vt:lpstr>Additional References</vt:lpstr>
      <vt:lpstr>Homework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1</dc:title>
  <dc:creator>Stephen Jay</dc:creator>
  <cp:lastModifiedBy>Nola Andrews</cp:lastModifiedBy>
  <cp:revision>273</cp:revision>
  <dcterms:created xsi:type="dcterms:W3CDTF">2010-05-06T17:47:27Z</dcterms:created>
  <dcterms:modified xsi:type="dcterms:W3CDTF">2020-06-03T06:10:32Z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fo 1">
    <vt:lpwstr/>
  </property>
  <property fmtid="{D5CDD505-2E9C-101B-9397-08002B2CF9AE}" pid="3" name="Info 2">
    <vt:lpwstr/>
  </property>
  <property fmtid="{D5CDD505-2E9C-101B-9397-08002B2CF9AE}" pid="4" name="Info 3">
    <vt:lpwstr/>
  </property>
  <property fmtid="{D5CDD505-2E9C-101B-9397-08002B2CF9AE}" pid="5" name="Info 4">
    <vt:lpwstr/>
  </property>
</Properties>
</file>