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57D8D-9E52-45CA-954F-E53EFE726C0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7575F-C948-4D60-906E-B9020AA2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A768-327A-4B19-B0AE-541EF92D5E6E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4E0-7BB8-440D-B6E2-DDE556B389C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BEC7-8D0A-4F02-A161-D13D067BFA66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E571-B14C-43C5-91C1-EC6A8DDAF961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E4B-5664-461F-94C7-2704D4F7B3C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A48B-C035-4DF4-8217-01B5D7215616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2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B7FA-9D0D-4284-803A-85DAC4EFC8E7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3C08-340B-4909-99CA-5DAE63809553}" type="datetime1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590-98A8-43A1-A542-0D57576744D7}" type="datetime1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6A3C-30C4-4077-9A79-AE2A9D72AA33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3FB-98A4-4394-A333-4C0E832DC2E2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6BD2-4D85-4A49-8666-CF797118D853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Reinforcing Security Requirements with Multifactor Quality Measurement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dirty="0"/>
              <a:t>Problem: clear and high quality security scenarios req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/>
              <a:t>Solution: MQM method has 3 stages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dirty="0"/>
              <a:t>Bootstrapping: ad-hoc scenarios. (vignette, text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dirty="0"/>
              <a:t>Data collection: set up experiments, evaluation &amp; mitigation from experts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dirty="0"/>
              <a:t>Quality analysis: linear regression or multi-level regression.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/>
              <a:t>My research question: 1. MQM for other RE areas, and How?</a:t>
            </a:r>
          </a:p>
          <a:p>
            <a:pPr marL="0" indent="0">
              <a:buNone/>
            </a:pPr>
            <a:r>
              <a:rPr lang="en-US" sz="5100" dirty="0"/>
              <a:t>2. Examine dep and replacement with new req &amp; initial req combo (from the authors)</a:t>
            </a:r>
          </a:p>
          <a:p>
            <a:pPr marL="0" indent="0">
              <a:buNone/>
            </a:pPr>
            <a:r>
              <a:rPr lang="en-US" sz="5100" dirty="0"/>
              <a:t>3. MQM to determine saturation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Yifan Shi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Hanan </a:t>
            </a:r>
            <a:r>
              <a:rPr lang="en-US" dirty="0" err="1"/>
              <a:t>Hibshi</a:t>
            </a:r>
            <a:r>
              <a:rPr lang="en-US" dirty="0"/>
              <a:t>, and Travis </a:t>
            </a:r>
            <a:r>
              <a:rPr lang="en-US" dirty="0" err="1"/>
              <a:t>D.Breaux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Reinforcing Security Requirements with Multifactor Quality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here (decrease font to fit in one or two lines)</dc:title>
  <dc:creator>Harvey</dc:creator>
  <cp:lastModifiedBy>shi yifan</cp:lastModifiedBy>
  <cp:revision>11</cp:revision>
  <dcterms:created xsi:type="dcterms:W3CDTF">2015-09-17T16:39:09Z</dcterms:created>
  <dcterms:modified xsi:type="dcterms:W3CDTF">2018-09-13T21:43:09Z</dcterms:modified>
</cp:coreProperties>
</file>